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7" r:id="rId1"/>
    <p:sldMasterId id="2147485311" r:id="rId2"/>
    <p:sldMasterId id="2147484112" r:id="rId3"/>
    <p:sldMasterId id="2147484127" r:id="rId4"/>
    <p:sldMasterId id="2147485273" r:id="rId5"/>
    <p:sldMasterId id="2147485279" r:id="rId6"/>
  </p:sldMasterIdLst>
  <p:notesMasterIdLst>
    <p:notesMasterId r:id="rId20"/>
  </p:notesMasterIdLst>
  <p:handoutMasterIdLst>
    <p:handoutMasterId r:id="rId21"/>
  </p:handoutMasterIdLst>
  <p:sldIdLst>
    <p:sldId id="471" r:id="rId7"/>
    <p:sldId id="1346" r:id="rId8"/>
    <p:sldId id="492" r:id="rId9"/>
    <p:sldId id="9904" r:id="rId10"/>
    <p:sldId id="9899" r:id="rId11"/>
    <p:sldId id="351" r:id="rId12"/>
    <p:sldId id="9908" r:id="rId13"/>
    <p:sldId id="9909" r:id="rId14"/>
    <p:sldId id="9907" r:id="rId15"/>
    <p:sldId id="9900" r:id="rId16"/>
    <p:sldId id="9905" r:id="rId17"/>
    <p:sldId id="9902" r:id="rId18"/>
    <p:sldId id="271" r:id="rId19"/>
  </p:sldIdLst>
  <p:sldSz cx="14630400" cy="82296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6">
          <p15:clr>
            <a:srgbClr val="A4A3A4"/>
          </p15:clr>
        </p15:guide>
        <p15:guide id="2" pos="464">
          <p15:clr>
            <a:srgbClr val="A4A3A4"/>
          </p15:clr>
        </p15:guide>
        <p15:guide id="3" pos="874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57BB"/>
    <a:srgbClr val="4E8F00"/>
    <a:srgbClr val="424242"/>
    <a:srgbClr val="212121"/>
    <a:srgbClr val="000000"/>
    <a:srgbClr val="5E5E5E"/>
    <a:srgbClr val="521B93"/>
    <a:srgbClr val="9437FF"/>
    <a:srgbClr val="D89EEA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 autoAdjust="0"/>
    <p:restoredTop sz="74157" autoAdjust="0"/>
  </p:normalViewPr>
  <p:slideViewPr>
    <p:cSldViewPr snapToGrid="0">
      <p:cViewPr varScale="1">
        <p:scale>
          <a:sx n="75" d="100"/>
          <a:sy n="75" d="100"/>
        </p:scale>
        <p:origin x="1608" y="168"/>
      </p:cViewPr>
      <p:guideLst>
        <p:guide orient="horz" pos="1496"/>
        <p:guide pos="464"/>
        <p:guide pos="87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80" d="100"/>
          <a:sy n="180" d="100"/>
        </p:scale>
        <p:origin x="1808" y="-494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56A8F0D-B366-4B80-BE64-94934EC243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865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3D9AD0A-058F-4853-BB12-5AEE96BFB4A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0747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panose="020B0600070205080204" pitchFamily="34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85909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1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9246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10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888BF18-4DED-D148-A299-AB4C1CE19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1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11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8FB824B-648C-2B45-AB5B-3770912EB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43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D0594-4E60-8F4B-8226-C705B94694A4}" type="slidenum">
              <a:rPr lang="en-US" sz="1000" smtClean="0">
                <a:latin typeface="IBM Plex Sans" panose="020B0503050203000203" pitchFamily="34" charset="0"/>
              </a:rPr>
              <a:pPr/>
              <a:t>12</a:t>
            </a:fld>
            <a:endParaRPr 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581D5F5-F25F-1C49-B3AD-48842A39E1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90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97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D0594-4E60-8F4B-8226-C705B94694A4}" type="slidenum">
              <a:rPr lang="en-US" sz="1000" smtClean="0">
                <a:latin typeface="IBM Plex Sans" panose="020B0503050203000203" pitchFamily="34" charset="0"/>
              </a:rPr>
              <a:pPr/>
              <a:t>2</a:t>
            </a:fld>
            <a:endParaRPr lang="en-US" sz="1000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0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3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DE0A1FB-569F-3745-AB9A-4E0479503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9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sz="1000" dirty="0">
                <a:latin typeface="IBM Plex Sans" panose="020B0503050203000203" pitchFamily="34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4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37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D0594-4E60-8F4B-8226-C705B94694A4}" type="slidenum">
              <a:rPr lang="en-US" sz="1000" smtClean="0">
                <a:latin typeface="IBM Plex Sans" panose="020B0503050203000203" pitchFamily="34" charset="0"/>
              </a:rPr>
              <a:pPr/>
              <a:t>5</a:t>
            </a:fld>
            <a:endParaRPr 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8485A82-F71A-1342-833A-654DC0C8B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55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6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3D8E747-765D-2B4E-BB3D-39A8E4E736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6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6400" y="4415790"/>
            <a:ext cx="6197600" cy="41833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7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34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D0A-058F-4853-BB12-5AEE96BFB4AB}" type="slidenum">
              <a:rPr lang="en-US" altLang="en-US" sz="1000" smtClean="0">
                <a:latin typeface="IBM Plex Sans" panose="020B0503050203000203" pitchFamily="34" charset="0"/>
              </a:rPr>
              <a:pPr>
                <a:defRPr/>
              </a:pPr>
              <a:t>8</a:t>
            </a:fld>
            <a:endParaRPr lang="en-US" altLang="en-US" sz="1000" dirty="0"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2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D0594-4E60-8F4B-8226-C705B94694A4}" type="slidenum">
              <a:rPr lang="en-US" sz="1000" smtClean="0">
                <a:latin typeface="IBM Plex Sans" panose="020B0503050203000203" pitchFamily="34" charset="0"/>
              </a:rPr>
              <a:pPr/>
              <a:t>9</a:t>
            </a:fld>
            <a:endParaRPr lang="en-US" sz="1000" dirty="0">
              <a:latin typeface="IBM Plex Sans" panose="020B0503050203000203" pitchFamily="34" charset="0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7596931-1140-454E-B2C8-A13EFAF73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7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5" descr="IVT_PPT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917700"/>
            <a:ext cx="9388475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2"/>
          <p:cNvCxnSpPr>
            <a:cxnSpLocks noChangeShapeType="1"/>
          </p:cNvCxnSpPr>
          <p:nvPr userDrawn="1"/>
        </p:nvCxnSpPr>
        <p:spPr bwMode="auto">
          <a:xfrm>
            <a:off x="473075" y="1108075"/>
            <a:ext cx="136683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587377" y="1298575"/>
            <a:ext cx="12431713" cy="2119313"/>
          </a:xfrm>
        </p:spPr>
        <p:txBody>
          <a:bodyPr anchor="b"/>
          <a:lstStyle>
            <a:lvl1pPr>
              <a:lnSpc>
                <a:spcPct val="9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7375" y="3962401"/>
            <a:ext cx="7810500" cy="998538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charset="0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77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01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1" y="731839"/>
            <a:ext cx="2744788" cy="6880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7851" y="731839"/>
            <a:ext cx="8083550" cy="6880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146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_larg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657600" y="457200"/>
            <a:ext cx="0" cy="7315200"/>
          </a:xfrm>
          <a:prstGeom prst="line">
            <a:avLst/>
          </a:prstGeom>
          <a:ln w="31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2229" y="7541839"/>
            <a:ext cx="570973" cy="23056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114800" y="411480"/>
            <a:ext cx="10058400" cy="5760720"/>
          </a:xfrm>
        </p:spPr>
        <p:txBody>
          <a:bodyPr>
            <a:noAutofit/>
          </a:bodyPr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3680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1E8D83F-BCB1-D445-A34C-6F506327761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803" y="2514600"/>
            <a:ext cx="13220699" cy="4991101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212713-07F0-E94C-AC00-39F829815C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3903"/>
            <a:ext cx="13220699" cy="1028699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/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4148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">
    <p:bg>
      <p:bgPr>
        <a:solidFill>
          <a:srgbClr val="011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8844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43EB-2EB6-3B44-9A24-0419BBAA5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FAFD1-93B9-8D42-9F81-2EB86CA59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EDBA5-BF88-BC44-A6EA-F7ED93BD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D39D1-B01D-DF44-99E0-6872F252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1E23F-F725-734C-9BA6-117DF977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3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A1AF-E21B-C246-8409-C1FD6F29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985F-85A6-7B40-B546-A8AE27200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CC5F-F1DC-804A-ACCE-8805A8071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2FA81-87ED-944D-9490-9768E85D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3AA7A-2F90-DF4D-8E10-33FFB232B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04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3B46-FD9D-7A40-81AE-CB3C0CC34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03F59-0107-4E43-A2B2-D1C50A8AF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1F81-3CF7-2242-A704-6CF05884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75699-771E-744C-9513-858EC657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67FED-38AA-E545-B237-6B30ACB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61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1672-5A31-9145-91C1-EBA91BC5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9001-FE7D-B147-A4D6-CA3E75821E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64CF3-BB94-3748-ADF8-3CC608A3D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DC164-6AE7-A943-91A3-E7FCB18E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1F128-17FC-5C44-9C06-D59B65A14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A7DEE-0182-DE47-B3E7-EF5ECC0E8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3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EEA5-CEE9-2746-BFEA-CCDED20D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9E7-FE3C-424D-8E8C-415AFA44D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65D394-E6B6-3148-9D73-4F704EA08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E286C-B26A-5749-B7AE-6A2AFD14C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F32B1-F3B0-BE4D-9A28-46B79C64F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92AE0-F5CD-CD4A-BC39-929DCF776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1F6C4-A57A-134C-AE09-A72006C95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2A9849-630B-F84A-BF93-801D03E6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3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305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0834-322F-C049-9137-DDBB13168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F0796-2492-7F4B-BCFB-65E314B1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C2EBE-1C4C-9045-BA97-3CE2528C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244CF-ABAB-F04D-B4E6-8B182F65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4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EF686-A816-DA4F-8C17-BE659AE1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1AA6-D01A-D14B-A0B9-D89E62A1D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7C66D-5EEC-9C4A-920B-F98DC262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76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2CFAF-C461-F74F-9C74-5EA22272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6069-3EE9-944A-955E-C8673E13D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93FF5-A63A-0A4D-BC74-DA169AFF5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DE98C-E53C-D74F-A3C1-0A31902A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6CF10-7E68-F045-8D0D-4D796219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1012A-C4A1-7649-9A71-A0AC4E0C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821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212B5-1853-4943-8405-37D088691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2B727-9EDF-7E45-AB1B-B23C81CD5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52DB5-EEFF-C644-ACDD-5A8804F3C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7D0E0-E935-1D45-8C25-545920BC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54718-79E7-8F4D-86E1-9C353CEAA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9E00C-BE5C-614C-B638-11D4D76A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97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F0BA2-957D-F24C-A7F0-92FFC19B7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11F18-E6F6-1D4F-811B-4447885B5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05017-9621-FE4B-BC98-5EC1EFBC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33ADD-B719-5846-8C16-4CF74A8EF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34079-6286-B34F-A383-2974F15A4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18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DA002C-5E47-C445-A704-43A3F52D6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095F6-CAB5-EA46-BCE8-AE25A24BE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CCC7E-545C-9E4C-B825-E5BD507D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BDC0C-603E-6D49-8257-D0CB08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686F2-9C2E-EB49-9404-5CCA975D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59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39725" y="1260475"/>
            <a:ext cx="13752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723" tIns="54862" rIns="109723" bIns="54862"/>
          <a:lstStyle/>
          <a:p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12144375" y="7845425"/>
            <a:ext cx="21939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85" tIns="55243" rIns="110485" bIns="55243"/>
          <a:lstStyle>
            <a:lvl1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44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16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88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60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</a:rPr>
              <a:t>© 2013 IBM Corporation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4475" y="2925763"/>
            <a:ext cx="13966825" cy="2011362"/>
          </a:xfrm>
          <a:prstGeom prst="rect">
            <a:avLst/>
          </a:prstGeom>
          <a:noFill/>
          <a:ln>
            <a:noFill/>
          </a:ln>
        </p:spPr>
        <p:txBody>
          <a:bodyPr lIns="109723" tIns="54862" rIns="109723" bIns="54862" anchor="b"/>
          <a:lstStyle>
            <a:lvl1pPr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097236" eaLnBrk="1" hangingPunct="1">
              <a:defRPr/>
            </a:pPr>
            <a:endParaRPr lang="en-US" altLang="en-US" sz="2200" b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4475" y="3840163"/>
            <a:ext cx="8167688" cy="449262"/>
          </a:xfrm>
          <a:prstGeom prst="rect">
            <a:avLst/>
          </a:prstGeom>
          <a:noFill/>
          <a:ln>
            <a:noFill/>
          </a:ln>
          <a:effectLst/>
        </p:spPr>
        <p:txBody>
          <a:bodyPr lIns="109723" tIns="54862" rIns="109723" bIns="548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097236" eaLnBrk="1" hangingPunct="1">
              <a:spcBef>
                <a:spcPct val="50000"/>
              </a:spcBef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8" name="Picture 18" descr="3BlueSlideCover3-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 b="24529"/>
          <a:stretch>
            <a:fillRect/>
          </a:stretch>
        </p:blipFill>
        <p:spPr bwMode="auto">
          <a:xfrm>
            <a:off x="5715000" y="229235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IBM_Logo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638" y="849313"/>
            <a:ext cx="995362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40361" y="1371600"/>
            <a:ext cx="13065760" cy="2011680"/>
          </a:xfrm>
        </p:spPr>
        <p:txBody>
          <a:bodyPr anchor="b"/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40363" y="3566163"/>
            <a:ext cx="10967720" cy="63627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13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7425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A6B70C-D194-4E69-9C74-CDAF5405FC8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13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3"/>
            <a:ext cx="12435840" cy="1634490"/>
          </a:xfrm>
        </p:spPr>
        <p:txBody>
          <a:bodyPr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18" indent="0">
              <a:buNone/>
              <a:defRPr sz="2200"/>
            </a:lvl2pPr>
            <a:lvl3pPr marL="1097236" indent="0">
              <a:buNone/>
              <a:defRPr sz="1900"/>
            </a:lvl3pPr>
            <a:lvl4pPr marL="1645854" indent="0">
              <a:buNone/>
              <a:defRPr sz="1700"/>
            </a:lvl4pPr>
            <a:lvl5pPr marL="2194472" indent="0">
              <a:buNone/>
              <a:defRPr sz="1700"/>
            </a:lvl5pPr>
            <a:lvl6pPr marL="2743091" indent="0">
              <a:buNone/>
              <a:defRPr sz="1700"/>
            </a:lvl6pPr>
            <a:lvl7pPr marL="3291708" indent="0">
              <a:buNone/>
              <a:defRPr sz="1700"/>
            </a:lvl7pPr>
            <a:lvl8pPr marL="3840326" indent="0">
              <a:buNone/>
              <a:defRPr sz="1700"/>
            </a:lvl8pPr>
            <a:lvl9pPr marL="4388945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826C65-092A-4C66-B428-E1E3B797DE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035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249807"/>
            <a:ext cx="6827520" cy="537591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249807"/>
            <a:ext cx="6827520" cy="537591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2DFF7FA-D9C0-4DDC-BB84-420893BF25E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79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7963"/>
            <a:ext cx="12436475" cy="163512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7739"/>
            <a:ext cx="12436475" cy="180022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2" indent="0">
              <a:buNone/>
              <a:defRPr sz="1800"/>
            </a:lvl2pPr>
            <a:lvl3pPr marL="914364" indent="0">
              <a:buNone/>
              <a:defRPr sz="1600"/>
            </a:lvl3pPr>
            <a:lvl4pPr marL="1371545" indent="0">
              <a:buNone/>
              <a:defRPr sz="1400"/>
            </a:lvl4pPr>
            <a:lvl5pPr marL="1828727" indent="0">
              <a:buNone/>
              <a:defRPr sz="1400"/>
            </a:lvl5pPr>
            <a:lvl6pPr marL="2285909" indent="0">
              <a:buNone/>
              <a:defRPr sz="1400"/>
            </a:lvl6pPr>
            <a:lvl7pPr marL="2743091" indent="0">
              <a:buNone/>
              <a:defRPr sz="1400"/>
            </a:lvl7pPr>
            <a:lvl8pPr marL="3200272" indent="0">
              <a:buNone/>
              <a:defRPr sz="1400"/>
            </a:lvl8pPr>
            <a:lvl9pPr marL="365745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803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2" y="1842136"/>
            <a:ext cx="6464300" cy="76771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200" b="1"/>
            </a:lvl3pPr>
            <a:lvl4pPr marL="1645854" indent="0">
              <a:buNone/>
              <a:defRPr sz="1900" b="1"/>
            </a:lvl4pPr>
            <a:lvl5pPr marL="2194472" indent="0">
              <a:buNone/>
              <a:defRPr sz="1900" b="1"/>
            </a:lvl5pPr>
            <a:lvl6pPr marL="2743091" indent="0">
              <a:buNone/>
              <a:defRPr sz="1900" b="1"/>
            </a:lvl6pPr>
            <a:lvl7pPr marL="3291708" indent="0">
              <a:buNone/>
              <a:defRPr sz="1900" b="1"/>
            </a:lvl7pPr>
            <a:lvl8pPr marL="3840326" indent="0">
              <a:buNone/>
              <a:defRPr sz="1900" b="1"/>
            </a:lvl8pPr>
            <a:lvl9pPr marL="438894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2" y="2609850"/>
            <a:ext cx="6464300" cy="474154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1842136"/>
            <a:ext cx="6466840" cy="76771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200" b="1"/>
            </a:lvl3pPr>
            <a:lvl4pPr marL="1645854" indent="0">
              <a:buNone/>
              <a:defRPr sz="1900" b="1"/>
            </a:lvl4pPr>
            <a:lvl5pPr marL="2194472" indent="0">
              <a:buNone/>
              <a:defRPr sz="1900" b="1"/>
            </a:lvl5pPr>
            <a:lvl6pPr marL="2743091" indent="0">
              <a:buNone/>
              <a:defRPr sz="1900" b="1"/>
            </a:lvl6pPr>
            <a:lvl7pPr marL="3291708" indent="0">
              <a:buNone/>
              <a:defRPr sz="1900" b="1"/>
            </a:lvl7pPr>
            <a:lvl8pPr marL="3840326" indent="0">
              <a:buNone/>
              <a:defRPr sz="1900" b="1"/>
            </a:lvl8pPr>
            <a:lvl9pPr marL="438894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609850"/>
            <a:ext cx="6466840" cy="474154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084C45-D3F9-4E24-8D5E-DA130D7249E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65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08BDA3-01DC-4981-9311-941F6B288F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896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92EB8A-B3BB-4F90-9886-24B88F411B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349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3"/>
            <a:ext cx="4813301" cy="5629276"/>
          </a:xfrm>
        </p:spPr>
        <p:txBody>
          <a:bodyPr/>
          <a:lstStyle>
            <a:lvl1pPr marL="0" indent="0">
              <a:buNone/>
              <a:defRPr sz="1700"/>
            </a:lvl1pPr>
            <a:lvl2pPr marL="548618" indent="0">
              <a:buNone/>
              <a:defRPr sz="1400"/>
            </a:lvl2pPr>
            <a:lvl3pPr marL="1097236" indent="0">
              <a:buNone/>
              <a:defRPr sz="1200"/>
            </a:lvl3pPr>
            <a:lvl4pPr marL="1645854" indent="0">
              <a:buNone/>
              <a:defRPr sz="1100"/>
            </a:lvl4pPr>
            <a:lvl5pPr marL="2194472" indent="0">
              <a:buNone/>
              <a:defRPr sz="1100"/>
            </a:lvl5pPr>
            <a:lvl6pPr marL="2743091" indent="0">
              <a:buNone/>
              <a:defRPr sz="1100"/>
            </a:lvl6pPr>
            <a:lvl7pPr marL="3291708" indent="0">
              <a:buNone/>
              <a:defRPr sz="1100"/>
            </a:lvl7pPr>
            <a:lvl8pPr marL="3840326" indent="0">
              <a:buNone/>
              <a:defRPr sz="1100"/>
            </a:lvl8pPr>
            <a:lvl9pPr marL="438894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3EB56C-67D3-4534-8886-07616C7C15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206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735330"/>
            <a:ext cx="8778240" cy="4937760"/>
          </a:xfrm>
        </p:spPr>
        <p:txBody>
          <a:bodyPr/>
          <a:lstStyle>
            <a:lvl1pPr marL="0" indent="0">
              <a:buNone/>
              <a:defRPr sz="3800"/>
            </a:lvl1pPr>
            <a:lvl2pPr marL="548618" indent="0">
              <a:buNone/>
              <a:defRPr sz="3400"/>
            </a:lvl2pPr>
            <a:lvl3pPr marL="1097236" indent="0">
              <a:buNone/>
              <a:defRPr sz="290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6440806"/>
            <a:ext cx="8778240" cy="965834"/>
          </a:xfrm>
        </p:spPr>
        <p:txBody>
          <a:bodyPr/>
          <a:lstStyle>
            <a:lvl1pPr marL="0" indent="0">
              <a:buNone/>
              <a:defRPr sz="1700"/>
            </a:lvl1pPr>
            <a:lvl2pPr marL="548618" indent="0">
              <a:buNone/>
              <a:defRPr sz="1400"/>
            </a:lvl2pPr>
            <a:lvl3pPr marL="1097236" indent="0">
              <a:buNone/>
              <a:defRPr sz="1200"/>
            </a:lvl3pPr>
            <a:lvl4pPr marL="1645854" indent="0">
              <a:buNone/>
              <a:defRPr sz="1100"/>
            </a:lvl4pPr>
            <a:lvl5pPr marL="2194472" indent="0">
              <a:buNone/>
              <a:defRPr sz="1100"/>
            </a:lvl5pPr>
            <a:lvl6pPr marL="2743091" indent="0">
              <a:buNone/>
              <a:defRPr sz="1100"/>
            </a:lvl6pPr>
            <a:lvl7pPr marL="3291708" indent="0">
              <a:buNone/>
              <a:defRPr sz="1100"/>
            </a:lvl7pPr>
            <a:lvl8pPr marL="3840326" indent="0">
              <a:buNone/>
              <a:defRPr sz="1100"/>
            </a:lvl8pPr>
            <a:lvl9pPr marL="438894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62E15F-E56E-43C2-93DA-BA32AD81D8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48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3CED7-B78B-4914-954D-584293C255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06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89920" y="712470"/>
            <a:ext cx="3474720" cy="69132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712470"/>
            <a:ext cx="10180320" cy="69132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E48617-AA7B-4C24-A50F-5381149122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64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12473"/>
            <a:ext cx="13898880" cy="7677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5760" y="2249807"/>
            <a:ext cx="13898880" cy="537591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3CA92E0-87C9-4556-ABD2-8E3FCAFF727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3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12473"/>
            <a:ext cx="13898880" cy="7677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249807"/>
            <a:ext cx="6827520" cy="537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437120" y="2249806"/>
            <a:ext cx="6827520" cy="2596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437120" y="5029203"/>
            <a:ext cx="6827520" cy="2596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0EE80A-9F8F-494F-9586-C4369C92BB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Date Placeholder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923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12473"/>
            <a:ext cx="13898880" cy="7677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5760" y="2249807"/>
            <a:ext cx="6827520" cy="537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249807"/>
            <a:ext cx="6827520" cy="537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EAA63D-D7D7-4F7F-AD7C-3D633D715B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1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7850" y="2216150"/>
            <a:ext cx="5408614" cy="5395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8864" y="2216150"/>
            <a:ext cx="5408612" cy="5395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581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339725" y="1260475"/>
            <a:ext cx="13752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723" tIns="54862" rIns="109723" bIns="54862"/>
          <a:lstStyle/>
          <a:p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12144375" y="7845425"/>
            <a:ext cx="21939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85" tIns="55243" rIns="110485" bIns="55243"/>
          <a:lstStyle>
            <a:lvl1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44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16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88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60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</a:rPr>
              <a:t>© 2013 IBM Corporation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4475" y="2925763"/>
            <a:ext cx="13966825" cy="2011362"/>
          </a:xfrm>
          <a:prstGeom prst="rect">
            <a:avLst/>
          </a:prstGeom>
          <a:noFill/>
          <a:ln>
            <a:noFill/>
          </a:ln>
        </p:spPr>
        <p:txBody>
          <a:bodyPr lIns="109723" tIns="54862" rIns="109723" bIns="54862" anchor="b"/>
          <a:lstStyle>
            <a:lvl1pPr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097236" eaLnBrk="1" hangingPunct="1">
              <a:defRPr/>
            </a:pPr>
            <a:endParaRPr lang="en-US" altLang="en-US" sz="2200" b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4475" y="3840163"/>
            <a:ext cx="8167688" cy="449262"/>
          </a:xfrm>
          <a:prstGeom prst="rect">
            <a:avLst/>
          </a:prstGeom>
          <a:noFill/>
          <a:ln>
            <a:noFill/>
          </a:ln>
          <a:effectLst/>
        </p:spPr>
        <p:txBody>
          <a:bodyPr lIns="109723" tIns="54862" rIns="109723" bIns="548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097236" eaLnBrk="1" hangingPunct="1">
              <a:spcBef>
                <a:spcPct val="50000"/>
              </a:spcBef>
              <a:defRPr/>
            </a:pPr>
            <a:endParaRPr lang="en-US" sz="2200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8" name="Picture 18" descr="3BlueSlideCover3-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10" b="24529"/>
          <a:stretch>
            <a:fillRect/>
          </a:stretch>
        </p:blipFill>
        <p:spPr bwMode="auto">
          <a:xfrm>
            <a:off x="5715000" y="2292350"/>
            <a:ext cx="8915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IBM_Logo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163" y="849313"/>
            <a:ext cx="12398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40361" y="1371600"/>
            <a:ext cx="13065760" cy="2011680"/>
          </a:xfrm>
        </p:spPr>
        <p:txBody>
          <a:bodyPr anchor="b"/>
          <a:lstStyle>
            <a:lvl1pPr>
              <a:defRPr sz="4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40363" y="3566163"/>
            <a:ext cx="10967720" cy="636270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13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861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71E13A-99A5-48A2-A48D-6983E3AAEB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53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3"/>
            <a:ext cx="12435840" cy="1634490"/>
          </a:xfrm>
        </p:spPr>
        <p:txBody>
          <a:bodyPr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8618" indent="0">
              <a:buNone/>
              <a:defRPr sz="2200"/>
            </a:lvl2pPr>
            <a:lvl3pPr marL="1097236" indent="0">
              <a:buNone/>
              <a:defRPr sz="1900"/>
            </a:lvl3pPr>
            <a:lvl4pPr marL="1645854" indent="0">
              <a:buNone/>
              <a:defRPr sz="1700"/>
            </a:lvl4pPr>
            <a:lvl5pPr marL="2194472" indent="0">
              <a:buNone/>
              <a:defRPr sz="1700"/>
            </a:lvl5pPr>
            <a:lvl6pPr marL="2743091" indent="0">
              <a:buNone/>
              <a:defRPr sz="1700"/>
            </a:lvl6pPr>
            <a:lvl7pPr marL="3291708" indent="0">
              <a:buNone/>
              <a:defRPr sz="1700"/>
            </a:lvl7pPr>
            <a:lvl8pPr marL="3840326" indent="0">
              <a:buNone/>
              <a:defRPr sz="1700"/>
            </a:lvl8pPr>
            <a:lvl9pPr marL="4388945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31A6DF-659E-4350-8C32-199725B1B5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12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249807"/>
            <a:ext cx="6827520" cy="537591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249807"/>
            <a:ext cx="6827520" cy="5375910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19FD42-05E0-41A8-8975-1052F6C13D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15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2" y="1842136"/>
            <a:ext cx="6464300" cy="76771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200" b="1"/>
            </a:lvl3pPr>
            <a:lvl4pPr marL="1645854" indent="0">
              <a:buNone/>
              <a:defRPr sz="1900" b="1"/>
            </a:lvl4pPr>
            <a:lvl5pPr marL="2194472" indent="0">
              <a:buNone/>
              <a:defRPr sz="1900" b="1"/>
            </a:lvl5pPr>
            <a:lvl6pPr marL="2743091" indent="0">
              <a:buNone/>
              <a:defRPr sz="1900" b="1"/>
            </a:lvl6pPr>
            <a:lvl7pPr marL="3291708" indent="0">
              <a:buNone/>
              <a:defRPr sz="1900" b="1"/>
            </a:lvl7pPr>
            <a:lvl8pPr marL="3840326" indent="0">
              <a:buNone/>
              <a:defRPr sz="1900" b="1"/>
            </a:lvl8pPr>
            <a:lvl9pPr marL="438894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2" y="2609850"/>
            <a:ext cx="6464300" cy="474154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1842136"/>
            <a:ext cx="6466840" cy="76771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618" indent="0">
              <a:buNone/>
              <a:defRPr sz="2400" b="1"/>
            </a:lvl2pPr>
            <a:lvl3pPr marL="1097236" indent="0">
              <a:buNone/>
              <a:defRPr sz="2200" b="1"/>
            </a:lvl3pPr>
            <a:lvl4pPr marL="1645854" indent="0">
              <a:buNone/>
              <a:defRPr sz="1900" b="1"/>
            </a:lvl4pPr>
            <a:lvl5pPr marL="2194472" indent="0">
              <a:buNone/>
              <a:defRPr sz="1900" b="1"/>
            </a:lvl5pPr>
            <a:lvl6pPr marL="2743091" indent="0">
              <a:buNone/>
              <a:defRPr sz="1900" b="1"/>
            </a:lvl6pPr>
            <a:lvl7pPr marL="3291708" indent="0">
              <a:buNone/>
              <a:defRPr sz="1900" b="1"/>
            </a:lvl7pPr>
            <a:lvl8pPr marL="3840326" indent="0">
              <a:buNone/>
              <a:defRPr sz="1900" b="1"/>
            </a:lvl8pPr>
            <a:lvl9pPr marL="438894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609850"/>
            <a:ext cx="6466840" cy="474154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56A726-994A-46A7-98AF-2A41F5BE4BE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54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1A1E52-50E4-4112-8C1B-9BD14E1A28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76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336137-7B4C-4208-A3C5-663A4B452F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5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3"/>
            <a:ext cx="4813301" cy="5629276"/>
          </a:xfrm>
        </p:spPr>
        <p:txBody>
          <a:bodyPr/>
          <a:lstStyle>
            <a:lvl1pPr marL="0" indent="0">
              <a:buNone/>
              <a:defRPr sz="1700"/>
            </a:lvl1pPr>
            <a:lvl2pPr marL="548618" indent="0">
              <a:buNone/>
              <a:defRPr sz="1400"/>
            </a:lvl2pPr>
            <a:lvl3pPr marL="1097236" indent="0">
              <a:buNone/>
              <a:defRPr sz="1200"/>
            </a:lvl3pPr>
            <a:lvl4pPr marL="1645854" indent="0">
              <a:buNone/>
              <a:defRPr sz="1100"/>
            </a:lvl4pPr>
            <a:lvl5pPr marL="2194472" indent="0">
              <a:buNone/>
              <a:defRPr sz="1100"/>
            </a:lvl5pPr>
            <a:lvl6pPr marL="2743091" indent="0">
              <a:buNone/>
              <a:defRPr sz="1100"/>
            </a:lvl6pPr>
            <a:lvl7pPr marL="3291708" indent="0">
              <a:buNone/>
              <a:defRPr sz="1100"/>
            </a:lvl7pPr>
            <a:lvl8pPr marL="3840326" indent="0">
              <a:buNone/>
              <a:defRPr sz="1100"/>
            </a:lvl8pPr>
            <a:lvl9pPr marL="438894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C332EF-ACF9-46D6-A511-18AF0EAB4C3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850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735330"/>
            <a:ext cx="8778240" cy="4937760"/>
          </a:xfrm>
        </p:spPr>
        <p:txBody>
          <a:bodyPr/>
          <a:lstStyle>
            <a:lvl1pPr marL="0" indent="0">
              <a:buNone/>
              <a:defRPr sz="3800"/>
            </a:lvl1pPr>
            <a:lvl2pPr marL="548618" indent="0">
              <a:buNone/>
              <a:defRPr sz="3400"/>
            </a:lvl2pPr>
            <a:lvl3pPr marL="1097236" indent="0">
              <a:buNone/>
              <a:defRPr sz="2900"/>
            </a:lvl3pPr>
            <a:lvl4pPr marL="1645854" indent="0">
              <a:buNone/>
              <a:defRPr sz="2400"/>
            </a:lvl4pPr>
            <a:lvl5pPr marL="2194472" indent="0">
              <a:buNone/>
              <a:defRPr sz="2400"/>
            </a:lvl5pPr>
            <a:lvl6pPr marL="2743091" indent="0">
              <a:buNone/>
              <a:defRPr sz="2400"/>
            </a:lvl6pPr>
            <a:lvl7pPr marL="3291708" indent="0">
              <a:buNone/>
              <a:defRPr sz="2400"/>
            </a:lvl7pPr>
            <a:lvl8pPr marL="3840326" indent="0">
              <a:buNone/>
              <a:defRPr sz="2400"/>
            </a:lvl8pPr>
            <a:lvl9pPr marL="4388945" indent="0">
              <a:buNone/>
              <a:defRPr sz="24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6440806"/>
            <a:ext cx="8778240" cy="965834"/>
          </a:xfrm>
        </p:spPr>
        <p:txBody>
          <a:bodyPr/>
          <a:lstStyle>
            <a:lvl1pPr marL="0" indent="0">
              <a:buNone/>
              <a:defRPr sz="1700"/>
            </a:lvl1pPr>
            <a:lvl2pPr marL="548618" indent="0">
              <a:buNone/>
              <a:defRPr sz="1400"/>
            </a:lvl2pPr>
            <a:lvl3pPr marL="1097236" indent="0">
              <a:buNone/>
              <a:defRPr sz="1200"/>
            </a:lvl3pPr>
            <a:lvl4pPr marL="1645854" indent="0">
              <a:buNone/>
              <a:defRPr sz="1100"/>
            </a:lvl4pPr>
            <a:lvl5pPr marL="2194472" indent="0">
              <a:buNone/>
              <a:defRPr sz="1100"/>
            </a:lvl5pPr>
            <a:lvl6pPr marL="2743091" indent="0">
              <a:buNone/>
              <a:defRPr sz="1100"/>
            </a:lvl6pPr>
            <a:lvl7pPr marL="3291708" indent="0">
              <a:buNone/>
              <a:defRPr sz="1100"/>
            </a:lvl7pPr>
            <a:lvl8pPr marL="3840326" indent="0">
              <a:buNone/>
              <a:defRPr sz="1100"/>
            </a:lvl8pPr>
            <a:lvl9pPr marL="438894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89694F-E37B-4426-BC55-10BCA7CEA9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86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B763C52-F2FA-48D0-8168-7B62C0A315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9" y="330200"/>
            <a:ext cx="13166725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9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9" y="2609850"/>
            <a:ext cx="6464300" cy="4741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98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89920" y="712470"/>
            <a:ext cx="3474720" cy="69132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712470"/>
            <a:ext cx="10180320" cy="69132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7A287B-1FE8-4769-8719-6C200FAC65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90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12473"/>
            <a:ext cx="13898880" cy="7677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65760" y="2249807"/>
            <a:ext cx="13898880" cy="537591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488B59-A14C-4840-B15E-31FAD99EF9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068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12473"/>
            <a:ext cx="13898880" cy="7677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249807"/>
            <a:ext cx="6827520" cy="537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437120" y="2249806"/>
            <a:ext cx="6827520" cy="25965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437120" y="5029203"/>
            <a:ext cx="6827520" cy="2596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7958EF-1001-42E3-BA06-72F563AFCE5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Date Placeholder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31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12473"/>
            <a:ext cx="13898880" cy="7677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5760" y="2249807"/>
            <a:ext cx="6827520" cy="537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249807"/>
            <a:ext cx="6827520" cy="53759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44D9F81-AE2E-479D-99F3-7252C8B607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 defTabSz="914400">
              <a:defRPr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669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12143741" y="7844831"/>
            <a:ext cx="2194560" cy="22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7240" tIns="73621" rIns="147240" bIns="73621"/>
          <a:lstStyle/>
          <a:p>
            <a:pPr algn="r" eaLnBrk="1" hangingPunct="1"/>
            <a:r>
              <a:rPr lang="en-US" sz="1280" dirty="0">
                <a:solidFill>
                  <a:srgbClr val="000000"/>
                </a:solidFill>
                <a:cs typeface="Arial" pitchFamily="34" charset="0"/>
              </a:rPr>
              <a:t>© 2012 IBM Corporation</a:t>
            </a:r>
            <a:endParaRPr lang="en-US" sz="288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 userDrawn="1"/>
        </p:nvSpPr>
        <p:spPr bwMode="black">
          <a:xfrm>
            <a:off x="350535" y="7890551"/>
            <a:ext cx="1210587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pPr eaLnBrk="1" hangingPunct="1"/>
            <a:r>
              <a:rPr lang="en-US" sz="1280" dirty="0">
                <a:solidFill>
                  <a:srgbClr val="000000"/>
                </a:solidFill>
                <a:cs typeface="Arial" pitchFamily="34" charset="0"/>
              </a:rPr>
              <a:t>IBM Confidential</a:t>
            </a:r>
            <a:endParaRPr lang="en-US" sz="288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39421" y="1291593"/>
            <a:ext cx="13751558" cy="59436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sz="576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Enter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39421" y="1874530"/>
            <a:ext cx="13751558" cy="525781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sz="384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Sub-title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39421" y="2937551"/>
            <a:ext cx="13751558" cy="525781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Status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39421" y="3613826"/>
            <a:ext cx="13751558" cy="525781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sz="288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Month DD, YYYY </a:t>
            </a:r>
          </a:p>
        </p:txBody>
      </p:sp>
      <p:sp>
        <p:nvSpPr>
          <p:cNvPr id="30" name="Line 4"/>
          <p:cNvSpPr>
            <a:spLocks noChangeShapeType="1"/>
          </p:cNvSpPr>
          <p:nvPr userDrawn="1"/>
        </p:nvSpPr>
        <p:spPr bwMode="auto">
          <a:xfrm flipV="1">
            <a:off x="360153" y="580098"/>
            <a:ext cx="139019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6224" tIns="73112" rIns="146224" bIns="73112"/>
          <a:lstStyle/>
          <a:p>
            <a:pPr eaLnBrk="1" hangingPunct="1"/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1" name="Picture 10" descr="R120_G137_B251-20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64" y="249598"/>
            <a:ext cx="942341" cy="28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846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543" y="1907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3" y="1907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219456" y="1539686"/>
            <a:ext cx="13767206" cy="65836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553362" indent="0">
              <a:buNone/>
              <a:defRPr/>
            </a:lvl2pPr>
            <a:lvl3pPr marL="1091520" indent="0">
              <a:buNone/>
              <a:defRPr/>
            </a:lvl3pPr>
          </a:lstStyle>
          <a:p>
            <a:pPr lvl="0"/>
            <a:r>
              <a:rPr lang="en-US" dirty="0"/>
              <a:t>Place on next topic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351130" y="1426463"/>
            <a:ext cx="13913510" cy="5640019"/>
          </a:xfrm>
        </p:spPr>
        <p:txBody>
          <a:bodyPr/>
          <a:lstStyle>
            <a:lvl1pPr>
              <a:lnSpc>
                <a:spcPct val="200000"/>
              </a:lnSpc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8173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0496461" y="6762307"/>
            <a:ext cx="146304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146224" tIns="73112" rIns="146224" bIns="7311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endParaRPr lang="en-US" sz="192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2979446" y="7959475"/>
            <a:ext cx="1463040" cy="1463040"/>
          </a:xfrm>
          <a:prstGeom prst="rect">
            <a:avLst/>
          </a:prstGeom>
          <a:noFill/>
          <a:ln>
            <a:noFill/>
          </a:ln>
        </p:spPr>
        <p:txBody>
          <a:bodyPr wrap="none" lIns="146304" tIns="73152" rIns="146304" bIns="73152" rtlCol="0">
            <a:noAutofit/>
          </a:bodyPr>
          <a:lstStyle/>
          <a:p>
            <a:pPr eaLnBrk="1" hangingPunct="1"/>
            <a:endParaRPr lang="en-US" sz="192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541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10496461" y="6762307"/>
            <a:ext cx="146304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146224" tIns="73112" rIns="146224" bIns="7311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endParaRPr lang="en-US" sz="192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10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10496461" y="6762307"/>
            <a:ext cx="146304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146224" tIns="73112" rIns="146224" bIns="7311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1" hangingPunct="1"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endParaRPr lang="en-US" sz="192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81000" y="3726182"/>
            <a:ext cx="13868400" cy="777240"/>
          </a:xfrm>
          <a:prstGeom prst="rect">
            <a:avLst/>
          </a:prstGeom>
          <a:noFill/>
          <a:ln>
            <a:noFill/>
          </a:ln>
        </p:spPr>
        <p:txBody>
          <a:bodyPr wrap="square" lIns="146224" tIns="73112" rIns="146224" bIns="73112" rtlCol="0" anchor="ctr" anchorCtr="0">
            <a:noAutofit/>
          </a:bodyPr>
          <a:lstStyle/>
          <a:p>
            <a:pPr algn="ctr" eaLnBrk="1" hangingPunct="1"/>
            <a:r>
              <a:rPr lang="en-US" sz="3200" dirty="0">
                <a:solidFill>
                  <a:srgbClr val="008ABF"/>
                </a:solidFill>
                <a:cs typeface="Arial" pitchFamily="34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6181425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mage"/>
          <p:cNvSpPr>
            <a:spLocks noGrp="1"/>
          </p:cNvSpPr>
          <p:nvPr>
            <p:ph type="pic" idx="13"/>
          </p:nvPr>
        </p:nvSpPr>
        <p:spPr>
          <a:xfrm>
            <a:off x="1875581" y="403860"/>
            <a:ext cx="10881361" cy="52425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381000" y="5669280"/>
            <a:ext cx="13868400" cy="120396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381000" y="6911340"/>
            <a:ext cx="13868400" cy="952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40"/>
            </a:lvl1pPr>
            <a:lvl2pPr marL="0" indent="137160" algn="ctr">
              <a:spcBef>
                <a:spcPts val="0"/>
              </a:spcBef>
              <a:buSzTx/>
              <a:buNone/>
              <a:defRPr sz="2640"/>
            </a:lvl2pPr>
            <a:lvl3pPr marL="0" indent="274320" algn="ctr">
              <a:spcBef>
                <a:spcPts val="0"/>
              </a:spcBef>
              <a:buSzTx/>
              <a:buNone/>
              <a:defRPr sz="2640"/>
            </a:lvl3pPr>
            <a:lvl4pPr marL="0" indent="411480" algn="ctr">
              <a:spcBef>
                <a:spcPts val="0"/>
              </a:spcBef>
              <a:buSzTx/>
              <a:buNone/>
              <a:defRPr sz="2640"/>
            </a:lvl4pPr>
            <a:lvl5pPr marL="0" indent="548640" algn="ctr">
              <a:spcBef>
                <a:spcPts val="0"/>
              </a:spcBef>
              <a:buSzTx/>
              <a:buNone/>
              <a:defRPr sz="264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9919738-55F8-4310-BF2F-EFAF427FAA5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7DC24-07CD-4B48-A795-0C113609CA62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0626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99219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1066800" y="2720340"/>
            <a:ext cx="12496800" cy="27889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2193626-1B40-41D7-9E76-BEA279098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3A81-A1A7-46EC-9467-A0B6E12D527B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1745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mage"/>
          <p:cNvSpPr>
            <a:spLocks noGrp="1"/>
          </p:cNvSpPr>
          <p:nvPr>
            <p:ph type="pic" sz="half" idx="13"/>
          </p:nvPr>
        </p:nvSpPr>
        <p:spPr>
          <a:xfrm>
            <a:off x="7899589" y="662940"/>
            <a:ext cx="5715001" cy="69037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xfrm>
            <a:off x="990600" y="662940"/>
            <a:ext cx="6134100" cy="3368040"/>
          </a:xfrm>
          <a:prstGeom prst="rect">
            <a:avLst/>
          </a:prstGeom>
        </p:spPr>
        <p:txBody>
          <a:bodyPr anchor="b"/>
          <a:lstStyle>
            <a:lvl1pPr>
              <a:defRPr sz="5040"/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90600" y="4107180"/>
            <a:ext cx="6134100" cy="345948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40"/>
            </a:lvl1pPr>
            <a:lvl2pPr marL="0" indent="137160" algn="ctr">
              <a:spcBef>
                <a:spcPts val="0"/>
              </a:spcBef>
              <a:buSzTx/>
              <a:buNone/>
              <a:defRPr sz="2640"/>
            </a:lvl2pPr>
            <a:lvl3pPr marL="0" indent="274320" algn="ctr">
              <a:spcBef>
                <a:spcPts val="0"/>
              </a:spcBef>
              <a:buSzTx/>
              <a:buNone/>
              <a:defRPr sz="2640"/>
            </a:lvl3pPr>
            <a:lvl4pPr marL="0" indent="411480" algn="ctr">
              <a:spcBef>
                <a:spcPts val="0"/>
              </a:spcBef>
              <a:buSzTx/>
              <a:buNone/>
              <a:defRPr sz="2640"/>
            </a:lvl4pPr>
            <a:lvl5pPr marL="0" indent="548640" algn="ctr">
              <a:spcBef>
                <a:spcPts val="0"/>
              </a:spcBef>
              <a:buSzTx/>
              <a:buNone/>
              <a:defRPr sz="264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0217D2B-9F54-4914-8454-BDB4FA4BD6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034F-27FA-467D-ACFC-7FFBEFC664F2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3201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8686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BM Design  ::  IBM Confidential  ::  ©2014 IBM Corporation">
            <a:extLst>
              <a:ext uri="{FF2B5EF4-FFF2-40B4-BE49-F238E27FC236}">
                <a16:creationId xmlns:a16="http://schemas.microsoft.com/office/drawing/2014/main" id="{2AFD7B84-6CBC-4C71-81C7-BC4CF097B737}"/>
              </a:ext>
            </a:extLst>
          </p:cNvPr>
          <p:cNvSpPr/>
          <p:nvPr/>
        </p:nvSpPr>
        <p:spPr>
          <a:xfrm>
            <a:off x="542926" y="7945756"/>
            <a:ext cx="2903039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A6AAA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A6AAA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Confidential</a:t>
            </a:r>
            <a:r>
              <a:rPr lang="en-US" altLang="en-US" sz="840">
                <a:solidFill>
                  <a:srgbClr val="A6AAA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©2014 IBM Corporation 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079C1C05-B4DA-4415-9990-BD62ED800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6" y="7787640"/>
            <a:ext cx="13933170" cy="0"/>
          </a:xfrm>
          <a:prstGeom prst="line">
            <a:avLst/>
          </a:prstGeom>
          <a:noFill/>
          <a:ln w="25400">
            <a:solidFill>
              <a:srgbClr val="A6AAA9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800" u="sng">
                <a:solidFill>
                  <a:schemeClr val="accent3">
                    <a:satOff val="18648"/>
                    <a:lumOff val="5971"/>
                  </a:scheme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6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A5971425-C12A-4B7E-8233-3894A0A49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667C4-AFA6-4BF2-8EB8-BB9B923DD1B6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3039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Image"/>
          <p:cNvSpPr>
            <a:spLocks noGrp="1"/>
          </p:cNvSpPr>
          <p:nvPr>
            <p:ph type="pic" sz="half" idx="13"/>
          </p:nvPr>
        </p:nvSpPr>
        <p:spPr>
          <a:xfrm>
            <a:off x="7901940" y="1943100"/>
            <a:ext cx="5715000" cy="552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7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Body Level One…"/>
          <p:cNvSpPr>
            <a:spLocks noGrp="1"/>
          </p:cNvSpPr>
          <p:nvPr>
            <p:ph type="body" sz="half" idx="1"/>
          </p:nvPr>
        </p:nvSpPr>
        <p:spPr>
          <a:xfrm>
            <a:off x="1013460" y="1943100"/>
            <a:ext cx="6004560" cy="5524500"/>
          </a:xfrm>
          <a:prstGeom prst="rect">
            <a:avLst/>
          </a:prstGeom>
        </p:spPr>
        <p:txBody>
          <a:bodyPr/>
          <a:lstStyle>
            <a:lvl1pPr marL="335280" indent="-335280">
              <a:spcBef>
                <a:spcPts val="2700"/>
              </a:spcBef>
              <a:defRPr sz="2700"/>
            </a:lvl1pPr>
            <a:lvl2pPr marL="670560" indent="-335280">
              <a:spcBef>
                <a:spcPts val="2700"/>
              </a:spcBef>
              <a:defRPr sz="2700"/>
            </a:lvl2pPr>
            <a:lvl3pPr marL="1005840" indent="-335280">
              <a:spcBef>
                <a:spcPts val="2700"/>
              </a:spcBef>
              <a:defRPr sz="2700"/>
            </a:lvl3pPr>
            <a:lvl4pPr marL="1341120" indent="-335280">
              <a:spcBef>
                <a:spcPts val="2700"/>
              </a:spcBef>
              <a:defRPr sz="2700"/>
            </a:lvl4pPr>
            <a:lvl5pPr marL="1676400" indent="-335280">
              <a:spcBef>
                <a:spcPts val="2700"/>
              </a:spcBef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010E5E1-0D92-4235-87E3-57496D50648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18126-42B1-4C05-B952-3D04C9E523DE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7203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mage"/>
          <p:cNvSpPr>
            <a:spLocks noGrp="1"/>
          </p:cNvSpPr>
          <p:nvPr>
            <p:ph type="pic" sz="quarter" idx="13"/>
          </p:nvPr>
        </p:nvSpPr>
        <p:spPr>
          <a:xfrm>
            <a:off x="9456420" y="4229100"/>
            <a:ext cx="4442460" cy="33299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95" name="Image"/>
          <p:cNvSpPr>
            <a:spLocks noGrp="1"/>
          </p:cNvSpPr>
          <p:nvPr>
            <p:ph type="pic" sz="quarter" idx="14"/>
          </p:nvPr>
        </p:nvSpPr>
        <p:spPr>
          <a:xfrm>
            <a:off x="9456420" y="678180"/>
            <a:ext cx="4442460" cy="332994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96" name="Image"/>
          <p:cNvSpPr>
            <a:spLocks noGrp="1"/>
          </p:cNvSpPr>
          <p:nvPr>
            <p:ph type="pic" idx="15"/>
          </p:nvPr>
        </p:nvSpPr>
        <p:spPr>
          <a:xfrm>
            <a:off x="723900" y="678180"/>
            <a:ext cx="8503920" cy="68808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7E45FEB-5A47-4C91-83BB-6C1C431AE7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2A37-45EB-49DB-ABDE-0D62540D2CF6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9842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8686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432560" y="5372100"/>
            <a:ext cx="11772900" cy="45345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280">
                <a:solidFill>
                  <a:srgbClr val="FFFFFF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5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432560" y="3592199"/>
            <a:ext cx="11772900" cy="60324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4E46425-D96B-4936-9BEC-CB62675359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D24CE-4E85-48BD-AA23-C72FFF214D40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7222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46304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FFB8DA0A-15E4-4A5C-8A91-005275D78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696C7-C639-44F4-B43B-94A0ABA1488B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8282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6F37EA44-56BE-41B5-A815-BBB38B09C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0896" y="7812406"/>
            <a:ext cx="360675" cy="365868"/>
          </a:xfrm>
        </p:spPr>
        <p:txBody>
          <a:bodyPr lIns="71437" tIns="71437" rIns="71437" bIns="71437"/>
          <a:lstStyle>
            <a:lvl1pPr defTabSz="35052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F1CDB65-DE75-44EC-963A-C78BE5C2BEB9}" type="slidenum">
              <a:rPr lang="en-US" altLang="nl-NL"/>
              <a:pPr>
                <a:defRPr/>
              </a:pPr>
              <a:t>‹#›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306249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With Footer">
    <p:bg>
      <p:bgPr>
        <a:solidFill>
          <a:srgbClr val="DF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BM Design  ::  Confidential  ::  © IBM Corporation">
            <a:extLst>
              <a:ext uri="{FF2B5EF4-FFF2-40B4-BE49-F238E27FC236}">
                <a16:creationId xmlns:a16="http://schemas.microsoft.com/office/drawing/2014/main" id="{1D41D63D-0BBF-4FB5-85B3-400661DC0A75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CB30A3E0-1E59-4946-B644-3E0F769F6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CC4878FA-10BC-41A0-ABA4-98C2FDAD22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47D33-0A5E-4921-90D4-BAA49BA75843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266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bg>
      <p:bgPr>
        <a:solidFill>
          <a:srgbClr val="8686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defRPr sz="4800" u="sng">
                <a:solidFill>
                  <a:schemeClr val="accent3">
                    <a:satOff val="18648"/>
                    <a:lumOff val="5971"/>
                  </a:scheme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Font typeface="Avenir Next"/>
              <a:defRPr>
                <a:solidFill>
                  <a:srgbClr val="FFFFFF"/>
                </a:solidFill>
              </a:defRPr>
            </a:lvl1pPr>
            <a:lvl2pPr>
              <a:buFont typeface="Avenir Next"/>
              <a:defRPr>
                <a:solidFill>
                  <a:srgbClr val="FFFFFF"/>
                </a:solidFill>
              </a:defRPr>
            </a:lvl2pPr>
            <a:lvl3pPr>
              <a:buFont typeface="Avenir Next"/>
              <a:defRPr>
                <a:solidFill>
                  <a:srgbClr val="FFFFFF"/>
                </a:solidFill>
              </a:defRPr>
            </a:lvl3pPr>
            <a:lvl4pPr>
              <a:buFont typeface="Avenir Next"/>
              <a:defRPr>
                <a:solidFill>
                  <a:srgbClr val="FFFFFF"/>
                </a:solidFill>
              </a:defRPr>
            </a:lvl4pPr>
            <a:lvl5pPr>
              <a:buFont typeface="Avenir Next"/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6DFEA3D4-020B-45F8-92C2-B3E251D2A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7052-D0C4-4AE9-AD24-CD0391616187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013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80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>
            <a:spLocks noGrp="1"/>
          </p:cNvSpPr>
          <p:nvPr>
            <p:ph type="title"/>
          </p:nvPr>
        </p:nvSpPr>
        <p:spPr>
          <a:xfrm>
            <a:off x="2588895" y="1457325"/>
            <a:ext cx="9452611" cy="1028701"/>
          </a:xfrm>
          <a:prstGeom prst="rect">
            <a:avLst/>
          </a:prstGeom>
        </p:spPr>
        <p:txBody>
          <a:bodyPr lIns="38100" tIns="38100" rIns="38100" bIns="38100"/>
          <a:lstStyle>
            <a:lvl1pPr algn="l">
              <a:defRPr sz="4680" u="sng">
                <a:solidFill>
                  <a:schemeClr val="accent3">
                    <a:satOff val="18648"/>
                    <a:lumOff val="5971"/>
                  </a:schemeClr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>
            <a:spLocks noGrp="1"/>
          </p:cNvSpPr>
          <p:nvPr>
            <p:ph type="body" sz="half" idx="1"/>
          </p:nvPr>
        </p:nvSpPr>
        <p:spPr>
          <a:xfrm>
            <a:off x="2588895" y="2486025"/>
            <a:ext cx="9452611" cy="4143376"/>
          </a:xfrm>
          <a:prstGeom prst="rect">
            <a:avLst/>
          </a:prstGeom>
        </p:spPr>
        <p:txBody>
          <a:bodyPr lIns="38100" tIns="38100" rIns="38100" bIns="38100"/>
          <a:lstStyle>
            <a:lvl1pPr marL="366346" indent="-366346">
              <a:buFont typeface="Avenir Next"/>
              <a:defRPr sz="3000">
                <a:solidFill>
                  <a:srgbClr val="FFFFFF"/>
                </a:solidFill>
              </a:defRPr>
            </a:lvl1pPr>
            <a:lvl2pPr marL="747346" indent="-366346">
              <a:buFont typeface="Avenir Next"/>
              <a:defRPr sz="3000">
                <a:solidFill>
                  <a:srgbClr val="FFFFFF"/>
                </a:solidFill>
              </a:defRPr>
            </a:lvl2pPr>
            <a:lvl3pPr marL="1128346" indent="-366346">
              <a:buFont typeface="Avenir Next"/>
              <a:defRPr sz="3000">
                <a:solidFill>
                  <a:srgbClr val="FFFFFF"/>
                </a:solidFill>
              </a:defRPr>
            </a:lvl3pPr>
            <a:lvl4pPr marL="1509346" indent="-366346">
              <a:buFont typeface="Avenir Next"/>
              <a:defRPr sz="3000">
                <a:solidFill>
                  <a:srgbClr val="FFFFFF"/>
                </a:solidFill>
              </a:defRPr>
            </a:lvl4pPr>
            <a:lvl5pPr marL="1890346" indent="-366346">
              <a:buFont typeface="Avenir Next"/>
              <a:defRPr sz="3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3C780ACE-17E4-409D-9D01-27BEABB23B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3280" y="6915150"/>
            <a:ext cx="277320" cy="280077"/>
          </a:xfrm>
        </p:spPr>
        <p:txBody>
          <a:bodyPr lIns="38100" tIns="38100" rIns="38100" bIns="38100"/>
          <a:lstStyle>
            <a:lvl1pPr>
              <a:defRPr sz="1320"/>
            </a:lvl1pPr>
          </a:lstStyle>
          <a:p>
            <a:pPr>
              <a:defRPr/>
            </a:pPr>
            <a:fld id="{3E6E6268-6617-484A-9660-20B989538E80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329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900363" y="5368528"/>
            <a:ext cx="8829676" cy="439735"/>
          </a:xfrm>
          <a:prstGeom prst="rect">
            <a:avLst/>
          </a:prstGeom>
        </p:spPr>
        <p:txBody>
          <a:bodyPr lIns="71437" tIns="71437" rIns="71437" bIns="71437" anchor="t">
            <a:spAutoFit/>
          </a:bodyPr>
          <a:lstStyle>
            <a:lvl1pPr marL="0" indent="0" algn="ctr" defTabSz="492919">
              <a:spcBef>
                <a:spcPts val="0"/>
              </a:spcBef>
              <a:buSzTx/>
              <a:buNone/>
              <a:defRPr sz="192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72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2900363" y="3577573"/>
            <a:ext cx="8829676" cy="624401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492919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4451F967-C0C8-46C0-AA8A-B6B19ADBC7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160896" y="7806690"/>
            <a:ext cx="360675" cy="365868"/>
          </a:xfrm>
        </p:spPr>
        <p:txBody>
          <a:bodyPr lIns="71437" tIns="71437" rIns="71437" bIns="71437"/>
          <a:lstStyle>
            <a:lvl1pPr defTabSz="491490">
              <a:defRPr/>
            </a:lvl1pPr>
          </a:lstStyle>
          <a:p>
            <a:pPr>
              <a:defRPr/>
            </a:pPr>
            <a:fld id="{A67ADE45-D597-4061-B16F-591691004E97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623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>
            <a:spLocks noGrp="1"/>
          </p:cNvSpPr>
          <p:nvPr>
            <p:ph type="title"/>
          </p:nvPr>
        </p:nvSpPr>
        <p:spPr>
          <a:xfrm>
            <a:off x="2632473" y="375048"/>
            <a:ext cx="9365456" cy="1821656"/>
          </a:xfrm>
          <a:prstGeom prst="rect">
            <a:avLst/>
          </a:prstGeom>
        </p:spPr>
        <p:txBody>
          <a:bodyPr lIns="71437" tIns="71437" rIns="71437" bIns="71437"/>
          <a:lstStyle>
            <a:lvl1pPr defTabSz="492919"/>
          </a:lstStyle>
          <a:p>
            <a:r>
              <a:t>Title Text</a:t>
            </a:r>
          </a:p>
        </p:txBody>
      </p:sp>
      <p:sp>
        <p:nvSpPr>
          <p:cNvPr id="181" name="Body Level One…"/>
          <p:cNvSpPr>
            <a:spLocks noGrp="1"/>
          </p:cNvSpPr>
          <p:nvPr>
            <p:ph type="body" idx="1"/>
          </p:nvPr>
        </p:nvSpPr>
        <p:spPr>
          <a:xfrm>
            <a:off x="2632473" y="2196703"/>
            <a:ext cx="9365456" cy="5304235"/>
          </a:xfrm>
          <a:prstGeom prst="rect">
            <a:avLst/>
          </a:prstGeom>
        </p:spPr>
        <p:txBody>
          <a:bodyPr lIns="71437" tIns="71437" rIns="71437" bIns="71437"/>
          <a:lstStyle>
            <a:lvl1pPr marL="370417" indent="-370417" defTabSz="492919">
              <a:buFont typeface="Avenir Next"/>
              <a:defRPr sz="3000"/>
            </a:lvl1pPr>
            <a:lvl2pPr marL="637117" indent="-370417" defTabSz="492919">
              <a:buFont typeface="Avenir Next"/>
              <a:defRPr sz="3000"/>
            </a:lvl2pPr>
            <a:lvl3pPr marL="903817" indent="-370417" defTabSz="492919">
              <a:buFont typeface="Avenir Next"/>
              <a:defRPr sz="3000"/>
            </a:lvl3pPr>
            <a:lvl4pPr marL="1170517" indent="-370417" defTabSz="492919">
              <a:buFont typeface="Avenir Next"/>
              <a:defRPr sz="3000"/>
            </a:lvl4pPr>
            <a:lvl5pPr marL="1437217" indent="-370417" defTabSz="492919">
              <a:buFont typeface="Avenir Next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BE469F2E-C9F1-4FB5-8005-6FEF5EDFE6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0896" y="7806690"/>
            <a:ext cx="360675" cy="365868"/>
          </a:xfrm>
        </p:spPr>
        <p:txBody>
          <a:bodyPr lIns="71437" tIns="71437" rIns="71437" bIns="71437"/>
          <a:lstStyle>
            <a:lvl1pPr defTabSz="491490">
              <a:defRPr/>
            </a:lvl1pPr>
          </a:lstStyle>
          <a:p>
            <a:pPr>
              <a:defRPr/>
            </a:pPr>
            <a:fld id="{95A0FB51-0355-4185-B0B0-3BB532D6D564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25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 Dark">
    <p:bg>
      <p:bgPr>
        <a:solidFill>
          <a:srgbClr val="1A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BM Design  ::  Confidential  ::  © IBM Corporation">
            <a:extLst>
              <a:ext uri="{FF2B5EF4-FFF2-40B4-BE49-F238E27FC236}">
                <a16:creationId xmlns:a16="http://schemas.microsoft.com/office/drawing/2014/main" id="{C0CE8529-2596-443A-994E-C9A88DFEF760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E0943B26-5A90-471C-BAE8-5770DBA18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IBM Design  ::  Confidential  ::  © IBM Corporation">
            <a:extLst>
              <a:ext uri="{FF2B5EF4-FFF2-40B4-BE49-F238E27FC236}">
                <a16:creationId xmlns:a16="http://schemas.microsoft.com/office/drawing/2014/main" id="{4E815E14-8688-4976-B26C-7F326C643410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9E949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9E949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9E949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D49855B7-5CA2-48C5-9DF1-488A13A603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9E949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F5D05363-0BAC-4384-9C4C-3F04ECC9AC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966" y="971550"/>
            <a:ext cx="704850" cy="0"/>
          </a:xfrm>
          <a:prstGeom prst="line">
            <a:avLst/>
          </a:prstGeom>
          <a:noFill/>
          <a:ln w="127000">
            <a:solidFill>
              <a:srgbClr val="FDFDFD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5" name="Item One…"/>
          <p:cNvSpPr>
            <a:spLocks noGrp="1"/>
          </p:cNvSpPr>
          <p:nvPr>
            <p:ph type="body" sz="half" idx="13"/>
          </p:nvPr>
        </p:nvSpPr>
        <p:spPr>
          <a:xfrm>
            <a:off x="844032" y="2378948"/>
            <a:ext cx="9625994" cy="4298613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lvl="2"/>
            <a:r>
              <a:t>Item One</a:t>
            </a:r>
          </a:p>
          <a:p>
            <a:pPr lvl="2"/>
            <a:r>
              <a:t>Item Two</a:t>
            </a:r>
          </a:p>
          <a:p>
            <a:pPr lvl="2"/>
            <a:r>
              <a:t>Item Three</a:t>
            </a:r>
          </a:p>
          <a:p>
            <a:pPr lvl="2"/>
            <a:r>
              <a:t>Item Four</a:t>
            </a:r>
          </a:p>
          <a:p>
            <a:pPr lvl="2"/>
            <a:r>
              <a:t>Item Five</a:t>
            </a:r>
          </a:p>
        </p:txBody>
      </p:sp>
      <p:sp>
        <p:nvSpPr>
          <p:cNvPr id="207" name="AGENDA"/>
          <p:cNvSpPr>
            <a:spLocks noGrp="1"/>
          </p:cNvSpPr>
          <p:nvPr>
            <p:ph type="body" sz="quarter" idx="14"/>
          </p:nvPr>
        </p:nvSpPr>
        <p:spPr>
          <a:xfrm>
            <a:off x="785065" y="1158258"/>
            <a:ext cx="1322478" cy="434991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" marR="34290" indent="0" defTabSz="769620">
              <a:spcBef>
                <a:spcPts val="0"/>
              </a:spcBef>
              <a:buSzTx/>
              <a:buNone/>
              <a:defRPr sz="2160" b="1" spc="-65"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AGENDA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93AF4294-48C7-4252-B732-EC2E51C8D8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A7164F31-C8CF-4997-80D5-7549544F2E01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7757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Dark ">
    <p:bg>
      <p:bgPr>
        <a:solidFill>
          <a:srgbClr val="1A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BM Design  ::  Confidential  ::  © IBM Corporation">
            <a:extLst>
              <a:ext uri="{FF2B5EF4-FFF2-40B4-BE49-F238E27FC236}">
                <a16:creationId xmlns:a16="http://schemas.microsoft.com/office/drawing/2014/main" id="{8E21911C-DA95-4B52-AF42-4666152D37A3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5EE0BFC4-F31C-4627-99BF-1E69E4866D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5ED5072A-5E9E-440C-AD10-BB415F88C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849630" y="2611756"/>
            <a:ext cx="1874520" cy="0"/>
          </a:xfrm>
          <a:prstGeom prst="line">
            <a:avLst/>
          </a:prstGeom>
          <a:noFill/>
          <a:ln w="279400">
            <a:solidFill>
              <a:srgbClr val="C1F2F5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IBM Design  ::  Confidential  ::  © IBM Corporation">
            <a:extLst>
              <a:ext uri="{FF2B5EF4-FFF2-40B4-BE49-F238E27FC236}">
                <a16:creationId xmlns:a16="http://schemas.microsoft.com/office/drawing/2014/main" id="{4026E041-9C56-4CFE-973A-40A78B6AD784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2308DDC7-6DDC-4690-B43D-B3092D10E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5" name="Section Header"/>
          <p:cNvSpPr>
            <a:spLocks noGrp="1"/>
          </p:cNvSpPr>
          <p:nvPr>
            <p:ph type="body" sz="quarter" idx="13"/>
          </p:nvPr>
        </p:nvSpPr>
        <p:spPr>
          <a:xfrm>
            <a:off x="860211" y="3305349"/>
            <a:ext cx="9151736" cy="1618904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" marR="34290" indent="0" defTabSz="769620">
              <a:lnSpc>
                <a:spcPct val="90000"/>
              </a:lnSpc>
              <a:spcBef>
                <a:spcPts val="0"/>
              </a:spcBef>
              <a:buSzTx/>
              <a:buNone/>
              <a:defRPr sz="10800" spc="-324">
                <a:solidFill>
                  <a:srgbClr val="C1F2F5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Section Header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E6D8D9E8-766E-4C04-8D5F-8BBCED8305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E2875EB7-C9C2-4C2B-920B-116811650B2D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6477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Middle Image">
    <p:bg>
      <p:bgPr>
        <a:solidFill>
          <a:srgbClr val="35B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BM Design  ::  Confidential  ::  © IBM Corporation">
            <a:extLst>
              <a:ext uri="{FF2B5EF4-FFF2-40B4-BE49-F238E27FC236}">
                <a16:creationId xmlns:a16="http://schemas.microsoft.com/office/drawing/2014/main" id="{E0F20E78-BBE2-40D5-A2CA-9E9E32477CCC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0EB267E0-9E2C-47D6-A964-468D9C8402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AF7AC4A9-4AF3-4792-AC28-0958FF49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49630" y="2611756"/>
            <a:ext cx="1874520" cy="0"/>
          </a:xfrm>
          <a:prstGeom prst="line">
            <a:avLst/>
          </a:prstGeom>
          <a:noFill/>
          <a:ln w="279400">
            <a:solidFill>
              <a:srgbClr val="FDFDFD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IBM Design  ::  Confidential  ::  © IBM Corporation">
            <a:extLst>
              <a:ext uri="{FF2B5EF4-FFF2-40B4-BE49-F238E27FC236}">
                <a16:creationId xmlns:a16="http://schemas.microsoft.com/office/drawing/2014/main" id="{A7195DED-E517-4AEC-8C90-C94462AD05B9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0213231-5B80-4ACF-B395-647F648774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0" name="Section Header"/>
          <p:cNvSpPr>
            <a:spLocks noGrp="1"/>
          </p:cNvSpPr>
          <p:nvPr>
            <p:ph type="body" sz="quarter" idx="13"/>
          </p:nvPr>
        </p:nvSpPr>
        <p:spPr>
          <a:xfrm>
            <a:off x="860211" y="3305349"/>
            <a:ext cx="9151736" cy="1618904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" marR="34290" indent="0" defTabSz="769620">
              <a:lnSpc>
                <a:spcPct val="90000"/>
              </a:lnSpc>
              <a:spcBef>
                <a:spcPts val="0"/>
              </a:spcBef>
              <a:buSzTx/>
              <a:buNone/>
              <a:defRPr sz="10800" spc="-324"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Section Header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0F09BEE1-2DA9-441B-A544-73EC0D7CE22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AD2D5590-E398-4EF6-8E92-BD25719E5224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697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arge Statement Dark">
    <p:bg>
      <p:bgPr>
        <a:solidFill>
          <a:srgbClr val="1A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>
            <a:extLst>
              <a:ext uri="{FF2B5EF4-FFF2-40B4-BE49-F238E27FC236}">
                <a16:creationId xmlns:a16="http://schemas.microsoft.com/office/drawing/2014/main" id="{5E867DD4-1583-458F-8AF7-7285FCF1D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25207A82-92B1-4B72-A601-3C2BBA569A3C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57870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mall Statement Dark">
    <p:bg>
      <p:bgPr>
        <a:solidFill>
          <a:srgbClr val="1A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ng" descr="pasted-image.png">
            <a:extLst>
              <a:ext uri="{FF2B5EF4-FFF2-40B4-BE49-F238E27FC236}">
                <a16:creationId xmlns:a16="http://schemas.microsoft.com/office/drawing/2014/main" id="{AC85C4DF-E0A4-42BD-AE9B-2D3E0B22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5" b="24799"/>
          <a:stretch>
            <a:fillRect/>
          </a:stretch>
        </p:blipFill>
        <p:spPr bwMode="auto">
          <a:xfrm>
            <a:off x="7431406" y="1752601"/>
            <a:ext cx="738378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">
            <a:extLst>
              <a:ext uri="{FF2B5EF4-FFF2-40B4-BE49-F238E27FC236}">
                <a16:creationId xmlns:a16="http://schemas.microsoft.com/office/drawing/2014/main" id="{A782B1FB-7090-4AD1-ADD8-62C84656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966" y="971550"/>
            <a:ext cx="704850" cy="0"/>
          </a:xfrm>
          <a:prstGeom prst="line">
            <a:avLst/>
          </a:prstGeom>
          <a:noFill/>
          <a:ln w="127000">
            <a:solidFill>
              <a:srgbClr val="FDFDFD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LARGE STATEMENT">
            <a:extLst>
              <a:ext uri="{FF2B5EF4-FFF2-40B4-BE49-F238E27FC236}">
                <a16:creationId xmlns:a16="http://schemas.microsoft.com/office/drawing/2014/main" id="{5496337C-0B10-42D3-9BF7-02E1BBD7D602}"/>
              </a:ext>
            </a:extLst>
          </p:cNvPr>
          <p:cNvSpPr/>
          <p:nvPr/>
        </p:nvSpPr>
        <p:spPr>
          <a:xfrm>
            <a:off x="784860" y="1179387"/>
            <a:ext cx="2819233" cy="393954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>
            <a:lvl1pPr marL="57150" defTabSz="128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8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8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8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8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82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82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82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82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2160" b="1">
                <a:solidFill>
                  <a:srgbClr val="FDFDFD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LARGE STATEMENT</a:t>
            </a:r>
          </a:p>
        </p:txBody>
      </p:sp>
      <p:sp>
        <p:nvSpPr>
          <p:cNvPr id="6" name="IBM Design  ::  Confidential  ::  © IBM Corporation">
            <a:extLst>
              <a:ext uri="{FF2B5EF4-FFF2-40B4-BE49-F238E27FC236}">
                <a16:creationId xmlns:a16="http://schemas.microsoft.com/office/drawing/2014/main" id="{4600770B-452E-4C32-9D24-F8B7CBC5170A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1AD139DA-97AD-4A4C-8824-855B513042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1" name="To become the most sought-after design internship program in the world."/>
          <p:cNvSpPr>
            <a:spLocks noGrp="1"/>
          </p:cNvSpPr>
          <p:nvPr>
            <p:ph type="body" sz="quarter" idx="13"/>
          </p:nvPr>
        </p:nvSpPr>
        <p:spPr>
          <a:xfrm>
            <a:off x="844032" y="3444241"/>
            <a:ext cx="12603480" cy="1062855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lvl="2"/>
            <a:r>
              <a:t>To become the most sought-after design internship program in the world.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69F67DB-055A-4602-8A16-F81D295B2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5E5C40F5-63AF-42EA-ACD6-ED46DAFB39A1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841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eeds Statements">
    <p:bg>
      <p:bgPr>
        <a:solidFill>
          <a:srgbClr val="35B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BM Design  ::  Confidential  ::  © IBM Corporation">
            <a:extLst>
              <a:ext uri="{FF2B5EF4-FFF2-40B4-BE49-F238E27FC236}">
                <a16:creationId xmlns:a16="http://schemas.microsoft.com/office/drawing/2014/main" id="{014E8858-F855-4460-8F35-E69EA3D46C61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51C9D84C-01A6-499E-8B5D-3F7308BE88E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" y="7837170"/>
            <a:ext cx="1348740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C6202CDB-D521-438D-9994-ADB4AE270A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2966" y="971550"/>
            <a:ext cx="704850" cy="0"/>
          </a:xfrm>
          <a:prstGeom prst="line">
            <a:avLst/>
          </a:prstGeom>
          <a:noFill/>
          <a:ln w="127000">
            <a:solidFill>
              <a:srgbClr val="FDFDFD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University educators">
            <a:extLst>
              <a:ext uri="{FF2B5EF4-FFF2-40B4-BE49-F238E27FC236}">
                <a16:creationId xmlns:a16="http://schemas.microsoft.com/office/drawing/2014/main" id="{611E4D15-23CC-46F8-B5C2-46BB0F1DFDF2}"/>
              </a:ext>
            </a:extLst>
          </p:cNvPr>
          <p:cNvSpPr/>
          <p:nvPr/>
        </p:nvSpPr>
        <p:spPr>
          <a:xfrm>
            <a:off x="849631" y="2206127"/>
            <a:ext cx="3855864" cy="510268"/>
          </a:xfrm>
          <a:prstGeom prst="rect">
            <a:avLst/>
          </a:prstGeom>
          <a:ln w="12700">
            <a:miter lim="400000"/>
          </a:ln>
        </p:spPr>
        <p:txBody>
          <a:bodyPr wrap="none" lIns="30480" tIns="30480" rIns="30480" bIns="30480" anchor="ctr">
            <a:spAutoFit/>
          </a:bodyPr>
          <a:lstStyle>
            <a:lvl1pPr marL="342900" indent="-3429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indent="0">
              <a:lnSpc>
                <a:spcPct val="90000"/>
              </a:lnSpc>
              <a:defRPr/>
            </a:pPr>
            <a:r>
              <a:rPr lang="en-US" altLang="en-US" sz="3240">
                <a:solidFill>
                  <a:srgbClr val="033339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University educators</a:t>
            </a:r>
          </a:p>
        </p:txBody>
      </p:sp>
      <p:sp>
        <p:nvSpPr>
          <p:cNvPr id="266" name="NEEDS/CONTENT"/>
          <p:cNvSpPr>
            <a:spLocks noGrp="1"/>
          </p:cNvSpPr>
          <p:nvPr>
            <p:ph type="body" sz="quarter" idx="13"/>
          </p:nvPr>
        </p:nvSpPr>
        <p:spPr>
          <a:xfrm>
            <a:off x="785066" y="1158258"/>
            <a:ext cx="2434321" cy="434991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" marR="34290" indent="0" defTabSz="769620">
              <a:spcBef>
                <a:spcPts val="0"/>
              </a:spcBef>
              <a:buSzTx/>
              <a:buNone/>
              <a:defRPr sz="2160" b="1" spc="-65">
                <a:solidFill>
                  <a:srgbClr val="FDFDFD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NEEDS/CONTENT</a:t>
            </a:r>
          </a:p>
        </p:txBody>
      </p:sp>
      <p:sp>
        <p:nvSpPr>
          <p:cNvPr id="267" name="need a way to create with confidence that their message will be viewed as “on-brand” and will align with the values of Maelstrom."/>
          <p:cNvSpPr>
            <a:spLocks noGrp="1"/>
          </p:cNvSpPr>
          <p:nvPr>
            <p:ph type="body" sz="quarter" idx="14"/>
          </p:nvPr>
        </p:nvSpPr>
        <p:spPr>
          <a:xfrm>
            <a:off x="852487" y="4421430"/>
            <a:ext cx="5242582" cy="298338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t>need a way to create with confidence that their message will be viewed as “on-brand” and will align with the values of Maelstrom.</a:t>
            </a:r>
          </a:p>
        </p:txBody>
      </p:sp>
      <p:sp>
        <p:nvSpPr>
          <p:cNvPr id="268" name="need to know that Maelstromers bring a sense of aggressive integrity and rigor to Incubator Projects."/>
          <p:cNvSpPr>
            <a:spLocks noGrp="1"/>
          </p:cNvSpPr>
          <p:nvPr>
            <p:ph type="body" sz="quarter" idx="15"/>
          </p:nvPr>
        </p:nvSpPr>
        <p:spPr>
          <a:xfrm>
            <a:off x="7452145" y="1887816"/>
            <a:ext cx="5242582" cy="2503249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t>need to know that Maelstromers bring a sense of aggressive integrity and rigor to Incubator Projects.</a:t>
            </a:r>
          </a:p>
        </p:txBody>
      </p:sp>
      <p:sp>
        <p:nvSpPr>
          <p:cNvPr id="269" name="need to be able to trust that their students will be in good hands socially, academically, and professionally."/>
          <p:cNvSpPr>
            <a:spLocks noGrp="1"/>
          </p:cNvSpPr>
          <p:nvPr>
            <p:ph type="body" sz="quarter" idx="16"/>
          </p:nvPr>
        </p:nvSpPr>
        <p:spPr>
          <a:xfrm>
            <a:off x="7438103" y="4421430"/>
            <a:ext cx="5270666" cy="298338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t>need to be able to trust that their students will be in good hands socially, academically, and professionally.</a:t>
            </a:r>
          </a:p>
        </p:txBody>
      </p:sp>
      <p:sp>
        <p:nvSpPr>
          <p:cNvPr id="270" name="need a way to encounter Maelstrom in the wild and have their interests piqued."/>
          <p:cNvSpPr>
            <a:spLocks noGrp="1"/>
          </p:cNvSpPr>
          <p:nvPr>
            <p:ph type="body" sz="quarter" idx="17"/>
          </p:nvPr>
        </p:nvSpPr>
        <p:spPr>
          <a:xfrm>
            <a:off x="816864" y="1977691"/>
            <a:ext cx="5242582" cy="202311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t>need a way to encounter Maelstrom in the wild and have their interests piqued.</a:t>
            </a:r>
          </a:p>
        </p:txBody>
      </p:sp>
      <p:sp>
        <p:nvSpPr>
          <p:cNvPr id="271" name="University educators"/>
          <p:cNvSpPr>
            <a:spLocks noGrp="1"/>
          </p:cNvSpPr>
          <p:nvPr>
            <p:ph type="body" sz="quarter" idx="18"/>
          </p:nvPr>
        </p:nvSpPr>
        <p:spPr>
          <a:xfrm>
            <a:off x="7487703" y="2169647"/>
            <a:ext cx="4881144" cy="5827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t>University educators</a:t>
            </a:r>
          </a:p>
        </p:txBody>
      </p:sp>
      <p:sp>
        <p:nvSpPr>
          <p:cNvPr id="273" name="New Maelstromers"/>
          <p:cNvSpPr>
            <a:spLocks noGrp="1"/>
          </p:cNvSpPr>
          <p:nvPr>
            <p:ph type="body" sz="quarter" idx="19"/>
          </p:nvPr>
        </p:nvSpPr>
        <p:spPr>
          <a:xfrm>
            <a:off x="850301" y="4912847"/>
            <a:ext cx="4591000" cy="5827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t>New Maelstromers</a:t>
            </a:r>
          </a:p>
        </p:txBody>
      </p:sp>
      <p:sp>
        <p:nvSpPr>
          <p:cNvPr id="274" name="Potential Incubator Project Sponsors"/>
          <p:cNvSpPr>
            <a:spLocks noGrp="1"/>
          </p:cNvSpPr>
          <p:nvPr>
            <p:ph type="body" sz="quarter" idx="20"/>
          </p:nvPr>
        </p:nvSpPr>
        <p:spPr>
          <a:xfrm>
            <a:off x="7438103" y="4202515"/>
            <a:ext cx="4488634" cy="1542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t>Potential Incubator Project Sponsors 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2A04490-DF9B-43DE-B6ED-D1C48CBDCE0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C9ED9080-F231-4850-8C53-8F7A72890F3E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6211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77B8481D-B373-48BC-BE7E-D43D7B8A9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85" y="-43816"/>
            <a:ext cx="6484621" cy="8317231"/>
          </a:xfrm>
          <a:prstGeom prst="rect">
            <a:avLst/>
          </a:prstGeom>
          <a:solidFill>
            <a:srgbClr val="1A3645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0480" tIns="30480" rIns="30480" bIns="304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en-US" altLang="en-US" sz="1920">
              <a:solidFill>
                <a:srgbClr val="FFFFFF"/>
              </a:solidFill>
            </a:endParaRPr>
          </a:p>
        </p:txBody>
      </p:sp>
      <p:sp>
        <p:nvSpPr>
          <p:cNvPr id="7" name="IBM Design  ::  Confidential  ::  © IBM Corporation">
            <a:extLst>
              <a:ext uri="{FF2B5EF4-FFF2-40B4-BE49-F238E27FC236}">
                <a16:creationId xmlns:a16="http://schemas.microsoft.com/office/drawing/2014/main" id="{8D7C84D0-AF47-4A20-A657-013A6915C792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283" name="Cat ipsum dolor sit amet, put toy mouse in food bowl run out of litter box at full speed . Damn that dog get video posted to internet for chasing red dot knock dish off table head butt cant eat out of my own dish."/>
          <p:cNvSpPr>
            <a:spLocks noGrp="1"/>
          </p:cNvSpPr>
          <p:nvPr>
            <p:ph type="body" sz="quarter" idx="13"/>
          </p:nvPr>
        </p:nvSpPr>
        <p:spPr>
          <a:xfrm>
            <a:off x="7491668" y="3064770"/>
            <a:ext cx="6308561" cy="3613297"/>
          </a:xfrm>
          <a:prstGeom prst="rect">
            <a:avLst/>
          </a:prstGeom>
        </p:spPr>
        <p:txBody>
          <a:bodyPr>
            <a:spAutoFit/>
          </a:bodyPr>
          <a:lstStyle>
            <a:lvl1pPr marL="34290" marR="34290" indent="0" defTabSz="769620">
              <a:spcBef>
                <a:spcPts val="0"/>
              </a:spcBef>
              <a:buSzTx/>
              <a:buNone/>
              <a:defRPr sz="3240" spc="-97">
                <a:solidFill>
                  <a:srgbClr val="033339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Cat ipsum dolor sit amet, put toy mouse in food bowl run out of litter box at full speed . Damn that dog get video posted to internet for chasing red dot knock dish off table head butt cant eat out of my own dish.</a:t>
            </a:r>
          </a:p>
        </p:txBody>
      </p:sp>
      <p:sp>
        <p:nvSpPr>
          <p:cNvPr id="284" name="“"/>
          <p:cNvSpPr>
            <a:spLocks noGrp="1"/>
          </p:cNvSpPr>
          <p:nvPr>
            <p:ph type="body" sz="quarter" idx="14"/>
          </p:nvPr>
        </p:nvSpPr>
        <p:spPr>
          <a:xfrm>
            <a:off x="7253063" y="1654437"/>
            <a:ext cx="822533" cy="2366802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" marR="34290" indent="0" defTabSz="769620">
              <a:lnSpc>
                <a:spcPct val="90000"/>
              </a:lnSpc>
              <a:spcBef>
                <a:spcPts val="0"/>
              </a:spcBef>
              <a:buSzTx/>
              <a:buNone/>
              <a:defRPr sz="16200" spc="-486">
                <a:solidFill>
                  <a:srgbClr val="59CDDB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</a:t>
            </a:r>
          </a:p>
        </p:txBody>
      </p:sp>
      <p:sp>
        <p:nvSpPr>
          <p:cNvPr id="285" name="Image"/>
          <p:cNvSpPr>
            <a:spLocks noGrp="1"/>
          </p:cNvSpPr>
          <p:nvPr>
            <p:ph type="pic" sz="quarter" idx="15"/>
          </p:nvPr>
        </p:nvSpPr>
        <p:spPr>
          <a:xfrm>
            <a:off x="3662511" y="4769630"/>
            <a:ext cx="1270993" cy="1270993"/>
          </a:xfrm>
          <a:prstGeom prst="rect">
            <a:avLst/>
          </a:prstGeom>
          <a:ln w="76200">
            <a:solidFill>
              <a:srgbClr val="59CDDB"/>
            </a:solidFill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286" name="Name…"/>
          <p:cNvSpPr>
            <a:spLocks noGrp="1"/>
          </p:cNvSpPr>
          <p:nvPr>
            <p:ph type="body" sz="quarter" idx="16"/>
          </p:nvPr>
        </p:nvSpPr>
        <p:spPr>
          <a:xfrm>
            <a:off x="2018190" y="5998526"/>
            <a:ext cx="2945794" cy="1698157"/>
          </a:xfrm>
          <a:prstGeom prst="rect">
            <a:avLst/>
          </a:prstGeom>
        </p:spPr>
        <p:txBody>
          <a:bodyPr>
            <a:spAutoFit/>
          </a:bodyPr>
          <a:lstStyle>
            <a:lvl1pPr marL="34290" marR="34290" indent="0" algn="r" defTabSz="769620">
              <a:lnSpc>
                <a:spcPct val="90000"/>
              </a:lnSpc>
              <a:spcBef>
                <a:spcPts val="0"/>
              </a:spcBef>
              <a:buSzTx/>
              <a:buNone/>
              <a:defRPr sz="2880" spc="-86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defRPr>
            </a:lvl1pPr>
          </a:lstStyle>
          <a:p>
            <a:r>
              <a:t>Name</a:t>
            </a:r>
          </a:p>
          <a:p>
            <a:r>
              <a:t>Details about </a:t>
            </a:r>
          </a:p>
          <a:p>
            <a:r>
              <a:t>the person go here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458A2E12-C7B3-4DEB-90E8-5FFF22AB628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0D270CC4-EE57-4623-81F4-5B30E4E9E269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867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4" y="327026"/>
            <a:ext cx="8178800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6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6442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pecial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me…">
            <a:extLst>
              <a:ext uri="{FF2B5EF4-FFF2-40B4-BE49-F238E27FC236}">
                <a16:creationId xmlns:a16="http://schemas.microsoft.com/office/drawing/2014/main" id="{620CE09E-3A55-464A-A0C2-7FBC93F9638C}"/>
              </a:ext>
            </a:extLst>
          </p:cNvPr>
          <p:cNvSpPr/>
          <p:nvPr/>
        </p:nvSpPr>
        <p:spPr>
          <a:xfrm>
            <a:off x="3388996" y="6467739"/>
            <a:ext cx="2947034" cy="759567"/>
          </a:xfrm>
          <a:prstGeom prst="rect">
            <a:avLst/>
          </a:prstGeom>
          <a:ln w="12700">
            <a:miter lim="400000"/>
          </a:ln>
        </p:spPr>
        <p:txBody>
          <a:bodyPr lIns="30480" tIns="30480" rIns="30480" bIns="30480" anchor="ctr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en-US" altLang="en-US" sz="216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Name</a:t>
            </a:r>
          </a:p>
          <a:p>
            <a:pPr algn="r">
              <a:lnSpc>
                <a:spcPct val="90000"/>
              </a:lnSpc>
              <a:defRPr/>
            </a:pPr>
            <a:r>
              <a:rPr lang="en-US" altLang="en-US" sz="14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Details about </a:t>
            </a:r>
          </a:p>
          <a:p>
            <a:pPr algn="r">
              <a:lnSpc>
                <a:spcPct val="90000"/>
              </a:lnSpc>
              <a:defRPr/>
            </a:pPr>
            <a:r>
              <a:rPr lang="en-US" altLang="en-US" sz="14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person go here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E1BF6297-9A33-439A-8D9F-E5D01ED63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4370" y="-43816"/>
            <a:ext cx="6471286" cy="8317231"/>
          </a:xfrm>
          <a:prstGeom prst="rect">
            <a:avLst/>
          </a:prstGeom>
          <a:solidFill>
            <a:srgbClr val="1A3645"/>
          </a:solidFill>
          <a:ln>
            <a:noFill/>
          </a:ln>
          <a:effectLst>
            <a:outerShdw blurRad="38100" dist="25400" dir="5400000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0480" tIns="30480" rIns="30480" bIns="304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endParaRPr lang="en-US" altLang="en-US" sz="1920">
              <a:solidFill>
                <a:srgbClr val="010202"/>
              </a:solidFill>
            </a:endParaRPr>
          </a:p>
        </p:txBody>
      </p:sp>
      <p:sp>
        <p:nvSpPr>
          <p:cNvPr id="8" name="IBM Design  ::  Confidential  ::  © IBM Corporation">
            <a:extLst>
              <a:ext uri="{FF2B5EF4-FFF2-40B4-BE49-F238E27FC236}">
                <a16:creationId xmlns:a16="http://schemas.microsoft.com/office/drawing/2014/main" id="{84C39373-73C5-4494-AD24-DBA108F2EBCF}"/>
              </a:ext>
            </a:extLst>
          </p:cNvPr>
          <p:cNvSpPr/>
          <p:nvPr/>
        </p:nvSpPr>
        <p:spPr>
          <a:xfrm>
            <a:off x="542926" y="7945756"/>
            <a:ext cx="2442976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9E949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9E949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Confidential</a:t>
            </a:r>
            <a:r>
              <a:rPr lang="en-US" altLang="en-US" sz="840">
                <a:solidFill>
                  <a:srgbClr val="9E9494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 IBM Corporation </a:t>
            </a:r>
          </a:p>
        </p:txBody>
      </p:sp>
      <p:sp>
        <p:nvSpPr>
          <p:cNvPr id="297" name="Cat ipsum dolor sit amet, put toy mouse in food bowl run out of litter box at full speed . Damn that dog get video posted to internet for chasing red dot knock dish off table head butt cant eat out of my own dish."/>
          <p:cNvSpPr>
            <a:spLocks noGrp="1"/>
          </p:cNvSpPr>
          <p:nvPr>
            <p:ph type="body" sz="quarter" idx="13"/>
          </p:nvPr>
        </p:nvSpPr>
        <p:spPr>
          <a:xfrm>
            <a:off x="855960" y="3070296"/>
            <a:ext cx="6342415" cy="3613297"/>
          </a:xfrm>
          <a:prstGeom prst="rect">
            <a:avLst/>
          </a:prstGeom>
        </p:spPr>
        <p:txBody>
          <a:bodyPr>
            <a:spAutoFit/>
          </a:bodyPr>
          <a:lstStyle>
            <a:lvl1pPr marL="34290" marR="34290" indent="0" defTabSz="769620">
              <a:spcBef>
                <a:spcPts val="0"/>
              </a:spcBef>
              <a:buSzTx/>
              <a:buNone/>
              <a:defRPr sz="3240" spc="-97">
                <a:solidFill>
                  <a:srgbClr val="033339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Cat ipsum dolor sit amet, put toy mouse in food bowl run out of litter box at full speed . Damn that dog get video posted to internet for chasing red dot knock dish off table head butt cant eat out of my own dish.</a:t>
            </a:r>
          </a:p>
        </p:txBody>
      </p:sp>
      <p:sp>
        <p:nvSpPr>
          <p:cNvPr id="298" name="“"/>
          <p:cNvSpPr>
            <a:spLocks noGrp="1"/>
          </p:cNvSpPr>
          <p:nvPr>
            <p:ph type="body" sz="quarter" idx="14"/>
          </p:nvPr>
        </p:nvSpPr>
        <p:spPr>
          <a:xfrm>
            <a:off x="615679" y="1657954"/>
            <a:ext cx="822533" cy="2366802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" marR="34290" indent="0" defTabSz="769620">
              <a:lnSpc>
                <a:spcPct val="90000"/>
              </a:lnSpc>
              <a:spcBef>
                <a:spcPts val="0"/>
              </a:spcBef>
              <a:buSzTx/>
              <a:buNone/>
              <a:defRPr sz="16200" spc="-486">
                <a:solidFill>
                  <a:srgbClr val="59CDDB"/>
                </a:solidFill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</a:t>
            </a:r>
          </a:p>
        </p:txBody>
      </p:sp>
      <p:sp>
        <p:nvSpPr>
          <p:cNvPr id="299" name="Image"/>
          <p:cNvSpPr>
            <a:spLocks noGrp="1"/>
          </p:cNvSpPr>
          <p:nvPr>
            <p:ph type="pic" sz="quarter" idx="15"/>
          </p:nvPr>
        </p:nvSpPr>
        <p:spPr>
          <a:xfrm>
            <a:off x="9671826" y="4769630"/>
            <a:ext cx="1270993" cy="1270993"/>
          </a:xfrm>
          <a:prstGeom prst="rect">
            <a:avLst/>
          </a:prstGeom>
          <a:ln w="76200">
            <a:solidFill>
              <a:srgbClr val="59CDDB"/>
            </a:solidFill>
          </a:ln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00" name="Name…"/>
          <p:cNvSpPr>
            <a:spLocks noGrp="1"/>
          </p:cNvSpPr>
          <p:nvPr>
            <p:ph type="body" sz="quarter" idx="16"/>
          </p:nvPr>
        </p:nvSpPr>
        <p:spPr>
          <a:xfrm>
            <a:off x="9699721" y="5998526"/>
            <a:ext cx="2945794" cy="1698157"/>
          </a:xfrm>
          <a:prstGeom prst="rect">
            <a:avLst/>
          </a:prstGeom>
        </p:spPr>
        <p:txBody>
          <a:bodyPr>
            <a:spAutoFit/>
          </a:bodyPr>
          <a:lstStyle>
            <a:lvl1pPr marL="34290" marR="34290" indent="0" defTabSz="769620">
              <a:lnSpc>
                <a:spcPct val="90000"/>
              </a:lnSpc>
              <a:spcBef>
                <a:spcPts val="0"/>
              </a:spcBef>
              <a:buSzTx/>
              <a:buNone/>
              <a:defRPr sz="2880" spc="-86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"/>
                <a:cs typeface="Helvetica"/>
                <a:sym typeface="Helvetica"/>
              </a:defRPr>
            </a:lvl1pPr>
          </a:lstStyle>
          <a:p>
            <a:r>
              <a:t>Name</a:t>
            </a:r>
          </a:p>
          <a:p>
            <a:r>
              <a:t>Details about </a:t>
            </a:r>
          </a:p>
          <a:p>
            <a:r>
              <a:t>the person go here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D7E54A74-A01C-4BD9-BE41-8A53F422FF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71360" y="7833360"/>
            <a:ext cx="630556" cy="640080"/>
          </a:xfrm>
        </p:spPr>
        <p:txBody>
          <a:bodyPr/>
          <a:lstStyle>
            <a:lvl1pPr>
              <a:defRPr sz="336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/>
            </a:pPr>
            <a:fld id="{A267E9EF-D63B-4A15-B04C-A59E3DFB46FC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8784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BM Design">
            <a:extLst>
              <a:ext uri="{FF2B5EF4-FFF2-40B4-BE49-F238E27FC236}">
                <a16:creationId xmlns:a16="http://schemas.microsoft.com/office/drawing/2014/main" id="{B9D39578-6F91-4992-8AD9-9F7170303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7674968"/>
            <a:ext cx="668453" cy="1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en-US" sz="960" b="1">
                <a:solidFill>
                  <a:srgbClr val="F8F8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IBM Design</a:t>
            </a:r>
          </a:p>
        </p:txBody>
      </p:sp>
      <p:sp>
        <p:nvSpPr>
          <p:cNvPr id="3" name="Lara’s Lucky Charm">
            <a:extLst>
              <a:ext uri="{FF2B5EF4-FFF2-40B4-BE49-F238E27FC236}">
                <a16:creationId xmlns:a16="http://schemas.microsoft.com/office/drawing/2014/main" id="{4644459E-80CB-4D41-9965-1DE74055BA15}"/>
              </a:ext>
            </a:extLst>
          </p:cNvPr>
          <p:cNvSpPr/>
          <p:nvPr/>
        </p:nvSpPr>
        <p:spPr>
          <a:xfrm>
            <a:off x="1855470" y="7674968"/>
            <a:ext cx="1178208" cy="162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13004800" algn="r"/>
                <a:tab pos="13004800" algn="r"/>
              </a:tabLst>
              <a:defRPr sz="1600" b="1">
                <a:solidFill>
                  <a:srgbClr val="F8F8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/>
            </a:pPr>
            <a:r>
              <a:rPr sz="960"/>
              <a:t>Lara’s Lucky Charm</a:t>
            </a:r>
          </a:p>
        </p:txBody>
      </p:sp>
      <p:sp>
        <p:nvSpPr>
          <p:cNvPr id="4" name="Aug 26, 2016">
            <a:extLst>
              <a:ext uri="{FF2B5EF4-FFF2-40B4-BE49-F238E27FC236}">
                <a16:creationId xmlns:a16="http://schemas.microsoft.com/office/drawing/2014/main" id="{3DE1062B-2BE1-4E15-9209-9BED1AAA9224}"/>
              </a:ext>
            </a:extLst>
          </p:cNvPr>
          <p:cNvSpPr/>
          <p:nvPr/>
        </p:nvSpPr>
        <p:spPr>
          <a:xfrm>
            <a:off x="3368041" y="7674968"/>
            <a:ext cx="734175" cy="162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13004800" algn="r"/>
                <a:tab pos="13004800" algn="r"/>
              </a:tabLst>
              <a:defRPr sz="1600">
                <a:solidFill>
                  <a:srgbClr val="F8F8F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/>
            </a:pPr>
            <a:r>
              <a:rPr sz="960"/>
              <a:t>Aug 26, 2016</a:t>
            </a:r>
          </a:p>
        </p:txBody>
      </p:sp>
      <p:sp>
        <p:nvSpPr>
          <p:cNvPr id="5" name="IBM Design">
            <a:extLst>
              <a:ext uri="{FF2B5EF4-FFF2-40B4-BE49-F238E27FC236}">
                <a16:creationId xmlns:a16="http://schemas.microsoft.com/office/drawing/2014/main" id="{98941EFB-66DD-4664-B9C8-BBC75D9AA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7674968"/>
            <a:ext cx="668453" cy="1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20675"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20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02400" algn="r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altLang="en-US" sz="960" b="1">
                <a:solidFill>
                  <a:srgbClr val="1B31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IBM Design</a:t>
            </a:r>
          </a:p>
        </p:txBody>
      </p:sp>
      <p:sp>
        <p:nvSpPr>
          <p:cNvPr id="6" name="Lara’s Lucky Charm">
            <a:extLst>
              <a:ext uri="{FF2B5EF4-FFF2-40B4-BE49-F238E27FC236}">
                <a16:creationId xmlns:a16="http://schemas.microsoft.com/office/drawing/2014/main" id="{61ECBB55-D427-48EF-9946-C656BE230088}"/>
              </a:ext>
            </a:extLst>
          </p:cNvPr>
          <p:cNvSpPr/>
          <p:nvPr/>
        </p:nvSpPr>
        <p:spPr>
          <a:xfrm>
            <a:off x="1855470" y="7674968"/>
            <a:ext cx="1178208" cy="162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13004800" algn="r"/>
                <a:tab pos="13004800" algn="r"/>
              </a:tabLst>
              <a:defRPr sz="1600" b="1">
                <a:solidFill>
                  <a:srgbClr val="1B314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/>
            </a:pPr>
            <a:r>
              <a:rPr sz="960"/>
              <a:t>Lara’s Lucky Charm</a:t>
            </a:r>
          </a:p>
        </p:txBody>
      </p:sp>
      <p:sp>
        <p:nvSpPr>
          <p:cNvPr id="7" name="Sep 2, 2016">
            <a:extLst>
              <a:ext uri="{FF2B5EF4-FFF2-40B4-BE49-F238E27FC236}">
                <a16:creationId xmlns:a16="http://schemas.microsoft.com/office/drawing/2014/main" id="{1FA09CD6-6C6E-4503-8DDE-6C5DCBA3EB4B}"/>
              </a:ext>
            </a:extLst>
          </p:cNvPr>
          <p:cNvSpPr/>
          <p:nvPr/>
        </p:nvSpPr>
        <p:spPr>
          <a:xfrm>
            <a:off x="3368041" y="7674968"/>
            <a:ext cx="665247" cy="162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13004800" algn="r"/>
                <a:tab pos="13004800" algn="r"/>
              </a:tabLst>
              <a:defRPr sz="1600">
                <a:solidFill>
                  <a:srgbClr val="1B314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>
              <a:defRPr/>
            </a:pPr>
            <a:r>
              <a:rPr sz="960"/>
              <a:t>Sep 2, 2016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4B41740-1CCA-4F26-8B59-182E53ECF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A1E17-05A6-4391-9503-02B983BA1048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237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 Text"/>
          <p:cNvSpPr>
            <a:spLocks noGrp="1"/>
          </p:cNvSpPr>
          <p:nvPr>
            <p:ph type="title"/>
          </p:nvPr>
        </p:nvSpPr>
        <p:spPr>
          <a:xfrm>
            <a:off x="2632473" y="375048"/>
            <a:ext cx="9365456" cy="1821656"/>
          </a:xfrm>
          <a:prstGeom prst="rect">
            <a:avLst/>
          </a:prstGeom>
        </p:spPr>
        <p:txBody>
          <a:bodyPr lIns="71437" tIns="71437" rIns="71437" bIns="71437"/>
          <a:lstStyle>
            <a:lvl1pPr defTabSz="492919"/>
          </a:lstStyle>
          <a:p>
            <a:r>
              <a:t>Title Text</a:t>
            </a:r>
          </a:p>
        </p:txBody>
      </p:sp>
      <p:sp>
        <p:nvSpPr>
          <p:cNvPr id="332" name="Body Level One…"/>
          <p:cNvSpPr>
            <a:spLocks noGrp="1"/>
          </p:cNvSpPr>
          <p:nvPr>
            <p:ph type="body" idx="1"/>
          </p:nvPr>
        </p:nvSpPr>
        <p:spPr>
          <a:xfrm>
            <a:off x="2632473" y="2196703"/>
            <a:ext cx="9365456" cy="5304235"/>
          </a:xfrm>
          <a:prstGeom prst="rect">
            <a:avLst/>
          </a:prstGeom>
        </p:spPr>
        <p:txBody>
          <a:bodyPr lIns="71437" tIns="71437" rIns="71437" bIns="71437"/>
          <a:lstStyle>
            <a:lvl1pPr marL="370417" indent="-370417" defTabSz="492919">
              <a:defRPr sz="3000"/>
            </a:lvl1pPr>
            <a:lvl2pPr marL="637117" indent="-370417" defTabSz="492919">
              <a:defRPr sz="3000"/>
            </a:lvl2pPr>
            <a:lvl3pPr marL="903817" indent="-370417" defTabSz="492919">
              <a:defRPr sz="3000"/>
            </a:lvl3pPr>
            <a:lvl4pPr marL="1170517" indent="-370417" defTabSz="492919">
              <a:defRPr sz="3000"/>
            </a:lvl4pPr>
            <a:lvl5pPr marL="1437217" indent="-370417" defTabSz="492919"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F1BFF33-6761-4C76-BA8C-0578C715D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0896" y="7806690"/>
            <a:ext cx="360675" cy="365868"/>
          </a:xfrm>
        </p:spPr>
        <p:txBody>
          <a:bodyPr lIns="71437" tIns="71437" rIns="71437" bIns="71437"/>
          <a:lstStyle>
            <a:lvl1pPr defTabSz="491490">
              <a:defRPr/>
            </a:lvl1pPr>
          </a:lstStyle>
          <a:p>
            <a:pPr>
              <a:defRPr/>
            </a:pPr>
            <a:fld id="{EA0DDF41-B61C-44CC-9738-9A96840D7B72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8884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itle Text"/>
          <p:cNvSpPr>
            <a:spLocks noGrp="1"/>
          </p:cNvSpPr>
          <p:nvPr>
            <p:ph type="title"/>
          </p:nvPr>
        </p:nvSpPr>
        <p:spPr>
          <a:xfrm>
            <a:off x="2900363" y="2721770"/>
            <a:ext cx="8829676" cy="2786063"/>
          </a:xfrm>
          <a:prstGeom prst="rect">
            <a:avLst/>
          </a:prstGeom>
        </p:spPr>
        <p:txBody>
          <a:bodyPr lIns="71437" tIns="71437" rIns="71437" bIns="71437"/>
          <a:lstStyle>
            <a:lvl1pPr defTabSz="492919"/>
          </a:lstStyle>
          <a:p>
            <a:r>
              <a:t>Title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A15A207D-41ED-460F-B6ED-BE588952A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0896" y="7806690"/>
            <a:ext cx="360675" cy="365868"/>
          </a:xfrm>
        </p:spPr>
        <p:txBody>
          <a:bodyPr lIns="71437" tIns="71437" rIns="71437" bIns="71437"/>
          <a:lstStyle>
            <a:lvl1pPr defTabSz="491490">
              <a:defRPr/>
            </a:lvl1pPr>
          </a:lstStyle>
          <a:p>
            <a:pPr>
              <a:defRPr/>
            </a:pPr>
            <a:fld id="{0223C8DE-381E-46F5-9A13-484E791D4E39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3341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Image"/>
          <p:cNvSpPr>
            <a:spLocks noGrp="1"/>
          </p:cNvSpPr>
          <p:nvPr>
            <p:ph type="pic" idx="13"/>
          </p:nvPr>
        </p:nvSpPr>
        <p:spPr>
          <a:xfrm>
            <a:off x="1828800" y="0"/>
            <a:ext cx="109728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Light"/>
            </a:endParaRP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B6909EB7-0BD5-4399-92B3-0E0442741C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160896" y="7806690"/>
            <a:ext cx="360675" cy="365868"/>
          </a:xfrm>
        </p:spPr>
        <p:txBody>
          <a:bodyPr lIns="71437" tIns="71437" rIns="71437" bIns="71437"/>
          <a:lstStyle>
            <a:lvl1pPr defTabSz="491490">
              <a:defRPr/>
            </a:lvl1pPr>
          </a:lstStyle>
          <a:p>
            <a:pPr>
              <a:defRPr/>
            </a:pPr>
            <a:fld id="{67089F57-B562-41ED-92B8-C414C86FA83B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4207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 copy 1">
    <p:bg>
      <p:bgPr>
        <a:solidFill>
          <a:srgbClr val="1A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BM Design  ::  IBM Confidential  ::  ©2017 IBM Corporation">
            <a:extLst>
              <a:ext uri="{FF2B5EF4-FFF2-40B4-BE49-F238E27FC236}">
                <a16:creationId xmlns:a16="http://schemas.microsoft.com/office/drawing/2014/main" id="{B335CE98-8ED9-4D2A-BD41-7F03FD3C7112}"/>
              </a:ext>
            </a:extLst>
          </p:cNvPr>
          <p:cNvSpPr/>
          <p:nvPr/>
        </p:nvSpPr>
        <p:spPr>
          <a:xfrm>
            <a:off x="542926" y="7945756"/>
            <a:ext cx="2903039" cy="12926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84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Confidential</a:t>
            </a:r>
            <a:r>
              <a:rPr lang="en-US" altLang="en-US" sz="84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©2017 IBM Corporation 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3DB47AD9-17C0-41A8-A130-B3E2EA26BD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6" y="7787640"/>
            <a:ext cx="13933170" cy="0"/>
          </a:xfrm>
          <a:prstGeom prst="line">
            <a:avLst/>
          </a:prstGeom>
          <a:noFill/>
          <a:ln w="254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0480" tIns="30480" rIns="30480" bIns="3048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5217BBB-0E38-4E85-8CB9-8D581C78EE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41597-23C3-477D-8DCE-46726C8060D5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19846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le Text"/>
          <p:cNvSpPr>
            <a:spLocks noGrp="1"/>
          </p:cNvSpPr>
          <p:nvPr>
            <p:ph type="title"/>
          </p:nvPr>
        </p:nvSpPr>
        <p:spPr>
          <a:xfrm>
            <a:off x="2628900" y="2063116"/>
            <a:ext cx="9372602" cy="2091690"/>
          </a:xfrm>
          <a:prstGeom prst="rect">
            <a:avLst/>
          </a:prstGeom>
        </p:spPr>
        <p:txBody>
          <a:bodyPr lIns="38100" tIns="38100" rIns="38100" bIns="38100" anchor="b"/>
          <a:lstStyle>
            <a:lvl1pPr>
              <a:defRPr sz="6480"/>
            </a:lvl1pPr>
          </a:lstStyle>
          <a:p>
            <a:r>
              <a:t>Title Text</a:t>
            </a:r>
          </a:p>
        </p:txBody>
      </p:sp>
      <p:sp>
        <p:nvSpPr>
          <p:cNvPr id="36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628900" y="4211956"/>
            <a:ext cx="9372602" cy="714376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0" indent="0" algn="ctr">
              <a:spcBef>
                <a:spcPts val="0"/>
              </a:spcBef>
              <a:buSzTx/>
              <a:buNone/>
              <a:defRPr sz="2520"/>
            </a:lvl1pPr>
            <a:lvl2pPr marL="0" indent="137160" algn="ctr">
              <a:spcBef>
                <a:spcPts val="0"/>
              </a:spcBef>
              <a:buSzTx/>
              <a:buNone/>
              <a:defRPr sz="2520"/>
            </a:lvl2pPr>
            <a:lvl3pPr marL="0" indent="274320" algn="ctr">
              <a:spcBef>
                <a:spcPts val="0"/>
              </a:spcBef>
              <a:buSzTx/>
              <a:buNone/>
              <a:defRPr sz="2520"/>
            </a:lvl3pPr>
            <a:lvl4pPr marL="0" indent="411480" algn="ctr">
              <a:spcBef>
                <a:spcPts val="0"/>
              </a:spcBef>
              <a:buSzTx/>
              <a:buNone/>
              <a:defRPr sz="2520"/>
            </a:lvl4pPr>
            <a:lvl5pPr marL="0" indent="548640" algn="ctr">
              <a:spcBef>
                <a:spcPts val="0"/>
              </a:spcBef>
              <a:buSzTx/>
              <a:buNone/>
              <a:defRPr sz="252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5289D361-3F1F-48D9-A9D4-66FF03CD6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3280" y="6915150"/>
            <a:ext cx="277320" cy="280077"/>
          </a:xfrm>
        </p:spPr>
        <p:txBody>
          <a:bodyPr lIns="38100" tIns="38100" rIns="38100" bIns="38100"/>
          <a:lstStyle>
            <a:lvl1pPr>
              <a:defRPr sz="1320"/>
            </a:lvl1pPr>
          </a:lstStyle>
          <a:p>
            <a:pPr>
              <a:defRPr/>
            </a:pPr>
            <a:fld id="{BA4B9D71-1870-4E83-83ED-A04FBA393451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2110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 copy 1">
    <p:bg>
      <p:bgPr>
        <a:solidFill>
          <a:srgbClr val="1A36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BM Design  ::  IBM Confidential  ::  ©2014 IBM Corporation">
            <a:extLst>
              <a:ext uri="{FF2B5EF4-FFF2-40B4-BE49-F238E27FC236}">
                <a16:creationId xmlns:a16="http://schemas.microsoft.com/office/drawing/2014/main" id="{C7C1021A-801B-45AB-82F4-B8F6FCF90FB4}"/>
              </a:ext>
            </a:extLst>
          </p:cNvPr>
          <p:cNvSpPr/>
          <p:nvPr/>
        </p:nvSpPr>
        <p:spPr>
          <a:xfrm>
            <a:off x="2236471" y="6987540"/>
            <a:ext cx="2487861" cy="1108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marL="28575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A9A9A9"/>
              </a:buClr>
              <a:buFont typeface="Arial" panose="020B0604020202020204" pitchFamily="34" charset="0"/>
              <a:buNone/>
              <a:defRPr/>
            </a:pPr>
            <a:r>
              <a:rPr lang="en-US" altLang="en-US" sz="72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Design  ::  </a:t>
            </a:r>
            <a:r>
              <a:rPr lang="en-US" altLang="en-US" sz="720" i="1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IBM Confidential</a:t>
            </a:r>
            <a:r>
              <a:rPr lang="en-US" altLang="en-US" sz="720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 ::  ©2014 IBM Corporation 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5B81B95D-0A18-415F-81DB-B333162F66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260" y="6869430"/>
            <a:ext cx="1044702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2860" tIns="22860" rIns="22860" bIns="22860" anchor="ctr"/>
          <a:lstStyle/>
          <a:p>
            <a:endParaRPr lang="en-GB" sz="216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1A7DD28-D9F5-44E7-AFB3-62BBB7FF9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93280" y="6915150"/>
            <a:ext cx="277320" cy="280077"/>
          </a:xfrm>
        </p:spPr>
        <p:txBody>
          <a:bodyPr lIns="38100" tIns="38100" rIns="38100" bIns="38100"/>
          <a:lstStyle>
            <a:lvl1pPr>
              <a:defRPr sz="1320"/>
            </a:lvl1pPr>
          </a:lstStyle>
          <a:p>
            <a:pPr>
              <a:defRPr/>
            </a:pPr>
            <a:fld id="{C9D81D6C-89BF-4AE6-A684-1E1BD328958B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5375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5" descr="IVT_PPT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1917700"/>
            <a:ext cx="9388475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12"/>
          <p:cNvCxnSpPr>
            <a:cxnSpLocks noChangeShapeType="1"/>
          </p:cNvCxnSpPr>
          <p:nvPr userDrawn="1"/>
        </p:nvCxnSpPr>
        <p:spPr bwMode="auto">
          <a:xfrm>
            <a:off x="473075" y="1108075"/>
            <a:ext cx="136683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4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587377" y="1298575"/>
            <a:ext cx="12431713" cy="2119313"/>
          </a:xfrm>
        </p:spPr>
        <p:txBody>
          <a:bodyPr anchor="b"/>
          <a:lstStyle>
            <a:lvl1pPr>
              <a:lnSpc>
                <a:spcPct val="95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87375" y="3962401"/>
            <a:ext cx="7810500" cy="998538"/>
          </a:xfrm>
        </p:spPr>
        <p:txBody>
          <a:bodyPr/>
          <a:lstStyle>
            <a:lvl1pPr marL="0" indent="0">
              <a:spcBef>
                <a:spcPct val="0"/>
              </a:spcBef>
              <a:buFont typeface="Wingdings" charset="0"/>
              <a:buNone/>
              <a:defRPr sz="30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3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6" y="5761038"/>
            <a:ext cx="87788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6" y="735014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6" y="6440489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800"/>
            </a:lvl4pPr>
            <a:lvl5pPr marL="1828727" indent="0">
              <a:buNone/>
              <a:defRPr sz="800"/>
            </a:lvl5pPr>
            <a:lvl6pPr marL="2285909" indent="0">
              <a:buNone/>
              <a:defRPr sz="800"/>
            </a:lvl6pPr>
            <a:lvl7pPr marL="2743091" indent="0">
              <a:buNone/>
              <a:defRPr sz="800"/>
            </a:lvl7pPr>
            <a:lvl8pPr marL="3200272" indent="0">
              <a:buNone/>
              <a:defRPr sz="800"/>
            </a:lvl8pPr>
            <a:lvl9pPr marL="365745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79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56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5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57.xml"/><Relationship Id="rId9" Type="http://schemas.openxmlformats.org/officeDocument/2006/relationships/oleObject" Target="../embeddings/oleObject1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8963" y="731838"/>
            <a:ext cx="109696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7850" y="2216150"/>
            <a:ext cx="10969625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>
            <a:off x="731838" y="658813"/>
            <a:ext cx="131333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16" tIns="65309" rIns="130616" bIns="65309"/>
          <a:lstStyle/>
          <a:p>
            <a:endParaRPr lang="en-US" dirty="0"/>
          </a:p>
        </p:txBody>
      </p:sp>
      <p:sp>
        <p:nvSpPr>
          <p:cNvPr id="1029" name="Rectangle 6"/>
          <p:cNvSpPr>
            <a:spLocks noChangeArrowheads="1"/>
          </p:cNvSpPr>
          <p:nvPr userDrawn="1"/>
        </p:nvSpPr>
        <p:spPr bwMode="black">
          <a:xfrm>
            <a:off x="10067412" y="7798829"/>
            <a:ext cx="3648590" cy="30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1516" tIns="65759" rIns="131516" bIns="65759">
            <a:spAutoFit/>
          </a:bodyPr>
          <a:lstStyle/>
          <a:p>
            <a:pPr eaLnBrk="1" hangingPunct="1"/>
            <a:r>
              <a:rPr lang="en-US" altLang="en-US" sz="1100" dirty="0">
                <a:latin typeface="IBM Plex Sans" panose="020B0503050203000203" pitchFamily="34" charset="0"/>
              </a:rPr>
              <a:t>© 2018 International </a:t>
            </a:r>
            <a:r>
              <a:rPr lang="en-US" altLang="en-US" sz="1100" baseline="0" dirty="0">
                <a:latin typeface="IBM Plex Sans" panose="020B0503050203000203" pitchFamily="34" charset="0"/>
              </a:rPr>
              <a:t>Business</a:t>
            </a:r>
            <a:r>
              <a:rPr lang="en-US" altLang="en-US" sz="1100" dirty="0">
                <a:latin typeface="IBM Plex Sans" panose="020B0503050203000203" pitchFamily="34" charset="0"/>
              </a:rPr>
              <a:t> Machines Corporation</a:t>
            </a:r>
          </a:p>
        </p:txBody>
      </p:sp>
      <p:sp>
        <p:nvSpPr>
          <p:cNvPr id="1064" name="Text Box 40"/>
          <p:cNvSpPr txBox="1">
            <a:spLocks noChangeArrowheads="1"/>
          </p:cNvSpPr>
          <p:nvPr userDrawn="1"/>
        </p:nvSpPr>
        <p:spPr bwMode="auto">
          <a:xfrm>
            <a:off x="13849350" y="7864475"/>
            <a:ext cx="654050" cy="16827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01CAD82C-6969-4B8C-B5CF-415D8CB91A3B}" type="slidenum">
              <a:rPr lang="en-US" altLang="en-US" sz="1100" baseline="0" smtClean="0">
                <a:solidFill>
                  <a:srgbClr val="000000"/>
                </a:solidFill>
                <a:latin typeface="IBM Plex Sans" panose="020B050305020300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1100" baseline="0" dirty="0">
              <a:solidFill>
                <a:srgbClr val="000000"/>
              </a:solidFill>
              <a:latin typeface="IBM Plex Sans" panose="020B0503050203000203" pitchFamily="34" charset="0"/>
            </a:endParaRPr>
          </a:p>
        </p:txBody>
      </p:sp>
      <p:pic>
        <p:nvPicPr>
          <p:cNvPr id="1032" name="Picture 2" descr="http://www.usturkeybusiness.com/files/2013/07/IBM-Logo.jp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25575" r="12022" b="25575"/>
          <a:stretch>
            <a:fillRect/>
          </a:stretch>
        </p:blipFill>
        <p:spPr bwMode="auto">
          <a:xfrm>
            <a:off x="13589000" y="268288"/>
            <a:ext cx="652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3" name="Straight Connector 2"/>
          <p:cNvCxnSpPr>
            <a:cxnSpLocks noChangeShapeType="1"/>
          </p:cNvCxnSpPr>
          <p:nvPr userDrawn="1"/>
        </p:nvCxnSpPr>
        <p:spPr bwMode="auto">
          <a:xfrm>
            <a:off x="303213" y="657225"/>
            <a:ext cx="141001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181" r:id="rId2"/>
    <p:sldLayoutId id="2147485182" r:id="rId3"/>
    <p:sldLayoutId id="2147485183" r:id="rId4"/>
    <p:sldLayoutId id="2147485184" r:id="rId5"/>
    <p:sldLayoutId id="2147485185" r:id="rId6"/>
    <p:sldLayoutId id="2147485186" r:id="rId7"/>
    <p:sldLayoutId id="2147485187" r:id="rId8"/>
    <p:sldLayoutId id="2147485188" r:id="rId9"/>
    <p:sldLayoutId id="2147485189" r:id="rId10"/>
    <p:sldLayoutId id="2147485190" r:id="rId11"/>
    <p:sldLayoutId id="2147485333" r:id="rId12"/>
    <p:sldLayoutId id="2147485337" r:id="rId13"/>
    <p:sldLayoutId id="2147485342" r:id="rId14"/>
  </p:sldLayoutIdLst>
  <p:hf hdr="0" dt="0"/>
  <p:txStyles>
    <p:titleStyle>
      <a:lvl1pPr algn="l" defTabSz="1304925" rtl="0" eaLnBrk="0" fontAlgn="base" hangingPunct="0">
        <a:spcBef>
          <a:spcPct val="0"/>
        </a:spcBef>
        <a:spcAft>
          <a:spcPct val="0"/>
        </a:spcAft>
        <a:defRPr sz="3800">
          <a:solidFill>
            <a:srgbClr val="0B5CAC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defTabSz="1304925" rtl="0" eaLnBrk="0" fontAlgn="base" hangingPunct="0">
        <a:spcBef>
          <a:spcPct val="0"/>
        </a:spcBef>
        <a:spcAft>
          <a:spcPct val="0"/>
        </a:spcAft>
        <a:defRPr sz="3800">
          <a:solidFill>
            <a:srgbClr val="0B5CAC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defTabSz="1304925" rtl="0" eaLnBrk="0" fontAlgn="base" hangingPunct="0">
        <a:spcBef>
          <a:spcPct val="0"/>
        </a:spcBef>
        <a:spcAft>
          <a:spcPct val="0"/>
        </a:spcAft>
        <a:defRPr sz="3800">
          <a:solidFill>
            <a:srgbClr val="0B5CAC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defTabSz="1304925" rtl="0" eaLnBrk="0" fontAlgn="base" hangingPunct="0">
        <a:spcBef>
          <a:spcPct val="0"/>
        </a:spcBef>
        <a:spcAft>
          <a:spcPct val="0"/>
        </a:spcAft>
        <a:defRPr sz="3800">
          <a:solidFill>
            <a:srgbClr val="0B5CAC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defTabSz="1304925" rtl="0" eaLnBrk="0" fontAlgn="base" hangingPunct="0">
        <a:spcBef>
          <a:spcPct val="0"/>
        </a:spcBef>
        <a:spcAft>
          <a:spcPct val="0"/>
        </a:spcAft>
        <a:defRPr sz="3800">
          <a:solidFill>
            <a:srgbClr val="0B5CAC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182" algn="l" defTabSz="1306460" rtl="0" fontAlgn="base">
        <a:spcBef>
          <a:spcPct val="0"/>
        </a:spcBef>
        <a:spcAft>
          <a:spcPct val="0"/>
        </a:spcAft>
        <a:defRPr sz="3800">
          <a:solidFill>
            <a:srgbClr val="00B3EF"/>
          </a:solidFill>
          <a:latin typeface="Arial" charset="0"/>
          <a:ea typeface="ＭＳ Ｐゴシック" charset="0"/>
        </a:defRPr>
      </a:lvl6pPr>
      <a:lvl7pPr marL="914364" algn="l" defTabSz="1306460" rtl="0" fontAlgn="base">
        <a:spcBef>
          <a:spcPct val="0"/>
        </a:spcBef>
        <a:spcAft>
          <a:spcPct val="0"/>
        </a:spcAft>
        <a:defRPr sz="3800">
          <a:solidFill>
            <a:srgbClr val="00B3EF"/>
          </a:solidFill>
          <a:latin typeface="Arial" charset="0"/>
          <a:ea typeface="ＭＳ Ｐゴシック" charset="0"/>
        </a:defRPr>
      </a:lvl7pPr>
      <a:lvl8pPr marL="1371545" algn="l" defTabSz="1306460" rtl="0" fontAlgn="base">
        <a:spcBef>
          <a:spcPct val="0"/>
        </a:spcBef>
        <a:spcAft>
          <a:spcPct val="0"/>
        </a:spcAft>
        <a:defRPr sz="3800">
          <a:solidFill>
            <a:srgbClr val="00B3EF"/>
          </a:solidFill>
          <a:latin typeface="Arial" charset="0"/>
          <a:ea typeface="ＭＳ Ｐゴシック" charset="0"/>
        </a:defRPr>
      </a:lvl8pPr>
      <a:lvl9pPr marL="1828727" algn="l" defTabSz="1306460" rtl="0" fontAlgn="base">
        <a:spcBef>
          <a:spcPct val="0"/>
        </a:spcBef>
        <a:spcAft>
          <a:spcPct val="0"/>
        </a:spcAft>
        <a:defRPr sz="3800">
          <a:solidFill>
            <a:srgbClr val="00B3EF"/>
          </a:solidFill>
          <a:latin typeface="Arial" charset="0"/>
          <a:ea typeface="ＭＳ Ｐゴシック" charset="0"/>
        </a:defRPr>
      </a:lvl9pPr>
    </p:titleStyle>
    <p:bodyStyle>
      <a:lvl1pPr marL="242888" indent="-242888" algn="l" defTabSz="1304925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817563" indent="-327025" algn="l" defTabSz="1304925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panose="020B0604020202020204" pitchFamily="34" charset="0"/>
        <a:buChar char="–"/>
        <a:defRPr sz="22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465263" indent="-323850" algn="l" defTabSz="1304925" rtl="0" eaLnBrk="0" fontAlgn="base" hangingPunct="0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2116138" indent="-323850" algn="l" defTabSz="1304925" rtl="0" eaLnBrk="0" fontAlgn="base" hangingPunct="0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770188" indent="-325438" algn="l" defTabSz="1304925" rtl="0" eaLnBrk="0" fontAlgn="base" hangingPunct="0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228846" indent="-327012" algn="l" defTabSz="1306460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6pPr>
      <a:lvl7pPr marL="3686028" indent="-327012" algn="l" defTabSz="1306460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7pPr>
      <a:lvl8pPr marL="4143209" indent="-327012" algn="l" defTabSz="1306460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8pPr>
      <a:lvl9pPr marL="4600391" indent="-327012" algn="l" defTabSz="1306460" rtl="0" fontAlgn="base">
        <a:spcBef>
          <a:spcPct val="20000"/>
        </a:spcBef>
        <a:spcAft>
          <a:spcPct val="0"/>
        </a:spcAft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DBA0AE-1617-F145-A138-8A70F85B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DFC622-CE25-F148-8800-C1AC49617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14645-F542-7C42-B406-6A03D62DE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009C4-538A-994A-8848-0DC1BDE1B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3708D-99B4-8145-8370-7BA6CB415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59756-0E81-F748-8995-E0EC43E1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6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2" r:id="rId1"/>
    <p:sldLayoutId id="2147485313" r:id="rId2"/>
    <p:sldLayoutId id="2147485314" r:id="rId3"/>
    <p:sldLayoutId id="2147485315" r:id="rId4"/>
    <p:sldLayoutId id="2147485316" r:id="rId5"/>
    <p:sldLayoutId id="2147485317" r:id="rId6"/>
    <p:sldLayoutId id="2147485318" r:id="rId7"/>
    <p:sldLayoutId id="2147485319" r:id="rId8"/>
    <p:sldLayoutId id="2147485320" r:id="rId9"/>
    <p:sldLayoutId id="2147485321" r:id="rId10"/>
    <p:sldLayoutId id="214748532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2249488"/>
            <a:ext cx="1390015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3" tIns="54862" rIns="109723" bIns="54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051" name="Rectangle 6"/>
          <p:cNvSpPr>
            <a:spLocks noChangeArrowheads="1"/>
          </p:cNvSpPr>
          <p:nvPr/>
        </p:nvSpPr>
        <p:spPr bwMode="black">
          <a:xfrm>
            <a:off x="12144375" y="7845425"/>
            <a:ext cx="21939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85" tIns="55243" rIns="110485" bIns="55243"/>
          <a:lstStyle>
            <a:lvl1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44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16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88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60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</a:rPr>
              <a:t>© 2014 IBM Corporation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292100" y="7845425"/>
            <a:ext cx="587375" cy="220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0485" tIns="55243" rIns="110485" bIns="5524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8CC3E51-7C7A-4438-9F63-CF2EB0FE7B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45075" y="7848600"/>
            <a:ext cx="4827588" cy="231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0485" tIns="0" rIns="110485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9475" y="7845425"/>
            <a:ext cx="1606550" cy="220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0485" tIns="55243" rIns="110485" bIns="5524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05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712788"/>
            <a:ext cx="139001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3" tIns="54862" rIns="109723" bIns="54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Text Box 11"/>
          <p:cNvSpPr txBox="1">
            <a:spLocks noChangeArrowheads="1"/>
          </p:cNvSpPr>
          <p:nvPr userDrawn="1"/>
        </p:nvSpPr>
        <p:spPr bwMode="auto">
          <a:xfrm>
            <a:off x="904875" y="7823200"/>
            <a:ext cx="1262063" cy="265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9723" tIns="54862" rIns="109723" bIns="54862">
            <a:spAutoFit/>
          </a:bodyPr>
          <a:lstStyle>
            <a:lvl1pPr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097236" eaLnBrk="1" hangingPunct="1">
              <a:defRPr/>
            </a:pPr>
            <a:r>
              <a:rPr lang="en-US" sz="1000" b="0" dirty="0">
                <a:solidFill>
                  <a:srgbClr val="000000"/>
                </a:solidFill>
                <a:ea typeface="ＭＳ Ｐゴシック" charset="0"/>
              </a:rPr>
              <a:t>Not for distribution</a:t>
            </a:r>
          </a:p>
        </p:txBody>
      </p:sp>
      <p:pic>
        <p:nvPicPr>
          <p:cNvPr id="2057" name="Picture 1" descr="IBM_Logo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238" y="177800"/>
            <a:ext cx="1016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42" r:id="rId1"/>
    <p:sldLayoutId id="2147485243" r:id="rId2"/>
    <p:sldLayoutId id="2147485244" r:id="rId3"/>
    <p:sldLayoutId id="2147485245" r:id="rId4"/>
    <p:sldLayoutId id="2147485246" r:id="rId5"/>
    <p:sldLayoutId id="2147485247" r:id="rId6"/>
    <p:sldLayoutId id="2147485248" r:id="rId7"/>
    <p:sldLayoutId id="2147485249" r:id="rId8"/>
    <p:sldLayoutId id="2147485250" r:id="rId9"/>
    <p:sldLayoutId id="2147485251" r:id="rId10"/>
    <p:sldLayoutId id="2147485252" r:id="rId11"/>
    <p:sldLayoutId id="2147485253" r:id="rId12"/>
    <p:sldLayoutId id="2147485254" r:id="rId13"/>
    <p:sldLayoutId id="2147485255" r:id="rId14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Helvetica Neue"/>
          <a:ea typeface="MS PGothic" panose="020B0600070205080204" pitchFamily="34" charset="-128"/>
          <a:cs typeface="Helvetica Neue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Helvetica Neue"/>
          <a:ea typeface="MS PGothic" panose="020B0600070205080204" pitchFamily="34" charset="-128"/>
          <a:cs typeface="Helvetica Neue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Helvetica Neue"/>
          <a:ea typeface="MS PGothic" panose="020B0600070205080204" pitchFamily="34" charset="-128"/>
          <a:cs typeface="Helvetica Neue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Helvetica Neue"/>
          <a:ea typeface="MS PGothic" panose="020B0600070205080204" pitchFamily="34" charset="-128"/>
          <a:cs typeface="Helvetica Neue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Helvetica Neue"/>
          <a:ea typeface="MS PGothic" panose="020B0600070205080204" pitchFamily="34" charset="-128"/>
          <a:cs typeface="Helvetica Neue"/>
        </a:defRPr>
      </a:lvl5pPr>
      <a:lvl6pPr marL="548618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6pPr>
      <a:lvl7pPr marL="1097236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7pPr>
      <a:lvl8pPr marL="1645854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8pPr>
      <a:lvl9pPr marL="2194472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9pPr>
    </p:titleStyle>
    <p:bodyStyle>
      <a:lvl1pPr marL="206375" indent="-206375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9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11188" indent="-195263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900">
          <a:solidFill>
            <a:schemeClr val="tx1"/>
          </a:solidFill>
          <a:latin typeface="+mn-lt"/>
          <a:ea typeface="Arial" pitchFamily="-84" charset="0"/>
          <a:cs typeface="+mn-cs"/>
        </a:defRPr>
      </a:lvl2pPr>
      <a:lvl3pPr marL="1025525" indent="-20637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1900">
          <a:solidFill>
            <a:schemeClr val="tx1"/>
          </a:solidFill>
          <a:latin typeface="+mn-lt"/>
          <a:ea typeface="Arial" pitchFamily="-84" charset="0"/>
          <a:cs typeface="+mn-cs"/>
        </a:defRPr>
      </a:lvl3pPr>
      <a:lvl4pPr marL="1443038" indent="-20637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900">
          <a:solidFill>
            <a:schemeClr val="bg1"/>
          </a:solidFill>
          <a:latin typeface="+mn-lt"/>
          <a:ea typeface="Arial" pitchFamily="-84" charset="0"/>
          <a:cs typeface="+mn-cs"/>
        </a:defRPr>
      </a:lvl4pPr>
      <a:lvl5pPr marL="1846263" indent="-1952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ea typeface="Arial" pitchFamily="-84" charset="0"/>
          <a:cs typeface="+mn-cs"/>
        </a:defRPr>
      </a:lvl5pPr>
      <a:lvl6pPr marL="2396394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6pPr>
      <a:lvl7pPr marL="2945012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7pPr>
      <a:lvl8pPr marL="3493631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8pPr>
      <a:lvl9pPr marL="4042248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2249488"/>
            <a:ext cx="1390015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3" tIns="54862" rIns="109723" bIns="54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black">
          <a:xfrm>
            <a:off x="12144375" y="7845425"/>
            <a:ext cx="2193925" cy="22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85" tIns="55243" rIns="110485" bIns="55243"/>
          <a:lstStyle>
            <a:lvl1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1096963"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2844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7416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1988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656013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en-US" sz="1000" dirty="0">
                <a:solidFill>
                  <a:srgbClr val="000000"/>
                </a:solidFill>
              </a:rPr>
              <a:t>© 2014 IBM Corporation</a:t>
            </a:r>
            <a:endParaRPr lang="en-US" altLang="en-US" sz="2200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292100" y="7845425"/>
            <a:ext cx="587375" cy="220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0485" tIns="55243" rIns="110485" bIns="5524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E86E6C-7C67-43DB-BB38-4BCC0C355B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45075" y="7848600"/>
            <a:ext cx="4827588" cy="231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0485" tIns="0" rIns="110485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79475" y="7845425"/>
            <a:ext cx="1606550" cy="220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0485" tIns="55243" rIns="110485" bIns="5524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07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65125" y="712788"/>
            <a:ext cx="139001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3" tIns="54862" rIns="109723" bIns="548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4" name="Text Box 11"/>
          <p:cNvSpPr txBox="1">
            <a:spLocks noChangeArrowheads="1"/>
          </p:cNvSpPr>
          <p:nvPr userDrawn="1"/>
        </p:nvSpPr>
        <p:spPr bwMode="auto">
          <a:xfrm>
            <a:off x="904875" y="7823200"/>
            <a:ext cx="1262063" cy="265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9723" tIns="54862" rIns="109723" bIns="54862">
            <a:spAutoFit/>
          </a:bodyPr>
          <a:lstStyle>
            <a:lvl1pPr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33C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097236" eaLnBrk="1" hangingPunct="1">
              <a:defRPr/>
            </a:pPr>
            <a:r>
              <a:rPr lang="en-US" sz="1000" b="0" dirty="0">
                <a:solidFill>
                  <a:srgbClr val="000000"/>
                </a:solidFill>
                <a:ea typeface="ＭＳ Ｐゴシック" charset="0"/>
              </a:rPr>
              <a:t>Not for distribution</a:t>
            </a:r>
          </a:p>
        </p:txBody>
      </p:sp>
      <p:pic>
        <p:nvPicPr>
          <p:cNvPr id="3081" name="Picture 10" descr="IBM_Logo.gi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913" y="223838"/>
            <a:ext cx="969962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56" r:id="rId1"/>
    <p:sldLayoutId id="2147485257" r:id="rId2"/>
    <p:sldLayoutId id="2147485258" r:id="rId3"/>
    <p:sldLayoutId id="2147485259" r:id="rId4"/>
    <p:sldLayoutId id="2147485260" r:id="rId5"/>
    <p:sldLayoutId id="2147485261" r:id="rId6"/>
    <p:sldLayoutId id="2147485262" r:id="rId7"/>
    <p:sldLayoutId id="2147485263" r:id="rId8"/>
    <p:sldLayoutId id="2147485264" r:id="rId9"/>
    <p:sldLayoutId id="2147485265" r:id="rId10"/>
    <p:sldLayoutId id="2147485266" r:id="rId11"/>
    <p:sldLayoutId id="2147485267" r:id="rId12"/>
    <p:sldLayoutId id="2147485268" r:id="rId13"/>
    <p:sldLayoutId id="2147485269" r:id="rId14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336699"/>
          </a:solidFill>
          <a:latin typeface="Arial" pitchFamily="34" charset="0"/>
          <a:ea typeface="MS PGothic" panose="020B0600070205080204" pitchFamily="34" charset="-128"/>
          <a:cs typeface="Arial" pitchFamily="34" charset="0"/>
        </a:defRPr>
      </a:lvl5pPr>
      <a:lvl6pPr marL="548618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6pPr>
      <a:lvl7pPr marL="1097236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7pPr>
      <a:lvl8pPr marL="1645854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8pPr>
      <a:lvl9pPr marL="2194472" algn="l" rtl="0" fontAlgn="base">
        <a:lnSpc>
          <a:spcPct val="90000"/>
        </a:lnSpc>
        <a:spcBef>
          <a:spcPct val="0"/>
        </a:spcBef>
        <a:spcAft>
          <a:spcPct val="0"/>
        </a:spcAft>
        <a:defRPr sz="2600">
          <a:solidFill>
            <a:srgbClr val="336699"/>
          </a:solidFill>
          <a:latin typeface="Arial" pitchFamily="34" charset="0"/>
          <a:cs typeface="Arial" pitchFamily="34" charset="0"/>
        </a:defRPr>
      </a:lvl9pPr>
    </p:titleStyle>
    <p:bodyStyle>
      <a:lvl1pPr marL="206375" indent="-206375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9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11188" indent="-195263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900">
          <a:solidFill>
            <a:schemeClr val="tx1"/>
          </a:solidFill>
          <a:latin typeface="+mn-lt"/>
          <a:ea typeface="Arial" pitchFamily="-84" charset="0"/>
          <a:cs typeface="+mn-cs"/>
        </a:defRPr>
      </a:lvl2pPr>
      <a:lvl3pPr marL="1025525" indent="-20637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1900">
          <a:solidFill>
            <a:schemeClr val="tx1"/>
          </a:solidFill>
          <a:latin typeface="+mn-lt"/>
          <a:ea typeface="Arial" pitchFamily="-84" charset="0"/>
          <a:cs typeface="+mn-cs"/>
        </a:defRPr>
      </a:lvl3pPr>
      <a:lvl4pPr marL="1443038" indent="-20637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900">
          <a:solidFill>
            <a:schemeClr val="bg1"/>
          </a:solidFill>
          <a:latin typeface="+mn-lt"/>
          <a:ea typeface="Arial" pitchFamily="-84" charset="0"/>
          <a:cs typeface="+mn-cs"/>
        </a:defRPr>
      </a:lvl4pPr>
      <a:lvl5pPr marL="1846263" indent="-1952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ea typeface="Arial" pitchFamily="-84" charset="0"/>
          <a:cs typeface="+mn-cs"/>
        </a:defRPr>
      </a:lvl5pPr>
      <a:lvl6pPr marL="2396394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6pPr>
      <a:lvl7pPr marL="2945012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7pPr>
      <a:lvl8pPr marL="3493631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8pPr>
      <a:lvl9pPr marL="4042248" indent="-196208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9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18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36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54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472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091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08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26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945" algn="l" defTabSz="109723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543" y="1907"/>
          <a:ext cx="2539" cy="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" name="think-cell Slide" r:id="rId9" imgW="216" imgH="216" progId="TCLayout.ActiveDocument.1">
                  <p:embed/>
                </p:oleObj>
              </mc:Choice>
              <mc:Fallback>
                <p:oleObj name="think-cell Slide" r:id="rId9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43" y="1907"/>
                        <a:ext cx="2539" cy="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529" y="1421131"/>
            <a:ext cx="13911573" cy="563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695" rIns="0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bullet (1)</a:t>
            </a:r>
          </a:p>
          <a:p>
            <a:pPr lvl="1"/>
            <a:r>
              <a:rPr lang="en-US" dirty="0"/>
              <a:t>1st sub-bullet</a:t>
            </a:r>
          </a:p>
          <a:p>
            <a:pPr lvl="2"/>
            <a:r>
              <a:rPr lang="en-US" dirty="0"/>
              <a:t>2nd sub-bullet</a:t>
            </a:r>
          </a:p>
          <a:p>
            <a:pPr lvl="0"/>
            <a:r>
              <a:rPr lang="en-US" dirty="0"/>
              <a:t>Main bullet (2)</a:t>
            </a:r>
          </a:p>
        </p:txBody>
      </p:sp>
      <p:pic>
        <p:nvPicPr>
          <p:cNvPr id="1030" name="Picture 10" descr="R120_G137_B251-2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763" y="249598"/>
            <a:ext cx="731520" cy="28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350529" y="577702"/>
            <a:ext cx="13911573" cy="83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695" rIns="0" bIns="456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Slide title or lead</a:t>
            </a:r>
          </a:p>
        </p:txBody>
      </p:sp>
      <p:sp>
        <p:nvSpPr>
          <p:cNvPr id="1033" name="Rectangle 6"/>
          <p:cNvSpPr>
            <a:spLocks noChangeArrowheads="1"/>
          </p:cNvSpPr>
          <p:nvPr/>
        </p:nvSpPr>
        <p:spPr bwMode="black">
          <a:xfrm>
            <a:off x="826748" y="7890551"/>
            <a:ext cx="1210587" cy="14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/>
          <a:p>
            <a:pPr eaLnBrk="1" hangingPunct="1"/>
            <a:r>
              <a:rPr lang="en-US" sz="1280" dirty="0">
                <a:solidFill>
                  <a:srgbClr val="000000"/>
                </a:solidFill>
                <a:cs typeface="Arial" pitchFamily="34" charset="0"/>
              </a:rPr>
              <a:t>IBM Confidential</a:t>
            </a:r>
            <a:endParaRPr lang="en-US" sz="288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black">
          <a:xfrm>
            <a:off x="350531" y="7890515"/>
            <a:ext cx="200376" cy="19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fld id="{60411874-C2D2-45EC-958B-E93AEBC7C134}" type="slidenum">
              <a:rPr lang="en-US" sz="1280" smtClean="0">
                <a:solidFill>
                  <a:srgbClr val="000000"/>
                </a:solidFill>
                <a:cs typeface="Arial" pitchFamily="34" charset="0"/>
              </a:rPr>
              <a:pPr eaLnBrk="1" hangingPunct="1"/>
              <a:t>‹#›</a:t>
            </a:fld>
            <a:endParaRPr lang="en-US" sz="128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5pPr>
      <a:lvl6pPr marL="731043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6pPr>
      <a:lvl7pPr marL="1462141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7pPr>
      <a:lvl8pPr marL="2193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8pPr>
      <a:lvl9pPr marL="2924278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hlink"/>
          </a:solidFill>
          <a:latin typeface="Arial" charset="0"/>
        </a:defRPr>
      </a:lvl9pPr>
    </p:titleStyle>
    <p:bodyStyle>
      <a:lvl1pPr marL="276701" indent="-27670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814861" indent="-26146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2560">
          <a:solidFill>
            <a:schemeClr val="tx1"/>
          </a:solidFill>
          <a:latin typeface="+mn-lt"/>
        </a:defRPr>
      </a:lvl2pPr>
      <a:lvl3pPr marL="1368219" indent="-27670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560">
          <a:solidFill>
            <a:schemeClr val="tx1"/>
          </a:solidFill>
          <a:latin typeface="+mn-lt"/>
        </a:defRPr>
      </a:lvl3pPr>
      <a:lvl4pPr marL="1924120" indent="-276701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2560">
          <a:solidFill>
            <a:schemeClr val="bg1"/>
          </a:solidFill>
          <a:latin typeface="+mn-lt"/>
        </a:defRPr>
      </a:lvl4pPr>
      <a:lvl5pPr marL="2462240" indent="-261461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560">
          <a:solidFill>
            <a:schemeClr val="bg1"/>
          </a:solidFill>
          <a:latin typeface="+mn-lt"/>
        </a:defRPr>
      </a:lvl5pPr>
      <a:lvl6pPr marL="3193320" indent="-261461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560">
          <a:solidFill>
            <a:schemeClr val="bg1"/>
          </a:solidFill>
          <a:latin typeface="+mn-lt"/>
        </a:defRPr>
      </a:lvl6pPr>
      <a:lvl7pPr marL="3924400" indent="-261461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560">
          <a:solidFill>
            <a:schemeClr val="bg1"/>
          </a:solidFill>
          <a:latin typeface="+mn-lt"/>
        </a:defRPr>
      </a:lvl7pPr>
      <a:lvl8pPr marL="4655480" indent="-261461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560">
          <a:solidFill>
            <a:schemeClr val="bg1"/>
          </a:solidFill>
          <a:latin typeface="+mn-lt"/>
        </a:defRPr>
      </a:lvl8pPr>
      <a:lvl9pPr marL="5386520" indent="-261461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56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043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2141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3200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4278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5320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6363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17440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48501" algn="l" defTabSz="1462141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Text">
            <a:extLst>
              <a:ext uri="{FF2B5EF4-FFF2-40B4-BE49-F238E27FC236}">
                <a16:creationId xmlns:a16="http://schemas.microsoft.com/office/drawing/2014/main" id="{6648BAB6-9193-47D7-AACD-8323EA207A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13460" y="571500"/>
            <a:ext cx="1260348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Light"/>
              </a:rPr>
              <a:t>Title Text</a:t>
            </a:r>
          </a:p>
        </p:txBody>
      </p:sp>
      <p:sp>
        <p:nvSpPr>
          <p:cNvPr id="6147" name="Body Level One…">
            <a:extLst>
              <a:ext uri="{FF2B5EF4-FFF2-40B4-BE49-F238E27FC236}">
                <a16:creationId xmlns:a16="http://schemas.microsoft.com/office/drawing/2014/main" id="{B3F2B40C-1AB8-472D-BB1B-3C7B258E3D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13460" y="1943100"/>
            <a:ext cx="1260348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Light"/>
              </a:rPr>
              <a:t>Body Level One</a:t>
            </a:r>
          </a:p>
          <a:p>
            <a:pPr lvl="1"/>
            <a:r>
              <a:rPr lang="en-US" altLang="en-US">
                <a:sym typeface="Helvetica Light"/>
              </a:rPr>
              <a:t>Body Level Two</a:t>
            </a:r>
          </a:p>
          <a:p>
            <a:pPr lvl="2"/>
            <a:r>
              <a:rPr lang="en-US" altLang="en-US">
                <a:sym typeface="Helvetica Light"/>
              </a:rPr>
              <a:t>Body Level Three</a:t>
            </a:r>
          </a:p>
          <a:p>
            <a:pPr lvl="3"/>
            <a:r>
              <a:rPr lang="en-US" altLang="en-US">
                <a:sym typeface="Helvetica Light"/>
              </a:rPr>
              <a:t>Body Level Four</a:t>
            </a:r>
          </a:p>
          <a:p>
            <a:pPr lvl="4"/>
            <a:r>
              <a:rPr lang="en-US" altLang="en-US">
                <a:sym typeface="Helvetica Light"/>
              </a:rPr>
              <a:t>Body Level Five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2B42F6F8-9FBC-40F7-BC59-ECAD185DE8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176136" y="7848600"/>
            <a:ext cx="318998" cy="324191"/>
          </a:xfrm>
          <a:prstGeom prst="rect">
            <a:avLst/>
          </a:prstGeom>
          <a:ln w="12700">
            <a:miter lim="400000"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44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803EB52-E85C-4D60-B8DB-8748C8EB0DC6}" type="slidenum">
              <a:rPr lang="en-US" alt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2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0" r:id="rId1"/>
    <p:sldLayoutId id="2147485281" r:id="rId2"/>
    <p:sldLayoutId id="2147485282" r:id="rId3"/>
    <p:sldLayoutId id="2147485284" r:id="rId4"/>
    <p:sldLayoutId id="2147485285" r:id="rId5"/>
    <p:sldLayoutId id="2147485286" r:id="rId6"/>
    <p:sldLayoutId id="2147485287" r:id="rId7"/>
    <p:sldLayoutId id="2147485288" r:id="rId8"/>
    <p:sldLayoutId id="2147485289" r:id="rId9"/>
    <p:sldLayoutId id="2147485290" r:id="rId10"/>
    <p:sldLayoutId id="2147485291" r:id="rId11"/>
    <p:sldLayoutId id="2147485292" r:id="rId12"/>
    <p:sldLayoutId id="2147485293" r:id="rId13"/>
    <p:sldLayoutId id="2147485294" r:id="rId14"/>
    <p:sldLayoutId id="2147485295" r:id="rId15"/>
    <p:sldLayoutId id="2147485296" r:id="rId16"/>
    <p:sldLayoutId id="2147485297" r:id="rId17"/>
    <p:sldLayoutId id="2147485298" r:id="rId18"/>
    <p:sldLayoutId id="2147485299" r:id="rId19"/>
    <p:sldLayoutId id="2147485300" r:id="rId20"/>
    <p:sldLayoutId id="2147485301" r:id="rId21"/>
    <p:sldLayoutId id="2147485302" r:id="rId22"/>
    <p:sldLayoutId id="2147485303" r:id="rId23"/>
    <p:sldLayoutId id="2147485304" r:id="rId24"/>
    <p:sldLayoutId id="2147485305" r:id="rId25"/>
    <p:sldLayoutId id="2147485306" r:id="rId26"/>
    <p:sldLayoutId id="2147485307" r:id="rId27"/>
    <p:sldLayoutId id="2147485308" r:id="rId28"/>
    <p:sldLayoutId id="2147485309" r:id="rId29"/>
    <p:sldLayoutId id="2147485310" r:id="rId30"/>
  </p:sldLayoutIdLst>
  <p:transition spd="med"/>
  <p:hf hdr="0" dt="0"/>
  <p:txStyles>
    <p:titleStyle>
      <a:lvl1pPr algn="ctr" defTabSz="495300" rtl="0" eaLnBrk="0" fontAlgn="base" hangingPunct="0">
        <a:spcBef>
          <a:spcPct val="0"/>
        </a:spcBef>
        <a:spcAft>
          <a:spcPct val="0"/>
        </a:spcAft>
        <a:defRPr sz="67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algn="ctr" defTabSz="495300" rtl="0" eaLnBrk="0" fontAlgn="base" hangingPunct="0">
        <a:spcBef>
          <a:spcPct val="0"/>
        </a:spcBef>
        <a:spcAft>
          <a:spcPct val="0"/>
        </a:spcAft>
        <a:defRPr sz="67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algn="ctr" defTabSz="495300" rtl="0" eaLnBrk="0" fontAlgn="base" hangingPunct="0">
        <a:spcBef>
          <a:spcPct val="0"/>
        </a:spcBef>
        <a:spcAft>
          <a:spcPct val="0"/>
        </a:spcAft>
        <a:defRPr sz="67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algn="ctr" defTabSz="495300" rtl="0" eaLnBrk="0" fontAlgn="base" hangingPunct="0">
        <a:spcBef>
          <a:spcPct val="0"/>
        </a:spcBef>
        <a:spcAft>
          <a:spcPct val="0"/>
        </a:spcAft>
        <a:defRPr sz="67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algn="ctr" defTabSz="495300" rtl="0" eaLnBrk="0" fontAlgn="base" hangingPunct="0">
        <a:spcBef>
          <a:spcPct val="0"/>
        </a:spcBef>
        <a:spcAft>
          <a:spcPct val="0"/>
        </a:spcAft>
        <a:defRPr sz="67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0" marR="0" indent="68580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82296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96012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09728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81000" indent="-381000" algn="l" defTabSz="495300" rtl="0" eaLnBrk="0" fontAlgn="base" hangingPunct="0">
        <a:spcBef>
          <a:spcPts val="3540"/>
        </a:spcBef>
        <a:spcAft>
          <a:spcPct val="0"/>
        </a:spcAft>
        <a:buSzPct val="75000"/>
        <a:buChar char="•"/>
        <a:defRPr sz="31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762000" indent="-381000" algn="l" defTabSz="495300" rtl="0" eaLnBrk="0" fontAlgn="base" hangingPunct="0">
        <a:spcBef>
          <a:spcPts val="3540"/>
        </a:spcBef>
        <a:spcAft>
          <a:spcPct val="0"/>
        </a:spcAft>
        <a:buSzPct val="75000"/>
        <a:buChar char="•"/>
        <a:defRPr sz="31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1143000" indent="-381000" algn="l" defTabSz="495300" rtl="0" eaLnBrk="0" fontAlgn="base" hangingPunct="0">
        <a:spcBef>
          <a:spcPts val="3540"/>
        </a:spcBef>
        <a:spcAft>
          <a:spcPct val="0"/>
        </a:spcAft>
        <a:buSzPct val="75000"/>
        <a:buChar char="•"/>
        <a:defRPr sz="31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1524000" indent="-381000" algn="l" defTabSz="495300" rtl="0" eaLnBrk="0" fontAlgn="base" hangingPunct="0">
        <a:spcBef>
          <a:spcPts val="3540"/>
        </a:spcBef>
        <a:spcAft>
          <a:spcPct val="0"/>
        </a:spcAft>
        <a:buSzPct val="75000"/>
        <a:buChar char="•"/>
        <a:defRPr sz="31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1905000" indent="-381000" algn="l" defTabSz="495300" rtl="0" eaLnBrk="0" fontAlgn="base" hangingPunct="0">
        <a:spcBef>
          <a:spcPts val="3540"/>
        </a:spcBef>
        <a:spcAft>
          <a:spcPct val="0"/>
        </a:spcAft>
        <a:buSzPct val="75000"/>
        <a:buChar char="•"/>
        <a:defRPr sz="312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2286000" marR="0" indent="-381000" algn="l" defTabSz="495300" rtl="0" latinLnBrk="0">
        <a:lnSpc>
          <a:spcPct val="100000"/>
        </a:lnSpc>
        <a:spcBef>
          <a:spcPts val="3540"/>
        </a:spcBef>
        <a:spcAft>
          <a:spcPts val="0"/>
        </a:spcAft>
        <a:buClrTx/>
        <a:buSzPct val="75000"/>
        <a:buFontTx/>
        <a:buChar char="•"/>
        <a:tabLst/>
        <a:defRPr sz="31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667000" marR="0" indent="-381000" algn="l" defTabSz="495300" rtl="0" latinLnBrk="0">
        <a:lnSpc>
          <a:spcPct val="100000"/>
        </a:lnSpc>
        <a:spcBef>
          <a:spcPts val="3540"/>
        </a:spcBef>
        <a:spcAft>
          <a:spcPts val="0"/>
        </a:spcAft>
        <a:buClrTx/>
        <a:buSzPct val="75000"/>
        <a:buFontTx/>
        <a:buChar char="•"/>
        <a:tabLst/>
        <a:defRPr sz="31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048000" marR="0" indent="-381000" algn="l" defTabSz="495300" rtl="0" latinLnBrk="0">
        <a:lnSpc>
          <a:spcPct val="100000"/>
        </a:lnSpc>
        <a:spcBef>
          <a:spcPts val="3540"/>
        </a:spcBef>
        <a:spcAft>
          <a:spcPts val="0"/>
        </a:spcAft>
        <a:buClrTx/>
        <a:buSzPct val="75000"/>
        <a:buFontTx/>
        <a:buChar char="•"/>
        <a:tabLst/>
        <a:defRPr sz="31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429000" marR="0" indent="-381000" algn="l" defTabSz="495300" rtl="0" latinLnBrk="0">
        <a:lnSpc>
          <a:spcPct val="100000"/>
        </a:lnSpc>
        <a:spcBef>
          <a:spcPts val="3540"/>
        </a:spcBef>
        <a:spcAft>
          <a:spcPts val="0"/>
        </a:spcAft>
        <a:buClrTx/>
        <a:buSzPct val="75000"/>
        <a:buFontTx/>
        <a:buChar char="•"/>
        <a:tabLst/>
        <a:defRPr sz="312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3716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7432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1148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54864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68580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82296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96012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097280" algn="ctr" defTabSz="4953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4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tif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ctrTitle"/>
          </p:nvPr>
        </p:nvSpPr>
        <p:spPr>
          <a:xfrm>
            <a:off x="587375" y="1347537"/>
            <a:ext cx="12431713" cy="1651251"/>
          </a:xfrm>
        </p:spPr>
        <p:txBody>
          <a:bodyPr/>
          <a:lstStyle/>
          <a:p>
            <a:r>
              <a:rPr lang="en-US" altLang="en-US" dirty="0"/>
              <a:t>Understanding Employee Engagement through Social Analytics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1678" y="1347537"/>
            <a:ext cx="11023035" cy="4401201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>
            <a:lvl1pPr eaLnBrk="0" hangingPunct="0"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CC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0" dirty="0">
                <a:solidFill>
                  <a:schemeClr val="accent1"/>
                </a:solidFill>
                <a:latin typeface="IBM Plex Sans" panose="020B0503050203000203" pitchFamily="34" charset="0"/>
              </a:rPr>
              <a:t>IOT, AI: Technology for Sustainability and the Planet; Opportunities and Challenges to Wider Deployment</a:t>
            </a:r>
          </a:p>
          <a:p>
            <a:pPr eaLnBrk="1" hangingPunct="1">
              <a:defRPr/>
            </a:pPr>
            <a:endParaRPr lang="en-US" sz="4800" dirty="0">
              <a:solidFill>
                <a:srgbClr val="0557BB"/>
              </a:solidFill>
              <a:latin typeface="IBM Plex Sans" panose="020B0503050203000203" pitchFamily="34" charset="0"/>
              <a:ea typeface="Arial Narrow" charset="0"/>
              <a:cs typeface="Arial Narrow" charset="0"/>
            </a:endParaRPr>
          </a:p>
          <a:p>
            <a:pPr eaLnBrk="1" hangingPunct="1">
              <a:defRPr/>
            </a:pPr>
            <a:r>
              <a:rPr lang="en-US" sz="2800" b="0" dirty="0">
                <a:solidFill>
                  <a:srgbClr val="0557BB"/>
                </a:solidFill>
                <a:latin typeface="IBM Plex Sans" panose="020B0503050203000203" pitchFamily="34" charset="0"/>
                <a:ea typeface="Arial Narrow" charset="0"/>
                <a:cs typeface="Arial Narrow" charset="0"/>
              </a:rPr>
              <a:t>Edan Dionne</a:t>
            </a:r>
          </a:p>
          <a:p>
            <a:pPr eaLnBrk="1" hangingPunct="1">
              <a:defRPr/>
            </a:pPr>
            <a:r>
              <a:rPr lang="en-US" sz="2800" b="0" dirty="0">
                <a:solidFill>
                  <a:srgbClr val="0557BB"/>
                </a:solidFill>
                <a:latin typeface="IBM Plex Sans" panose="020B0503050203000203" pitchFamily="34" charset="0"/>
                <a:ea typeface="Arial Narrow" charset="0"/>
                <a:cs typeface="Arial Narrow" charset="0"/>
              </a:rPr>
              <a:t>IBM Corporation</a:t>
            </a:r>
          </a:p>
          <a:p>
            <a:pPr eaLnBrk="1" hangingPunct="1">
              <a:defRPr/>
            </a:pPr>
            <a:r>
              <a:rPr lang="en-US" sz="2800" b="0" dirty="0">
                <a:solidFill>
                  <a:srgbClr val="0557BB"/>
                </a:solidFill>
                <a:latin typeface="IBM Plex Sans" panose="020B0503050203000203" pitchFamily="34" charset="0"/>
                <a:ea typeface="Arial Narrow" charset="0"/>
                <a:cs typeface="Arial Narrow" charset="0"/>
              </a:rPr>
              <a:t>5 November 2019</a:t>
            </a:r>
          </a:p>
          <a:p>
            <a:pPr eaLnBrk="1" hangingPunct="1">
              <a:defRPr/>
            </a:pPr>
            <a:r>
              <a:rPr lang="en-US" sz="2800" b="0" dirty="0">
                <a:solidFill>
                  <a:srgbClr val="0557BB"/>
                </a:solidFill>
                <a:latin typeface="IBM Plex Sans" panose="020B0503050203000203" pitchFamily="34" charset="0"/>
                <a:ea typeface="Arial Narrow" charset="0"/>
                <a:cs typeface="Arial Narrow" charset="0"/>
              </a:rPr>
              <a:t>UN SPB Forum, Canberra, Australia </a:t>
            </a:r>
            <a:endParaRPr lang="en-US" sz="2800" dirty="0">
              <a:solidFill>
                <a:srgbClr val="0557BB"/>
              </a:solidFill>
              <a:latin typeface="IBM Plex Sans" panose="020B0503050203000203" pitchFamily="34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93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18EC-8B96-6149-8E44-E907EB5C2855}"/>
              </a:ext>
            </a:extLst>
          </p:cNvPr>
          <p:cNvSpPr txBox="1">
            <a:spLocks/>
          </p:cNvSpPr>
          <p:nvPr/>
        </p:nvSpPr>
        <p:spPr bwMode="auto">
          <a:xfrm>
            <a:off x="302170" y="10472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0B565C-EC6D-8E4C-B050-A31477D0B84E}"/>
              </a:ext>
            </a:extLst>
          </p:cNvPr>
          <p:cNvGrpSpPr/>
          <p:nvPr/>
        </p:nvGrpSpPr>
        <p:grpSpPr>
          <a:xfrm>
            <a:off x="758188" y="835589"/>
            <a:ext cx="13387923" cy="7101849"/>
            <a:chOff x="758188" y="835589"/>
            <a:chExt cx="13387923" cy="71018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482CC7-DE7B-5144-8E12-644BBC25CB04}"/>
                </a:ext>
              </a:extLst>
            </p:cNvPr>
            <p:cNvGrpSpPr/>
            <p:nvPr/>
          </p:nvGrpSpPr>
          <p:grpSpPr>
            <a:xfrm>
              <a:off x="9448800" y="4503430"/>
              <a:ext cx="4697311" cy="3249921"/>
              <a:chOff x="9353550" y="4503430"/>
              <a:chExt cx="4697311" cy="324992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CC1A7CA-2AD2-F346-A261-DC15894215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1516" t="4799" r="44968" b="8124"/>
              <a:stretch/>
            </p:blipFill>
            <p:spPr>
              <a:xfrm>
                <a:off x="9353550" y="4503430"/>
                <a:ext cx="2223810" cy="3249921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9733332-03FA-7A4D-B4A2-85C7C113C5AB}"/>
                  </a:ext>
                </a:extLst>
              </p:cNvPr>
              <p:cNvSpPr txBox="1"/>
              <p:nvPr/>
            </p:nvSpPr>
            <p:spPr>
              <a:xfrm>
                <a:off x="11690121" y="5383779"/>
                <a:ext cx="236074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IBM Plex Sans" panose="020B0503050203000203" pitchFamily="34" charset="0"/>
                    <a:cs typeface="MS PGothic" panose="020B0600070205080204" pitchFamily="34" charset="-128"/>
                  </a:rPr>
                  <a:t>Microscopes in the ocean to monitor plankton</a:t>
                </a:r>
                <a:endParaRPr lang="en-US" dirty="0">
                  <a:latin typeface="IBM Plex Sans" panose="020B0503050203000203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3E3736D-C4B3-6D41-9342-58BC154D77CD}"/>
                </a:ext>
              </a:extLst>
            </p:cNvPr>
            <p:cNvGrpSpPr/>
            <p:nvPr/>
          </p:nvGrpSpPr>
          <p:grpSpPr>
            <a:xfrm>
              <a:off x="881936" y="4114800"/>
              <a:ext cx="3344185" cy="3451580"/>
              <a:chOff x="4622401" y="1051850"/>
              <a:chExt cx="3344185" cy="345158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00D9063-8E89-B04F-98AD-FCA0156C820F}"/>
                  </a:ext>
                </a:extLst>
              </p:cNvPr>
              <p:cNvSpPr txBox="1"/>
              <p:nvPr/>
            </p:nvSpPr>
            <p:spPr>
              <a:xfrm>
                <a:off x="4622401" y="3980210"/>
                <a:ext cx="334418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IBM Plex Sans" panose="020B0503050203000203" pitchFamily="34" charset="0"/>
                    <a:cs typeface="MS PGothic" panose="020B0600070205080204" pitchFamily="34" charset="-128"/>
                  </a:rPr>
                  <a:t>Empower Solar app</a:t>
                </a:r>
                <a:endParaRPr lang="en-US" dirty="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31" name="Picture 6" descr="solar">
                <a:extLst>
                  <a:ext uri="{FF2B5EF4-FFF2-40B4-BE49-F238E27FC236}">
                    <a16:creationId xmlns:a16="http://schemas.microsoft.com/office/drawing/2014/main" id="{E5539E85-8458-794F-B0C9-6BD74671BC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350" y="1051850"/>
                <a:ext cx="3341236" cy="29283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F3FBD23-D3DF-3242-962C-9E189D362CA9}"/>
                </a:ext>
              </a:extLst>
            </p:cNvPr>
            <p:cNvGrpSpPr/>
            <p:nvPr/>
          </p:nvGrpSpPr>
          <p:grpSpPr>
            <a:xfrm>
              <a:off x="758188" y="835589"/>
              <a:ext cx="3341236" cy="2399538"/>
              <a:chOff x="3391494" y="1334703"/>
              <a:chExt cx="3341236" cy="239953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6AE89E7-9412-5646-927F-6DA53207BE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91494" y="1857923"/>
                <a:ext cx="3341236" cy="187631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E6379E0-3643-FF4C-BCF5-7E4A31C45B3D}"/>
                  </a:ext>
                </a:extLst>
              </p:cNvPr>
              <p:cNvSpPr/>
              <p:nvPr/>
            </p:nvSpPr>
            <p:spPr>
              <a:xfrm>
                <a:off x="4457309" y="1334703"/>
                <a:ext cx="15840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err="1">
                    <a:latin typeface="IBM Plex Sans" panose="020B0503050203000203" pitchFamily="34" charset="0"/>
                    <a:cs typeface="MS PGothic" panose="020B0600070205080204" pitchFamily="34" charset="-128"/>
                  </a:rPr>
                  <a:t>AgroPad</a:t>
                </a:r>
                <a:endParaRPr lang="en-US" dirty="0">
                  <a:latin typeface="IBM Plex Sans" panose="020B0503050203000203" pitchFamily="34" charset="0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2EA1A1B-DF07-D34E-85D0-1F95D0572F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586" t="27662" r="47709" b="36855"/>
              <a:stretch/>
            </p:blipFill>
            <p:spPr>
              <a:xfrm>
                <a:off x="3409950" y="1454044"/>
                <a:ext cx="743977" cy="1055194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29F2A54-8EDC-BB49-8C5E-B0169AC8E778}"/>
                </a:ext>
              </a:extLst>
            </p:cNvPr>
            <p:cNvGrpSpPr/>
            <p:nvPr/>
          </p:nvGrpSpPr>
          <p:grpSpPr>
            <a:xfrm>
              <a:off x="4818431" y="835589"/>
              <a:ext cx="4056912" cy="3489811"/>
              <a:chOff x="134089" y="4114801"/>
              <a:chExt cx="4056912" cy="348981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C97E66A-041F-144F-93B5-79E4ED853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1221" y="4114801"/>
                <a:ext cx="3399464" cy="253795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DEC4A9-7B8A-CB41-AAC8-799EF9C6B098}"/>
                  </a:ext>
                </a:extLst>
              </p:cNvPr>
              <p:cNvSpPr txBox="1"/>
              <p:nvPr/>
            </p:nvSpPr>
            <p:spPr>
              <a:xfrm>
                <a:off x="134089" y="6650505"/>
                <a:ext cx="40569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IBM Plex Sans" panose="020B0503050203000203" pitchFamily="34" charset="0"/>
                    <a:cs typeface="MS PGothic" panose="020B0600070205080204" pitchFamily="34" charset="-128"/>
                  </a:rPr>
                  <a:t>Watson™ Decision Platform for Agriculture</a:t>
                </a:r>
                <a:r>
                  <a:rPr lang="en-US" sz="2800" dirty="0">
                    <a:latin typeface="Arial" charset="0"/>
                    <a:cs typeface="MS PGothic" panose="020B0600070205080204" pitchFamily="34" charset="-128"/>
                  </a:rPr>
                  <a:t> 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D3C3E9F-5CC4-CA4D-8C37-AEF250281E43}"/>
                </a:ext>
              </a:extLst>
            </p:cNvPr>
            <p:cNvGrpSpPr/>
            <p:nvPr/>
          </p:nvGrpSpPr>
          <p:grpSpPr>
            <a:xfrm>
              <a:off x="9395462" y="835589"/>
              <a:ext cx="4476750" cy="3489300"/>
              <a:chOff x="9154985" y="883695"/>
              <a:chExt cx="4476750" cy="3489300"/>
            </a:xfrm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B40B42FD-25FA-404D-B0A5-80329DDAAA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4985" y="1386364"/>
                <a:ext cx="4476750" cy="29866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AA5D9D-4566-5F4B-A9BC-BF3186967FC4}"/>
                  </a:ext>
                </a:extLst>
              </p:cNvPr>
              <p:cNvSpPr txBox="1"/>
              <p:nvPr/>
            </p:nvSpPr>
            <p:spPr>
              <a:xfrm>
                <a:off x="9675104" y="883695"/>
                <a:ext cx="34365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IBM Plex Sans" panose="020B0503050203000203" pitchFamily="34" charset="0"/>
                  </a:rPr>
                  <a:t>Wildfire detection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B523251-F884-2D46-9A29-2DE8B0855EBD}"/>
                </a:ext>
              </a:extLst>
            </p:cNvPr>
            <p:cNvGrpSpPr/>
            <p:nvPr/>
          </p:nvGrpSpPr>
          <p:grpSpPr>
            <a:xfrm>
              <a:off x="4818431" y="5110912"/>
              <a:ext cx="3891586" cy="2826526"/>
              <a:chOff x="4891510" y="5034712"/>
              <a:chExt cx="3891586" cy="2826526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9A633756-1C1A-6F48-A81A-295DAC508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1510" y="5034712"/>
                <a:ext cx="3872536" cy="1826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D9D9304-DD29-844A-AE9E-6F962C92C497}"/>
                  </a:ext>
                </a:extLst>
              </p:cNvPr>
              <p:cNvSpPr/>
              <p:nvPr/>
            </p:nvSpPr>
            <p:spPr>
              <a:xfrm>
                <a:off x="5034593" y="6907131"/>
                <a:ext cx="3748503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latin typeface="IBM Plex Sans" panose="020B0503050203000203" pitchFamily="34" charset="0"/>
                  </a:rPr>
                  <a:t>Kapedo</a:t>
                </a:r>
                <a:r>
                  <a:rPr lang="en-US" sz="2800" dirty="0">
                    <a:latin typeface="IBM Plex Sans" panose="020B0503050203000203" pitchFamily="34" charset="0"/>
                  </a:rPr>
                  <a:t> Community Water Project, Kenya </a:t>
                </a:r>
                <a:endParaRPr lang="en-US" sz="2800" dirty="0">
                  <a:effectLst/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6188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18EC-8B96-6149-8E44-E907EB5C2855}"/>
              </a:ext>
            </a:extLst>
          </p:cNvPr>
          <p:cNvSpPr txBox="1">
            <a:spLocks/>
          </p:cNvSpPr>
          <p:nvPr/>
        </p:nvSpPr>
        <p:spPr bwMode="auto">
          <a:xfrm>
            <a:off x="302170" y="10472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94267EE-AB60-2D40-8B37-BD5E1B988D18}"/>
              </a:ext>
            </a:extLst>
          </p:cNvPr>
          <p:cNvSpPr txBox="1">
            <a:spLocks/>
          </p:cNvSpPr>
          <p:nvPr/>
        </p:nvSpPr>
        <p:spPr bwMode="auto">
          <a:xfrm>
            <a:off x="1783191" y="6772971"/>
            <a:ext cx="11064017" cy="68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What about Sustainability and planet Earth?</a:t>
            </a:r>
            <a:endParaRPr lang="en-US" kern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4E3A45-EA95-4243-AC99-766966BEEBF5}"/>
              </a:ext>
            </a:extLst>
          </p:cNvPr>
          <p:cNvGrpSpPr/>
          <p:nvPr/>
        </p:nvGrpSpPr>
        <p:grpSpPr>
          <a:xfrm>
            <a:off x="2318084" y="978569"/>
            <a:ext cx="9994231" cy="5550568"/>
            <a:chOff x="2985540" y="1440524"/>
            <a:chExt cx="10634208" cy="6209451"/>
          </a:xfrm>
        </p:grpSpPr>
        <p:pic>
          <p:nvPicPr>
            <p:cNvPr id="5126" name="Picture 6" descr="Image result for industry graphics">
              <a:extLst>
                <a:ext uri="{FF2B5EF4-FFF2-40B4-BE49-F238E27FC236}">
                  <a16:creationId xmlns:a16="http://schemas.microsoft.com/office/drawing/2014/main" id="{D49DEEAB-12D5-064D-A615-FCB9A08509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44" b="35992"/>
            <a:stretch/>
          </p:blipFill>
          <p:spPr bwMode="auto">
            <a:xfrm>
              <a:off x="2985540" y="2218689"/>
              <a:ext cx="2969920" cy="1483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Image result for tourism graphics">
              <a:extLst>
                <a:ext uri="{FF2B5EF4-FFF2-40B4-BE49-F238E27FC236}">
                  <a16:creationId xmlns:a16="http://schemas.microsoft.com/office/drawing/2014/main" id="{64F74620-A3DF-1F44-93D7-FBC3435F5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3" r="14079"/>
            <a:stretch/>
          </p:blipFill>
          <p:spPr bwMode="auto">
            <a:xfrm>
              <a:off x="2985541" y="4527018"/>
              <a:ext cx="2969919" cy="232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Image result for insurance risk management graphics">
              <a:extLst>
                <a:ext uri="{FF2B5EF4-FFF2-40B4-BE49-F238E27FC236}">
                  <a16:creationId xmlns:a16="http://schemas.microsoft.com/office/drawing/2014/main" id="{272F268A-82EB-8448-9751-69B0E347FF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62"/>
            <a:stretch/>
          </p:blipFill>
          <p:spPr bwMode="auto">
            <a:xfrm>
              <a:off x="6954716" y="3950491"/>
              <a:ext cx="6398671" cy="3699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2" name="Picture 12" descr="Image result for wall street finance graphics">
              <a:extLst>
                <a:ext uri="{FF2B5EF4-FFF2-40B4-BE49-F238E27FC236}">
                  <a16:creationId xmlns:a16="http://schemas.microsoft.com/office/drawing/2014/main" id="{9FB86094-A3B0-4242-8DB0-178D590D8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11" b="10496"/>
            <a:stretch/>
          </p:blipFill>
          <p:spPr bwMode="auto">
            <a:xfrm>
              <a:off x="10154052" y="1440524"/>
              <a:ext cx="3465696" cy="2237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Image result for healthcare graphics">
              <a:extLst>
                <a:ext uri="{FF2B5EF4-FFF2-40B4-BE49-F238E27FC236}">
                  <a16:creationId xmlns:a16="http://schemas.microsoft.com/office/drawing/2014/main" id="{F5F8EFE4-5C0E-4A4F-9191-C71DE2A0BA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" r="2950"/>
            <a:stretch/>
          </p:blipFill>
          <p:spPr bwMode="auto">
            <a:xfrm>
              <a:off x="6336031" y="1454218"/>
              <a:ext cx="3465696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138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43E900-2EA6-F14B-AA1D-7936EAC7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70" y="1099819"/>
            <a:ext cx="3276602" cy="4439783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89DDFDE-FAA0-7146-8776-E4AAD3C85FEA}"/>
              </a:ext>
            </a:extLst>
          </p:cNvPr>
          <p:cNvSpPr txBox="1">
            <a:spLocks/>
          </p:cNvSpPr>
          <p:nvPr/>
        </p:nvSpPr>
        <p:spPr bwMode="auto">
          <a:xfrm>
            <a:off x="3683649" y="1477483"/>
            <a:ext cx="9920056" cy="556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The technologies are available now.</a:t>
            </a: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If policy makers compel their use the positive impacts will be significant.</a:t>
            </a: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Innovative financing mechanisms can scale deployment.</a:t>
            </a: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New partnership models across public, private and not-for-profit organizations will enhance outcome.</a:t>
            </a: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Public awareness, education and involvement will contribute toward </a:t>
            </a:r>
            <a:r>
              <a:rPr lang="en-US" sz="2800" b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advancing our </a:t>
            </a: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goals.  </a:t>
            </a: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pPr marL="594360" indent="-457200">
              <a:spcBef>
                <a:spcPts val="0"/>
              </a:spcBef>
              <a:buClr>
                <a:srgbClr val="0557BB"/>
              </a:buClr>
              <a:buFont typeface="Wingdings" pitchFamily="2" charset="2"/>
              <a:buChar char="§"/>
              <a:defRPr/>
            </a:pP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A58E95-06F0-584E-B683-F85ADBDDB62D}"/>
              </a:ext>
            </a:extLst>
          </p:cNvPr>
          <p:cNvSpPr txBox="1">
            <a:spLocks/>
          </p:cNvSpPr>
          <p:nvPr/>
        </p:nvSpPr>
        <p:spPr bwMode="auto">
          <a:xfrm>
            <a:off x="302170" y="10472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4D9929F-D920-3841-8ABD-7C3FD0DC6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66" y="5519230"/>
            <a:ext cx="2167447" cy="12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16333E76-31A6-244A-8D51-124800A2AD29}"/>
              </a:ext>
            </a:extLst>
          </p:cNvPr>
          <p:cNvSpPr txBox="1">
            <a:spLocks/>
          </p:cNvSpPr>
          <p:nvPr/>
        </p:nvSpPr>
        <p:spPr bwMode="auto">
          <a:xfrm>
            <a:off x="355603" y="873035"/>
            <a:ext cx="3121571" cy="324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Deploy,</a:t>
            </a:r>
          </a:p>
          <a:p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Scale,</a:t>
            </a:r>
          </a:p>
          <a:p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Sustain</a:t>
            </a:r>
            <a:br>
              <a:rPr lang="en-US" kern="0" dirty="0"/>
            </a:br>
            <a:br>
              <a:rPr lang="en-US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957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09600" y="7812088"/>
            <a:ext cx="3279112" cy="41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>
                <a:solidFill>
                  <a:schemeClr val="bg1"/>
                </a:solidFill>
              </a:rPr>
              <a:t>IBM Confidential - Balta 10/27/15 - Version 1</a:t>
            </a:r>
          </a:p>
        </p:txBody>
      </p:sp>
      <p:pic>
        <p:nvPicPr>
          <p:cNvPr id="18435" name="Picture 13" descr="IBM lock-up slide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14628813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617A3-A25C-7744-A300-F9AFEE3584ED}"/>
              </a:ext>
            </a:extLst>
          </p:cNvPr>
          <p:cNvSpPr txBox="1"/>
          <p:nvPr/>
        </p:nvSpPr>
        <p:spPr>
          <a:xfrm>
            <a:off x="5246140" y="5215467"/>
            <a:ext cx="40703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IBM Plex Sans" panose="020B0503050203000203" pitchFamily="34" charset="0"/>
              </a:rPr>
              <a:t>Tech for Good</a:t>
            </a:r>
          </a:p>
        </p:txBody>
      </p:sp>
    </p:spTree>
    <p:extLst>
      <p:ext uri="{BB962C8B-B14F-4D97-AF65-F5344CB8AC3E}">
        <p14:creationId xmlns:p14="http://schemas.microsoft.com/office/powerpoint/2010/main" val="25179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43E900-2EA6-F14B-AA1D-7936EAC7C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60120"/>
            <a:ext cx="3121571" cy="782184"/>
          </a:xfrm>
        </p:spPr>
        <p:txBody>
          <a:bodyPr/>
          <a:lstStyle/>
          <a:p>
            <a:r>
              <a:rPr lang="en-US" sz="4000" b="0" dirty="0">
                <a:solidFill>
                  <a:srgbClr val="0557BB"/>
                </a:solidFill>
                <a:latin typeface="IBM Plex Sans" panose="020B0503050203000203" pitchFamily="34" charset="0"/>
              </a:rPr>
              <a:t>Content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89DDFDE-FAA0-7146-8776-E4AAD3C85FEA}"/>
              </a:ext>
            </a:extLst>
          </p:cNvPr>
          <p:cNvSpPr txBox="1">
            <a:spLocks/>
          </p:cNvSpPr>
          <p:nvPr/>
        </p:nvSpPr>
        <p:spPr bwMode="auto">
          <a:xfrm>
            <a:off x="3944788" y="1099819"/>
            <a:ext cx="9440136" cy="640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Data, IoT, AI ...</a:t>
            </a:r>
          </a:p>
          <a:p>
            <a:pPr>
              <a:buClr>
                <a:srgbClr val="0557BB"/>
              </a:buClr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Examples of current applications</a:t>
            </a:r>
          </a:p>
          <a:p>
            <a:pPr>
              <a:buClr>
                <a:srgbClr val="0557BB"/>
              </a:buClr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Challenges involving wider deployment  </a:t>
            </a: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Q&amp;A / group discussion </a:t>
            </a:r>
          </a:p>
          <a:p>
            <a:pPr>
              <a:buClr>
                <a:srgbClr val="0557BB"/>
              </a:buClr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>
              <a:buClr>
                <a:srgbClr val="0557BB"/>
              </a:buClr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A58E95-06F0-584E-B683-F85ADBDDB62D}"/>
              </a:ext>
            </a:extLst>
          </p:cNvPr>
          <p:cNvSpPr txBox="1">
            <a:spLocks/>
          </p:cNvSpPr>
          <p:nvPr/>
        </p:nvSpPr>
        <p:spPr bwMode="auto">
          <a:xfrm>
            <a:off x="302170" y="10472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</p:spTree>
    <p:extLst>
      <p:ext uri="{BB962C8B-B14F-4D97-AF65-F5344CB8AC3E}">
        <p14:creationId xmlns:p14="http://schemas.microsoft.com/office/powerpoint/2010/main" val="380732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82" y="1958854"/>
            <a:ext cx="4138424" cy="1851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267" y="1836988"/>
            <a:ext cx="4123944" cy="1851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1267" y="5333332"/>
            <a:ext cx="4047850" cy="1777104"/>
          </a:xfrm>
          <a:prstGeom prst="rect">
            <a:avLst/>
          </a:prstGeom>
        </p:spPr>
      </p:pic>
      <p:sp>
        <p:nvSpPr>
          <p:cNvPr id="12" name="Elevation data">
            <a:extLst>
              <a:ext uri="{FF2B5EF4-FFF2-40B4-BE49-F238E27FC236}">
                <a16:creationId xmlns:a16="http://schemas.microsoft.com/office/drawing/2014/main" id="{5EB471DC-0791-AA40-BDC5-582D70D6CF44}"/>
              </a:ext>
            </a:extLst>
          </p:cNvPr>
          <p:cNvSpPr txBox="1"/>
          <p:nvPr/>
        </p:nvSpPr>
        <p:spPr>
          <a:xfrm>
            <a:off x="676192" y="3975784"/>
            <a:ext cx="415290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 b="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</a:lstStyle>
          <a:p>
            <a:pPr defTabSz="1097446"/>
            <a:r>
              <a:rPr lang="pt-BR"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MODIS </a:t>
            </a:r>
            <a:r>
              <a:rPr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data</a:t>
            </a:r>
            <a:endParaRPr lang="en-US" sz="1800" b="1" dirty="0">
              <a:solidFill>
                <a:srgbClr val="0557BB"/>
              </a:solidFill>
              <a:latin typeface="IBM Plex Sans" panose="020B0503050203000203" pitchFamily="34" charset="0"/>
            </a:endParaRPr>
          </a:p>
        </p:txBody>
      </p:sp>
      <p:sp>
        <p:nvSpPr>
          <p:cNvPr id="13" name="Weather data">
            <a:extLst>
              <a:ext uri="{FF2B5EF4-FFF2-40B4-BE49-F238E27FC236}">
                <a16:creationId xmlns:a16="http://schemas.microsoft.com/office/drawing/2014/main" id="{4F79D07F-BAC4-C845-A8E4-959E97EA9373}"/>
              </a:ext>
            </a:extLst>
          </p:cNvPr>
          <p:cNvSpPr txBox="1"/>
          <p:nvPr/>
        </p:nvSpPr>
        <p:spPr>
          <a:xfrm>
            <a:off x="10052385" y="3929375"/>
            <a:ext cx="41148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 b="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</a:lstStyle>
          <a:p>
            <a:pPr defTabSz="1097446"/>
            <a:r>
              <a:rPr lang="pt-BR" sz="1800" b="1" dirty="0" err="1">
                <a:solidFill>
                  <a:srgbClr val="0557BB"/>
                </a:solidFill>
                <a:latin typeface="IBM Plex Sans" panose="020B0503050203000203" pitchFamily="34" charset="0"/>
              </a:rPr>
              <a:t>Sentinel</a:t>
            </a:r>
            <a:r>
              <a:rPr lang="pt-BR"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 </a:t>
            </a:r>
            <a:r>
              <a:rPr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data</a:t>
            </a:r>
            <a:endParaRPr lang="en-US" sz="1800" b="1" dirty="0">
              <a:solidFill>
                <a:srgbClr val="0557BB"/>
              </a:solidFill>
              <a:latin typeface="IBM Plex Sans" panose="020B0503050203000203" pitchFamily="34" charset="0"/>
            </a:endParaRPr>
          </a:p>
        </p:txBody>
      </p:sp>
      <p:sp>
        <p:nvSpPr>
          <p:cNvPr id="16" name="Cover height">
            <a:extLst>
              <a:ext uri="{FF2B5EF4-FFF2-40B4-BE49-F238E27FC236}">
                <a16:creationId xmlns:a16="http://schemas.microsoft.com/office/drawing/2014/main" id="{FCC57EE5-D8BC-0B46-A01B-0036A69544F0}"/>
              </a:ext>
            </a:extLst>
          </p:cNvPr>
          <p:cNvSpPr txBox="1"/>
          <p:nvPr/>
        </p:nvSpPr>
        <p:spPr>
          <a:xfrm>
            <a:off x="10052385" y="7268072"/>
            <a:ext cx="41148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 b="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</a:lstStyle>
          <a:p>
            <a:pPr defTabSz="1097446"/>
            <a:r>
              <a:rPr lang="pt-BR" sz="1800" b="1" dirty="0" err="1">
                <a:solidFill>
                  <a:srgbClr val="0557BB"/>
                </a:solidFill>
                <a:latin typeface="IBM Plex Sans" panose="020B0503050203000203" pitchFamily="34" charset="0"/>
              </a:rPr>
              <a:t>Landsat</a:t>
            </a:r>
            <a:r>
              <a:rPr lang="pt-BR"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 data</a:t>
            </a:r>
            <a:endParaRPr lang="en-US" sz="1800" b="1" dirty="0">
              <a:solidFill>
                <a:srgbClr val="0557BB"/>
              </a:solidFill>
              <a:latin typeface="IBM Plex Sans" panose="020B0503050203000203" pitchFamily="34" charset="0"/>
            </a:endParaRPr>
          </a:p>
        </p:txBody>
      </p:sp>
      <p:sp>
        <p:nvSpPr>
          <p:cNvPr id="18" name="Signal data">
            <a:extLst>
              <a:ext uri="{FF2B5EF4-FFF2-40B4-BE49-F238E27FC236}">
                <a16:creationId xmlns:a16="http://schemas.microsoft.com/office/drawing/2014/main" id="{D1B77343-F579-244D-A7DE-BA8DDB155512}"/>
              </a:ext>
            </a:extLst>
          </p:cNvPr>
          <p:cNvSpPr txBox="1"/>
          <p:nvPr/>
        </p:nvSpPr>
        <p:spPr>
          <a:xfrm>
            <a:off x="676192" y="7268072"/>
            <a:ext cx="41529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200" b="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</a:lstStyle>
          <a:p>
            <a:pPr defTabSz="1097446"/>
            <a:r>
              <a:rPr lang="pt-BR" sz="1800" b="1" dirty="0" err="1">
                <a:solidFill>
                  <a:srgbClr val="0557BB"/>
                </a:solidFill>
                <a:latin typeface="IBM Plex Sans" panose="020B0503050203000203" pitchFamily="34" charset="0"/>
              </a:rPr>
              <a:t>Weather</a:t>
            </a:r>
            <a:r>
              <a:rPr lang="pt-BR"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 </a:t>
            </a:r>
            <a:r>
              <a:rPr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data</a:t>
            </a:r>
            <a:endParaRPr lang="en-US" sz="1800" b="1" dirty="0">
              <a:solidFill>
                <a:srgbClr val="0557BB"/>
              </a:solidFill>
              <a:latin typeface="IBM Plex Sans" panose="020B0503050203000203" pitchFamily="34" charset="0"/>
            </a:endParaRPr>
          </a:p>
        </p:txBody>
      </p:sp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F03040AF-70E3-C645-8332-C39950B5DE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762" y="5387550"/>
            <a:ext cx="4157331" cy="183075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B95AB2-F60E-294F-BD9F-46DE4DF01B90}"/>
              </a:ext>
            </a:extLst>
          </p:cNvPr>
          <p:cNvSpPr/>
          <p:nvPr/>
        </p:nvSpPr>
        <p:spPr bwMode="auto">
          <a:xfrm>
            <a:off x="5203299" y="1051337"/>
            <a:ext cx="4332542" cy="3955059"/>
          </a:xfrm>
          <a:prstGeom prst="rect">
            <a:avLst/>
          </a:prstGeom>
          <a:solidFill>
            <a:srgbClr val="0557B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06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4AC50-DE54-B44B-BC0F-6B08314D00C2}"/>
              </a:ext>
            </a:extLst>
          </p:cNvPr>
          <p:cNvGrpSpPr/>
          <p:nvPr/>
        </p:nvGrpSpPr>
        <p:grpSpPr>
          <a:xfrm>
            <a:off x="5701083" y="1464450"/>
            <a:ext cx="3228234" cy="2788333"/>
            <a:chOff x="10672093" y="2301413"/>
            <a:chExt cx="3874435" cy="344326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DFADAB-CF45-DF4D-8980-D39CA98C9063}"/>
                </a:ext>
              </a:extLst>
            </p:cNvPr>
            <p:cNvGrpSpPr/>
            <p:nvPr/>
          </p:nvGrpSpPr>
          <p:grpSpPr>
            <a:xfrm>
              <a:off x="10672093" y="2301413"/>
              <a:ext cx="3735136" cy="3443264"/>
              <a:chOff x="6580940" y="1257909"/>
              <a:chExt cx="2334460" cy="215204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D538105-DBE3-014B-848C-3B37C7D6B07A}"/>
                  </a:ext>
                </a:extLst>
              </p:cNvPr>
              <p:cNvSpPr/>
              <p:nvPr/>
            </p:nvSpPr>
            <p:spPr>
              <a:xfrm>
                <a:off x="6580940" y="1257909"/>
                <a:ext cx="1447800" cy="14047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>
                      <a:alpha val="50000"/>
                    </a:srgbClr>
                  </a:gs>
                  <a:gs pos="100000">
                    <a:srgbClr val="00123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714C5EA-7E04-4048-9A3E-8B39A97ED69D}"/>
                  </a:ext>
                </a:extLst>
              </p:cNvPr>
              <p:cNvSpPr/>
              <p:nvPr/>
            </p:nvSpPr>
            <p:spPr>
              <a:xfrm>
                <a:off x="7030934" y="2005202"/>
                <a:ext cx="1447800" cy="1404747"/>
              </a:xfrm>
              <a:prstGeom prst="ellipse">
                <a:avLst/>
              </a:prstGeom>
              <a:gradFill flip="none" rotWithShape="1">
                <a:gsLst>
                  <a:gs pos="0">
                    <a:srgbClr val="4789FF">
                      <a:alpha val="50000"/>
                    </a:srgbClr>
                  </a:gs>
                  <a:gs pos="100000">
                    <a:srgbClr val="001230">
                      <a:alpha val="3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A4ECF82-4347-DE49-AE90-4D4B2CA5D09F}"/>
                  </a:ext>
                </a:extLst>
              </p:cNvPr>
              <p:cNvSpPr/>
              <p:nvPr/>
            </p:nvSpPr>
            <p:spPr>
              <a:xfrm>
                <a:off x="7467600" y="1276349"/>
                <a:ext cx="1447800" cy="1404747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alpha val="50000"/>
                    </a:srgbClr>
                  </a:gs>
                  <a:gs pos="100000">
                    <a:srgbClr val="00123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8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1FDBEF-66B4-BC45-922D-0DEEDE41884D}"/>
                </a:ext>
              </a:extLst>
            </p:cNvPr>
            <p:cNvSpPr txBox="1"/>
            <p:nvPr/>
          </p:nvSpPr>
          <p:spPr>
            <a:xfrm>
              <a:off x="10687227" y="3154053"/>
              <a:ext cx="1502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Geo Data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8E30E51-EFF8-794A-9F87-24F753066AD4}"/>
                </a:ext>
              </a:extLst>
            </p:cNvPr>
            <p:cNvSpPr txBox="1"/>
            <p:nvPr/>
          </p:nvSpPr>
          <p:spPr>
            <a:xfrm>
              <a:off x="12083258" y="4535321"/>
              <a:ext cx="990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Cloud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801FCB-7F94-E94E-B49C-18E8026728A7}"/>
                </a:ext>
              </a:extLst>
            </p:cNvPr>
            <p:cNvSpPr txBox="1"/>
            <p:nvPr/>
          </p:nvSpPr>
          <p:spPr>
            <a:xfrm>
              <a:off x="12993573" y="3138810"/>
              <a:ext cx="1552955" cy="570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Sensors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66F5D05-8BE4-F040-B6BD-148CC2648F3C}"/>
              </a:ext>
            </a:extLst>
          </p:cNvPr>
          <p:cNvSpPr txBox="1"/>
          <p:nvPr/>
        </p:nvSpPr>
        <p:spPr>
          <a:xfrm>
            <a:off x="5892580" y="4477773"/>
            <a:ext cx="28584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BM Plex Sans" panose="020B0503050203000203" pitchFamily="34" charset="0"/>
              </a:rPr>
              <a:t>Internet of Things</a:t>
            </a:r>
          </a:p>
        </p:txBody>
      </p:sp>
      <p:pic>
        <p:nvPicPr>
          <p:cNvPr id="7172" name="Picture 4" descr="Related image">
            <a:extLst>
              <a:ext uri="{FF2B5EF4-FFF2-40B4-BE49-F238E27FC236}">
                <a16:creationId xmlns:a16="http://schemas.microsoft.com/office/drawing/2014/main" id="{A0DCAF7E-99BD-A142-AD87-2F1E859A1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4"/>
          <a:stretch/>
        </p:blipFill>
        <p:spPr bwMode="auto">
          <a:xfrm>
            <a:off x="5358042" y="5419509"/>
            <a:ext cx="4094276" cy="18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over height">
            <a:extLst>
              <a:ext uri="{FF2B5EF4-FFF2-40B4-BE49-F238E27FC236}">
                <a16:creationId xmlns:a16="http://schemas.microsoft.com/office/drawing/2014/main" id="{EFB27150-D940-614C-82CA-EC673CBD1C8B}"/>
              </a:ext>
            </a:extLst>
          </p:cNvPr>
          <p:cNvSpPr txBox="1"/>
          <p:nvPr/>
        </p:nvSpPr>
        <p:spPr>
          <a:xfrm>
            <a:off x="5421041" y="7308909"/>
            <a:ext cx="411480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200" b="0">
                <a:latin typeface="IBM Plex Sans Light"/>
                <a:ea typeface="IBM Plex Sans Light"/>
                <a:cs typeface="IBM Plex Sans Light"/>
                <a:sym typeface="IBM Plex Sans Light"/>
              </a:defRPr>
            </a:lvl1pPr>
          </a:lstStyle>
          <a:p>
            <a:pPr defTabSz="1097446"/>
            <a:r>
              <a:rPr lang="pt-BR" sz="1800" b="1" dirty="0" err="1">
                <a:solidFill>
                  <a:srgbClr val="0557BB"/>
                </a:solidFill>
                <a:latin typeface="IBM Plex Sans" panose="020B0503050203000203" pitchFamily="34" charset="0"/>
              </a:rPr>
              <a:t>Other</a:t>
            </a:r>
            <a:r>
              <a:rPr lang="pt-BR" sz="1800" b="1" dirty="0">
                <a:solidFill>
                  <a:srgbClr val="0557BB"/>
                </a:solidFill>
                <a:latin typeface="IBM Plex Sans" panose="020B0503050203000203" pitchFamily="34" charset="0"/>
              </a:rPr>
              <a:t> data</a:t>
            </a:r>
            <a:endParaRPr lang="en-US" sz="1800" b="1" dirty="0">
              <a:solidFill>
                <a:srgbClr val="0557BB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04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4AE24F6-7572-0643-BF9A-4A4C562F53F7}"/>
              </a:ext>
            </a:extLst>
          </p:cNvPr>
          <p:cNvGrpSpPr/>
          <p:nvPr/>
        </p:nvGrpSpPr>
        <p:grpSpPr>
          <a:xfrm>
            <a:off x="240408" y="1334542"/>
            <a:ext cx="9746236" cy="5560515"/>
            <a:chOff x="455207" y="961074"/>
            <a:chExt cx="7778210" cy="38419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015DDD-23E9-7F48-BB6B-425D40ACBD9E}"/>
                </a:ext>
              </a:extLst>
            </p:cNvPr>
            <p:cNvSpPr/>
            <p:nvPr/>
          </p:nvSpPr>
          <p:spPr>
            <a:xfrm>
              <a:off x="539075" y="961074"/>
              <a:ext cx="7612566" cy="354143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7158F8-15A9-AD45-BB7E-CF1A924EBA7C}"/>
                </a:ext>
              </a:extLst>
            </p:cNvPr>
            <p:cNvSpPr/>
            <p:nvPr/>
          </p:nvSpPr>
          <p:spPr>
            <a:xfrm>
              <a:off x="3159612" y="1536284"/>
              <a:ext cx="4992029" cy="2966224"/>
            </a:xfrm>
            <a:prstGeom prst="rect">
              <a:avLst/>
            </a:prstGeom>
            <a:solidFill>
              <a:srgbClr val="00A7C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111253-F629-CC49-B989-21009F732BEA}"/>
                </a:ext>
              </a:extLst>
            </p:cNvPr>
            <p:cNvSpPr/>
            <p:nvPr/>
          </p:nvSpPr>
          <p:spPr>
            <a:xfrm>
              <a:off x="5577540" y="2123581"/>
              <a:ext cx="2574102" cy="237892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 descr="AI Timeline - What is Deep Learning - Edureka">
              <a:extLst>
                <a:ext uri="{FF2B5EF4-FFF2-40B4-BE49-F238E27FC236}">
                  <a16:creationId xmlns:a16="http://schemas.microsoft.com/office/drawing/2014/main" id="{02CD6960-C0BA-8442-AA03-E642DE976C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64"/>
            <a:stretch/>
          </p:blipFill>
          <p:spPr bwMode="auto">
            <a:xfrm>
              <a:off x="455207" y="4523090"/>
              <a:ext cx="7778210" cy="279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F81D9A-F0E6-2445-A42E-B5A2FB1B3503}"/>
                </a:ext>
              </a:extLst>
            </p:cNvPr>
            <p:cNvSpPr/>
            <p:nvPr/>
          </p:nvSpPr>
          <p:spPr>
            <a:xfrm>
              <a:off x="664841" y="1048899"/>
              <a:ext cx="2288948" cy="233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ARTIFICIAL INTELLIGENCE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3EF15D-4735-634C-B74F-050E542557E3}"/>
                </a:ext>
              </a:extLst>
            </p:cNvPr>
            <p:cNvSpPr/>
            <p:nvPr/>
          </p:nvSpPr>
          <p:spPr>
            <a:xfrm>
              <a:off x="664841" y="1387453"/>
              <a:ext cx="1885170" cy="276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40"/>
                </a:lnSpc>
              </a:pPr>
              <a:r>
                <a:rPr lang="en-US" sz="11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Making of intelligent machines and programs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89C1366-F4A0-244E-A157-21AC89FDC390}"/>
                </a:ext>
              </a:extLst>
            </p:cNvPr>
            <p:cNvSpPr/>
            <p:nvPr/>
          </p:nvSpPr>
          <p:spPr>
            <a:xfrm>
              <a:off x="3255641" y="1593263"/>
              <a:ext cx="1782340" cy="2339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MACHINE LEARNING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6B70714-3D46-3B43-804D-1AD645F24A0E}"/>
                </a:ext>
              </a:extLst>
            </p:cNvPr>
            <p:cNvSpPr/>
            <p:nvPr/>
          </p:nvSpPr>
          <p:spPr>
            <a:xfrm>
              <a:off x="3255640" y="1931817"/>
              <a:ext cx="2026419" cy="276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40"/>
                </a:lnSpc>
              </a:pPr>
              <a:r>
                <a:rPr lang="en-US" sz="11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Ability to learn without being explicitly programmed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A3D8176-E74D-C74C-907B-254985C20810}"/>
                </a:ext>
              </a:extLst>
            </p:cNvPr>
            <p:cNvSpPr/>
            <p:nvPr/>
          </p:nvSpPr>
          <p:spPr>
            <a:xfrm>
              <a:off x="5649615" y="2199820"/>
              <a:ext cx="1775804" cy="2339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DEEP LEARNING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E0551D7-848C-4241-A8B6-4F6FD508B7A4}"/>
                </a:ext>
              </a:extLst>
            </p:cNvPr>
            <p:cNvSpPr/>
            <p:nvPr/>
          </p:nvSpPr>
          <p:spPr>
            <a:xfrm>
              <a:off x="5641084" y="2538374"/>
              <a:ext cx="2026419" cy="276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40"/>
                </a:lnSpc>
              </a:pPr>
              <a:r>
                <a:rPr lang="en-US" sz="11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Learning based on Deep Neural Networks</a:t>
              </a:r>
            </a:p>
          </p:txBody>
        </p:sp>
        <p:pic>
          <p:nvPicPr>
            <p:cNvPr id="38" name="Picture 4" descr="Image result for learning">
              <a:extLst>
                <a:ext uri="{FF2B5EF4-FFF2-40B4-BE49-F238E27FC236}">
                  <a16:creationId xmlns:a16="http://schemas.microsoft.com/office/drawing/2014/main" id="{9B53AE19-2283-D948-9C68-BA2EC7D387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3"/>
            <a:stretch/>
          </p:blipFill>
          <p:spPr bwMode="auto">
            <a:xfrm>
              <a:off x="3368414" y="3222129"/>
              <a:ext cx="2000325" cy="109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Image result for deep learning">
              <a:extLst>
                <a:ext uri="{FF2B5EF4-FFF2-40B4-BE49-F238E27FC236}">
                  <a16:creationId xmlns:a16="http://schemas.microsoft.com/office/drawing/2014/main" id="{004235EA-5689-8D44-83BE-67FCB680A8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759" y="3222129"/>
              <a:ext cx="2005663" cy="109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Image result for ai">
              <a:extLst>
                <a:ext uri="{FF2B5EF4-FFF2-40B4-BE49-F238E27FC236}">
                  <a16:creationId xmlns:a16="http://schemas.microsoft.com/office/drawing/2014/main" id="{0DE33E0B-0476-504D-AA25-1ACD99A01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01" y="3222129"/>
              <a:ext cx="1978727" cy="1093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9531394-A1B5-F341-8876-036488321F38}"/>
              </a:ext>
            </a:extLst>
          </p:cNvPr>
          <p:cNvSpPr txBox="1"/>
          <p:nvPr/>
        </p:nvSpPr>
        <p:spPr>
          <a:xfrm>
            <a:off x="11571087" y="7294935"/>
            <a:ext cx="6944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IBM Plex Sans" panose="020B0503050203000203" pitchFamily="34" charset="0"/>
              </a:rPr>
              <a:t>IoT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97E60-3813-8245-8D7F-2712EB032160}"/>
              </a:ext>
            </a:extLst>
          </p:cNvPr>
          <p:cNvSpPr txBox="1"/>
          <p:nvPr/>
        </p:nvSpPr>
        <p:spPr>
          <a:xfrm>
            <a:off x="10010369" y="6059981"/>
            <a:ext cx="4510278" cy="400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IBM Plex Sans" panose="020B0503050203000203" pitchFamily="34" charset="0"/>
              </a:rPr>
              <a:t>AFFORDABLE COMPUTE AT SCALE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49076EF-DBA5-964B-AAD2-84AA58058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2090" y="1630929"/>
            <a:ext cx="4658557" cy="40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2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189DDFDE-FAA0-7146-8776-E4AAD3C85FEA}"/>
              </a:ext>
            </a:extLst>
          </p:cNvPr>
          <p:cNvSpPr txBox="1">
            <a:spLocks/>
          </p:cNvSpPr>
          <p:nvPr/>
        </p:nvSpPr>
        <p:spPr bwMode="auto">
          <a:xfrm>
            <a:off x="3683534" y="1230449"/>
            <a:ext cx="9524466" cy="608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One of the United States’ pristine lakes</a:t>
            </a:r>
          </a:p>
          <a:p>
            <a:pPr marL="912813" lvl="1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IBM Plex Sans" panose="020B0503050203000203" pitchFamily="34" charset="0"/>
                <a:cs typeface="Arial" panose="020B0604020202020204" pitchFamily="34" charset="0"/>
              </a:rPr>
              <a:t>Spring and tributary-fed with only one outlet at northern end</a:t>
            </a:r>
            <a:br>
              <a:rPr lang="en-US" altLang="en-US" sz="24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br>
              <a:rPr lang="en-US" altLang="en-US" sz="24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br>
              <a:rPr lang="en-US" altLang="en-US" sz="1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endParaRPr lang="en-US" altLang="en-US" sz="1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Partners:</a:t>
            </a:r>
          </a:p>
          <a:p>
            <a:pPr marL="912813" lvl="1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40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IBM</a:t>
            </a:r>
          </a:p>
          <a:p>
            <a:pPr marL="912813" lvl="1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IBM Plex Sans" panose="020B0503050203000203" pitchFamily="34" charset="0"/>
              </a:rPr>
              <a:t>Rensselaer Polytechnic Institute</a:t>
            </a:r>
          </a:p>
          <a:p>
            <a:pPr marL="912813" lvl="1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IBM Plex Sans" panose="020B0503050203000203" pitchFamily="34" charset="0"/>
              </a:rPr>
              <a:t>The FUND for Lake George</a:t>
            </a:r>
            <a:endParaRPr lang="en-US" altLang="en-US" sz="24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altLang="en-US" sz="2800" b="0" kern="0" dirty="0">
                <a:solidFill>
                  <a:schemeClr val="tx1"/>
                </a:solidFill>
                <a:latin typeface="IBM Plex Sans" panose="020B0503050203000203" pitchFamily="34" charset="0"/>
              </a:rPr>
              <a:t>Goals </a:t>
            </a: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include:</a:t>
            </a:r>
          </a:p>
          <a:p>
            <a:pPr marL="912813" lvl="1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IBM Plex Sans" panose="020B0503050203000203" pitchFamily="34" charset="0"/>
              </a:rPr>
              <a:t>Understanding the threats such as pollution and invasive species impacting the lake and potential mitigation strategies. </a:t>
            </a:r>
            <a:br>
              <a:rPr lang="en-US" sz="2400" b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endParaRPr lang="en-US" sz="2400" b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912813" lvl="1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400" b="0" dirty="0">
                <a:solidFill>
                  <a:schemeClr val="tx1"/>
                </a:solidFill>
                <a:latin typeface="IBM Plex Sans" panose="020B0503050203000203" pitchFamily="34" charset="0"/>
              </a:rPr>
              <a:t>Developing a template to use in other fresh-water bodies around the globe. </a:t>
            </a:r>
          </a:p>
          <a:p>
            <a:pPr lvl="1" indent="0">
              <a:buClr>
                <a:srgbClr val="0557BB"/>
              </a:buClr>
            </a:pPr>
            <a:endParaRPr lang="en-US" altLang="en-US" sz="28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A58E95-06F0-584E-B683-F85ADBDDB62D}"/>
              </a:ext>
            </a:extLst>
          </p:cNvPr>
          <p:cNvSpPr txBox="1">
            <a:spLocks/>
          </p:cNvSpPr>
          <p:nvPr/>
        </p:nvSpPr>
        <p:spPr bwMode="auto">
          <a:xfrm>
            <a:off x="302170" y="10472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F5996C4-0611-CE4B-90A5-EA64FA119A5F}"/>
              </a:ext>
            </a:extLst>
          </p:cNvPr>
          <p:cNvSpPr txBox="1">
            <a:spLocks/>
          </p:cNvSpPr>
          <p:nvPr/>
        </p:nvSpPr>
        <p:spPr bwMode="auto">
          <a:xfrm>
            <a:off x="355603" y="873035"/>
            <a:ext cx="3121571" cy="324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The Jefferson Project at Lake George</a:t>
            </a:r>
            <a:b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</a:br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(2014 - )</a:t>
            </a: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75C69-68C3-904F-BA9F-19FDA0AA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590" y="2460363"/>
            <a:ext cx="1152207" cy="37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5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0"/>
          <p:cNvSpPr/>
          <p:nvPr/>
        </p:nvSpPr>
        <p:spPr>
          <a:xfrm>
            <a:off x="692523" y="764508"/>
            <a:ext cx="4553126" cy="4154984"/>
          </a:xfrm>
          <a:prstGeom prst="rect">
            <a:avLst/>
          </a:prstGeom>
          <a:solidFill>
            <a:srgbClr val="FFFFFF">
              <a:alpha val="60708"/>
            </a:srgbClr>
          </a:solidFill>
          <a:ln w="12700">
            <a:miter lim="400000"/>
          </a:ln>
          <a:effectLst>
            <a:reflection stA="22216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Operational</a:t>
            </a:r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 </a:t>
            </a:r>
            <a:r>
              <a:rPr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Model</a:t>
            </a:r>
            <a:endParaRPr lang="en-US" sz="2400" dirty="0">
              <a:solidFill>
                <a:schemeClr val="bg1"/>
              </a:solidFill>
              <a:latin typeface="IBM Plex Sans" panose="020B0503050203000203" pitchFamily="34" charset="0"/>
              <a:ea typeface="Helvetica Light"/>
              <a:cs typeface="Helvetica Light"/>
              <a:sym typeface="Helvetica Ligh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Forecasting </a:t>
            </a:r>
            <a:r>
              <a:rPr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Platform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161"/>
          <p:cNvSpPr txBox="1">
            <a:spLocks/>
          </p:cNvSpPr>
          <p:nvPr/>
        </p:nvSpPr>
        <p:spPr>
          <a:xfrm>
            <a:off x="50287" y="100223"/>
            <a:ext cx="13418970" cy="598211"/>
          </a:xfrm>
          <a:prstGeom prst="rect">
            <a:avLst/>
          </a:prstGeom>
        </p:spPr>
        <p:txBody>
          <a:bodyPr lIns="54859" tIns="27431" rIns="54859" bIns="27431">
            <a:noAutofit/>
          </a:bodyPr>
          <a:lstStyle>
            <a:lvl1pPr algn="ctr">
              <a:defRPr sz="6500">
                <a:ln w="41006"/>
                <a:latin typeface="Calibri"/>
                <a:ea typeface="Calibri"/>
                <a:cs typeface="Calibri"/>
                <a:sym typeface="Calibri"/>
              </a:defRPr>
            </a:lvl1pPr>
            <a:lvl2pPr algn="ctr">
              <a:defRPr sz="8800">
                <a:latin typeface="Calibri"/>
                <a:ea typeface="Calibri"/>
                <a:cs typeface="Calibri"/>
                <a:sym typeface="Calibri"/>
              </a:defRPr>
            </a:lvl2pPr>
            <a:lvl3pPr algn="ctr">
              <a:defRPr sz="8800">
                <a:latin typeface="Calibri"/>
                <a:ea typeface="Calibri"/>
                <a:cs typeface="Calibri"/>
                <a:sym typeface="Calibri"/>
              </a:defRPr>
            </a:lvl3pPr>
            <a:lvl4pPr algn="ctr">
              <a:defRPr sz="8800">
                <a:latin typeface="Calibri"/>
                <a:ea typeface="Calibri"/>
                <a:cs typeface="Calibri"/>
                <a:sym typeface="Calibri"/>
              </a:defRPr>
            </a:lvl4pPr>
            <a:lvl5pPr algn="ctr">
              <a:defRPr sz="8800">
                <a:latin typeface="Calibri"/>
                <a:ea typeface="Calibri"/>
                <a:cs typeface="Calibri"/>
                <a:sym typeface="Calibri"/>
              </a:defRPr>
            </a:lvl5pPr>
            <a:lvl6pPr algn="ctr">
              <a:defRPr sz="8800">
                <a:latin typeface="Calibri"/>
                <a:ea typeface="Calibri"/>
                <a:cs typeface="Calibri"/>
                <a:sym typeface="Calibri"/>
              </a:defRPr>
            </a:lvl6pPr>
            <a:lvl7pPr algn="ctr">
              <a:defRPr sz="8800">
                <a:latin typeface="Calibri"/>
                <a:ea typeface="Calibri"/>
                <a:cs typeface="Calibri"/>
                <a:sym typeface="Calibri"/>
              </a:defRPr>
            </a:lvl7pPr>
            <a:lvl8pPr algn="ctr">
              <a:defRPr sz="8800">
                <a:latin typeface="Calibri"/>
                <a:ea typeface="Calibri"/>
                <a:cs typeface="Calibri"/>
                <a:sym typeface="Calibri"/>
              </a:defRPr>
            </a:lvl8pPr>
            <a:lvl9pPr algn="ctr">
              <a:defRPr sz="8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l">
              <a:defRPr sz="1800">
                <a:ln w="9525">
                  <a:noFill/>
                </a:ln>
                <a:solidFill>
                  <a:srgbClr val="000000"/>
                </a:solidFill>
                <a:effectLst/>
              </a:defRPr>
            </a:pPr>
            <a:r>
              <a:rPr lang="en-US" sz="2800" dirty="0">
                <a:ln w="9525">
                  <a:noFill/>
                </a:ln>
                <a:solidFill>
                  <a:srgbClr val="FFFFFF"/>
                </a:solidFill>
                <a:latin typeface="IBM Plex Sans" panose="020B0503050203000203" pitchFamily="34" charset="0"/>
                <a:ea typeface="+mn-ea"/>
                <a:cs typeface="+mn-cs"/>
              </a:rPr>
              <a:t>Environmental Insights System – real time, event driven, distributed intelligence</a:t>
            </a:r>
          </a:p>
        </p:txBody>
      </p:sp>
      <p:sp>
        <p:nvSpPr>
          <p:cNvPr id="4" name="Shape 162"/>
          <p:cNvSpPr/>
          <p:nvPr/>
        </p:nvSpPr>
        <p:spPr>
          <a:xfrm>
            <a:off x="6093481" y="804904"/>
            <a:ext cx="4818367" cy="4062651"/>
          </a:xfrm>
          <a:prstGeom prst="rect">
            <a:avLst/>
          </a:prstGeom>
          <a:solidFill>
            <a:srgbClr val="FFFFFF">
              <a:alpha val="61057"/>
            </a:srgbClr>
          </a:solidFill>
          <a:ln w="12700">
            <a:miter lim="400000"/>
          </a:ln>
          <a:effectLst>
            <a:reflection stA="22306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IoT / Analytics </a:t>
            </a:r>
            <a:r>
              <a:rPr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Platform</a:t>
            </a:r>
            <a:endParaRPr lang="en-US" sz="2400" dirty="0">
              <a:solidFill>
                <a:schemeClr val="bg1"/>
              </a:solidFill>
              <a:latin typeface="IBM Plex Sans" panose="020B0503050203000203" pitchFamily="34" charset="0"/>
              <a:ea typeface="Helvetica Light"/>
              <a:cs typeface="Helvetica Light"/>
              <a:sym typeface="Helvetica Light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800" dirty="0">
              <a:solidFill>
                <a:schemeClr val="bg1"/>
              </a:solidFill>
              <a:latin typeface="IBM Plex Sans" panose="020B0503050203000203" pitchFamily="34" charset="0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5" name="Shape 163"/>
          <p:cNvSpPr/>
          <p:nvPr/>
        </p:nvSpPr>
        <p:spPr>
          <a:xfrm>
            <a:off x="5314112" y="2597941"/>
            <a:ext cx="779369" cy="459085"/>
          </a:xfrm>
          <a:prstGeom prst="leftRightArrow">
            <a:avLst>
              <a:gd name="adj1" fmla="val 26841"/>
              <a:gd name="adj2" fmla="val 64699"/>
            </a:avLst>
          </a:prstGeom>
          <a:solidFill>
            <a:srgbClr val="FFFFFF"/>
          </a:solidFill>
          <a:ln>
            <a:solidFill>
              <a:srgbClr val="EA5044"/>
            </a:solidFill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EA504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6" name="Shape 164"/>
          <p:cNvSpPr/>
          <p:nvPr/>
        </p:nvSpPr>
        <p:spPr>
          <a:xfrm>
            <a:off x="7383928" y="3501745"/>
            <a:ext cx="2211520" cy="119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700"/>
                </a:moveTo>
                <a:cubicBezTo>
                  <a:pt x="0" y="1209"/>
                  <a:pt x="4835" y="0"/>
                  <a:pt x="10800" y="0"/>
                </a:cubicBezTo>
                <a:cubicBezTo>
                  <a:pt x="16765" y="0"/>
                  <a:pt x="21600" y="1209"/>
                  <a:pt x="21600" y="2700"/>
                </a:cubicBezTo>
                <a:lnTo>
                  <a:pt x="21600" y="18900"/>
                </a:lnTo>
                <a:cubicBezTo>
                  <a:pt x="21600" y="20391"/>
                  <a:pt x="16765" y="21600"/>
                  <a:pt x="10800" y="21600"/>
                </a:cubicBezTo>
                <a:cubicBezTo>
                  <a:pt x="4835" y="21600"/>
                  <a:pt x="0" y="20391"/>
                  <a:pt x="0" y="18900"/>
                </a:cubicBezTo>
                <a:close/>
              </a:path>
            </a:pathLst>
          </a:custGeom>
          <a:solidFill>
            <a:srgbClr val="EA50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7" name="Shape 165"/>
          <p:cNvSpPr/>
          <p:nvPr/>
        </p:nvSpPr>
        <p:spPr>
          <a:xfrm>
            <a:off x="7383931" y="3501743"/>
            <a:ext cx="2211518" cy="2986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solidFill>
            <a:srgbClr val="FFFFFF">
              <a:alpha val="4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8" name="Shape 166"/>
          <p:cNvSpPr/>
          <p:nvPr/>
        </p:nvSpPr>
        <p:spPr>
          <a:xfrm>
            <a:off x="7550461" y="3885425"/>
            <a:ext cx="1994591" cy="683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Data &amp;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Semantics</a:t>
            </a:r>
          </a:p>
        </p:txBody>
      </p:sp>
      <p:sp>
        <p:nvSpPr>
          <p:cNvPr id="9" name="Shape 167"/>
          <p:cNvSpPr/>
          <p:nvPr/>
        </p:nvSpPr>
        <p:spPr>
          <a:xfrm>
            <a:off x="7346759" y="2846508"/>
            <a:ext cx="2285856" cy="463531"/>
          </a:xfrm>
          <a:prstGeom prst="roundRect">
            <a:avLst>
              <a:gd name="adj" fmla="val 16667"/>
            </a:avLst>
          </a:prstGeom>
          <a:solidFill>
            <a:srgbClr val="E4515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10" name="Shape 168"/>
          <p:cNvSpPr/>
          <p:nvPr/>
        </p:nvSpPr>
        <p:spPr>
          <a:xfrm>
            <a:off x="7381510" y="2896297"/>
            <a:ext cx="2240600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bg1"/>
                </a:solidFill>
                <a:latin typeface="IBM Plex Sans" panose="020B0503050203000203" pitchFamily="34" charset="0"/>
              </a:rPr>
              <a:t>Analytics</a:t>
            </a:r>
          </a:p>
        </p:txBody>
      </p:sp>
      <p:sp>
        <p:nvSpPr>
          <p:cNvPr id="11" name="Shape 169"/>
          <p:cNvSpPr/>
          <p:nvPr/>
        </p:nvSpPr>
        <p:spPr>
          <a:xfrm rot="16200000">
            <a:off x="2924894" y="4917261"/>
            <a:ext cx="399296" cy="450717"/>
          </a:xfrm>
          <a:prstGeom prst="leftRightArrow">
            <a:avLst>
              <a:gd name="adj1" fmla="val 50000"/>
              <a:gd name="adj2" fmla="val 20678"/>
            </a:avLst>
          </a:prstGeom>
          <a:solidFill>
            <a:srgbClr val="FFFFFF"/>
          </a:solidFill>
          <a:ln>
            <a:solidFill>
              <a:srgbClr val="EA5044"/>
            </a:solidFill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65BBB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12" name="Shape 170"/>
          <p:cNvSpPr/>
          <p:nvPr/>
        </p:nvSpPr>
        <p:spPr>
          <a:xfrm>
            <a:off x="7346759" y="1496541"/>
            <a:ext cx="2285856" cy="4635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2F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13" name="Shape 171"/>
          <p:cNvSpPr/>
          <p:nvPr/>
        </p:nvSpPr>
        <p:spPr>
          <a:xfrm>
            <a:off x="7369391" y="1571798"/>
            <a:ext cx="2240600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>
                <a:solidFill>
                  <a:srgbClr val="01193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bg1"/>
                </a:solidFill>
                <a:latin typeface="IBM Plex Sans" panose="020B0503050203000203" pitchFamily="34" charset="0"/>
              </a:rPr>
              <a:t>Visualization</a:t>
            </a:r>
          </a:p>
        </p:txBody>
      </p:sp>
      <p:grpSp>
        <p:nvGrpSpPr>
          <p:cNvPr id="15" name="Group 176"/>
          <p:cNvGrpSpPr/>
          <p:nvPr/>
        </p:nvGrpSpPr>
        <p:grpSpPr>
          <a:xfrm>
            <a:off x="4483701" y="2042438"/>
            <a:ext cx="371685" cy="2396315"/>
            <a:chOff x="0" y="0"/>
            <a:chExt cx="619474" cy="3993858"/>
          </a:xfrm>
        </p:grpSpPr>
        <p:sp>
          <p:nvSpPr>
            <p:cNvPr id="16" name="Shape 173"/>
            <p:cNvSpPr/>
            <p:nvPr/>
          </p:nvSpPr>
          <p:spPr>
            <a:xfrm>
              <a:off x="-1" y="0"/>
              <a:ext cx="619476" cy="133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1929" y="0"/>
                    <a:pt x="21600" y="374"/>
                    <a:pt x="21600" y="836"/>
                  </a:cubicBezTo>
                  <a:lnTo>
                    <a:pt x="21600" y="20764"/>
                  </a:lnTo>
                  <a:cubicBezTo>
                    <a:pt x="21600" y="21226"/>
                    <a:pt x="11929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48597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080"/>
            </a:p>
          </p:txBody>
        </p:sp>
        <p:sp>
          <p:nvSpPr>
            <p:cNvPr id="17" name="Shape 174"/>
            <p:cNvSpPr/>
            <p:nvPr/>
          </p:nvSpPr>
          <p:spPr>
            <a:xfrm>
              <a:off x="-1" y="2660356"/>
              <a:ext cx="619476" cy="133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1929" y="0"/>
                    <a:pt x="21600" y="374"/>
                    <a:pt x="21600" y="836"/>
                  </a:cubicBezTo>
                  <a:lnTo>
                    <a:pt x="21600" y="20764"/>
                  </a:lnTo>
                  <a:cubicBezTo>
                    <a:pt x="21600" y="21226"/>
                    <a:pt x="11929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48597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080"/>
            </a:p>
          </p:txBody>
        </p:sp>
        <p:sp>
          <p:nvSpPr>
            <p:cNvPr id="18" name="Shape 175"/>
            <p:cNvSpPr/>
            <p:nvPr/>
          </p:nvSpPr>
          <p:spPr>
            <a:xfrm>
              <a:off x="-1" y="1330178"/>
              <a:ext cx="619476" cy="133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1929" y="0"/>
                    <a:pt x="21600" y="374"/>
                    <a:pt x="21600" y="836"/>
                  </a:cubicBezTo>
                  <a:lnTo>
                    <a:pt x="21600" y="20764"/>
                  </a:lnTo>
                  <a:cubicBezTo>
                    <a:pt x="21600" y="21226"/>
                    <a:pt x="11929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48597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080"/>
            </a:p>
          </p:txBody>
        </p:sp>
      </p:grpSp>
      <p:grpSp>
        <p:nvGrpSpPr>
          <p:cNvPr id="19" name="Group 180"/>
          <p:cNvGrpSpPr/>
          <p:nvPr/>
        </p:nvGrpSpPr>
        <p:grpSpPr>
          <a:xfrm>
            <a:off x="1101377" y="2042438"/>
            <a:ext cx="371685" cy="2396315"/>
            <a:chOff x="0" y="0"/>
            <a:chExt cx="619474" cy="3993858"/>
          </a:xfrm>
        </p:grpSpPr>
        <p:sp>
          <p:nvSpPr>
            <p:cNvPr id="20" name="Shape 177"/>
            <p:cNvSpPr/>
            <p:nvPr/>
          </p:nvSpPr>
          <p:spPr>
            <a:xfrm flipH="1">
              <a:off x="-1" y="0"/>
              <a:ext cx="619476" cy="133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1929" y="0"/>
                    <a:pt x="21600" y="374"/>
                    <a:pt x="21600" y="836"/>
                  </a:cubicBezTo>
                  <a:lnTo>
                    <a:pt x="21600" y="20764"/>
                  </a:lnTo>
                  <a:cubicBezTo>
                    <a:pt x="21600" y="21226"/>
                    <a:pt x="11929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48597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080"/>
            </a:p>
          </p:txBody>
        </p:sp>
        <p:sp>
          <p:nvSpPr>
            <p:cNvPr id="21" name="Shape 178"/>
            <p:cNvSpPr/>
            <p:nvPr/>
          </p:nvSpPr>
          <p:spPr>
            <a:xfrm flipH="1">
              <a:off x="-1" y="2660356"/>
              <a:ext cx="619476" cy="133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1929" y="0"/>
                    <a:pt x="21600" y="374"/>
                    <a:pt x="21600" y="836"/>
                  </a:cubicBezTo>
                  <a:lnTo>
                    <a:pt x="21600" y="20764"/>
                  </a:lnTo>
                  <a:cubicBezTo>
                    <a:pt x="21600" y="21226"/>
                    <a:pt x="11929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48597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080"/>
            </a:p>
          </p:txBody>
        </p:sp>
        <p:sp>
          <p:nvSpPr>
            <p:cNvPr id="22" name="Shape 179"/>
            <p:cNvSpPr/>
            <p:nvPr/>
          </p:nvSpPr>
          <p:spPr>
            <a:xfrm flipH="1">
              <a:off x="-1" y="1330178"/>
              <a:ext cx="619476" cy="1333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11929" y="0"/>
                    <a:pt x="21600" y="374"/>
                    <a:pt x="21600" y="836"/>
                  </a:cubicBezTo>
                  <a:lnTo>
                    <a:pt x="21600" y="20764"/>
                  </a:lnTo>
                  <a:cubicBezTo>
                    <a:pt x="21600" y="21226"/>
                    <a:pt x="11929" y="21600"/>
                    <a:pt x="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548597">
                <a:defRPr sz="18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080"/>
            </a:p>
          </p:txBody>
        </p:sp>
      </p:grpSp>
      <p:sp>
        <p:nvSpPr>
          <p:cNvPr id="23" name="Shape 181"/>
          <p:cNvSpPr/>
          <p:nvPr/>
        </p:nvSpPr>
        <p:spPr>
          <a:xfrm>
            <a:off x="189405" y="5350658"/>
            <a:ext cx="11199773" cy="2788456"/>
          </a:xfrm>
          <a:prstGeom prst="rect">
            <a:avLst/>
          </a:prstGeom>
          <a:solidFill>
            <a:srgbClr val="FFFFFF">
              <a:alpha val="61057"/>
            </a:srgbClr>
          </a:solidFill>
          <a:ln w="12700">
            <a:miter lim="400000"/>
          </a:ln>
          <a:effectLst>
            <a:reflection stA="22363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  <a:ea typeface="Helvetica Light"/>
                <a:cs typeface="Helvetica Light"/>
                <a:sym typeface="Helvetica Light"/>
              </a:rPr>
              <a:t>IoT Edge Nodes (sensors with real time, autonomous edge analytics and AI)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2400" dirty="0">
              <a:solidFill>
                <a:srgbClr val="000000"/>
              </a:solidFill>
              <a:latin typeface="IBM Plex Sans" panose="020B0503050203000203" pitchFamily="34" charset="0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22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22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22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220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n-US"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220" dirty="0">
              <a:solidFill>
                <a:srgbClr val="65BBB7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4" name="Shape 183"/>
          <p:cNvSpPr/>
          <p:nvPr/>
        </p:nvSpPr>
        <p:spPr>
          <a:xfrm>
            <a:off x="1379033" y="1797431"/>
            <a:ext cx="3214235" cy="463531"/>
          </a:xfrm>
          <a:prstGeom prst="roundRect">
            <a:avLst>
              <a:gd name="adj" fmla="val 16667"/>
            </a:avLst>
          </a:prstGeom>
          <a:solidFill>
            <a:srgbClr val="65BBB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600">
                <a:solidFill>
                  <a:srgbClr val="EA504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IBM Plex Sans" panose="020B0503050203000203" pitchFamily="34" charset="0"/>
              </a:rPr>
              <a:t>Chemistry / Biology</a:t>
            </a:r>
            <a:endParaRPr sz="22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5" name="Shape 184"/>
          <p:cNvSpPr/>
          <p:nvPr/>
        </p:nvSpPr>
        <p:spPr>
          <a:xfrm>
            <a:off x="1306285" y="2632610"/>
            <a:ext cx="3330525" cy="463531"/>
          </a:xfrm>
          <a:prstGeom prst="roundRect">
            <a:avLst>
              <a:gd name="adj" fmla="val 16667"/>
            </a:avLst>
          </a:prstGeom>
          <a:solidFill>
            <a:srgbClr val="65BBB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IBM Plex Sans" panose="020B0503050203000203" pitchFamily="34" charset="0"/>
              </a:rPr>
              <a:t>Circulation / Ice / Particle</a:t>
            </a:r>
            <a:endParaRPr sz="22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6" name="Shape 185"/>
          <p:cNvSpPr/>
          <p:nvPr/>
        </p:nvSpPr>
        <p:spPr>
          <a:xfrm>
            <a:off x="1379033" y="3396108"/>
            <a:ext cx="3214235" cy="463531"/>
          </a:xfrm>
          <a:prstGeom prst="roundRect">
            <a:avLst>
              <a:gd name="adj" fmla="val 16667"/>
            </a:avLst>
          </a:prstGeom>
          <a:solidFill>
            <a:srgbClr val="65BBB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chemeClr val="bg1"/>
                </a:solidFill>
                <a:latin typeface="IBM Plex Sans" panose="020B0503050203000203" pitchFamily="34" charset="0"/>
              </a:rPr>
              <a:t>Runoff</a:t>
            </a:r>
            <a:r>
              <a:rPr lang="en-US" sz="2200" dirty="0">
                <a:solidFill>
                  <a:schemeClr val="bg1"/>
                </a:solidFill>
                <a:latin typeface="IBM Plex Sans" panose="020B0503050203000203" pitchFamily="34" charset="0"/>
              </a:rPr>
              <a:t> / Pollutants</a:t>
            </a:r>
            <a:endParaRPr sz="22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sp>
        <p:nvSpPr>
          <p:cNvPr id="27" name="Shape 186"/>
          <p:cNvSpPr/>
          <p:nvPr/>
        </p:nvSpPr>
        <p:spPr>
          <a:xfrm>
            <a:off x="1379033" y="4153533"/>
            <a:ext cx="3214235" cy="463531"/>
          </a:xfrm>
          <a:prstGeom prst="roundRect">
            <a:avLst>
              <a:gd name="adj" fmla="val 16667"/>
            </a:avLst>
          </a:prstGeom>
          <a:solidFill>
            <a:srgbClr val="65BBB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IBM Plex Sans" panose="020B0503050203000203" pitchFamily="34" charset="0"/>
              </a:rPr>
              <a:t>Weather / Land Surface</a:t>
            </a:r>
          </a:p>
        </p:txBody>
      </p:sp>
      <p:sp>
        <p:nvSpPr>
          <p:cNvPr id="28" name="Shape 169"/>
          <p:cNvSpPr/>
          <p:nvPr/>
        </p:nvSpPr>
        <p:spPr>
          <a:xfrm rot="16200000">
            <a:off x="8433019" y="4859533"/>
            <a:ext cx="399296" cy="450717"/>
          </a:xfrm>
          <a:prstGeom prst="leftRightArrow">
            <a:avLst>
              <a:gd name="adj1" fmla="val 50000"/>
              <a:gd name="adj2" fmla="val 20678"/>
            </a:avLst>
          </a:prstGeom>
          <a:solidFill>
            <a:srgbClr val="FFFFFF"/>
          </a:solidFill>
          <a:ln>
            <a:solidFill>
              <a:srgbClr val="EA5044"/>
            </a:solidFill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65BBB7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33" name="Shape 163"/>
          <p:cNvSpPr/>
          <p:nvPr/>
        </p:nvSpPr>
        <p:spPr>
          <a:xfrm>
            <a:off x="10911848" y="2592086"/>
            <a:ext cx="779369" cy="459085"/>
          </a:xfrm>
          <a:prstGeom prst="leftRightArrow">
            <a:avLst>
              <a:gd name="adj1" fmla="val 26841"/>
              <a:gd name="adj2" fmla="val 64699"/>
            </a:avLst>
          </a:prstGeom>
          <a:solidFill>
            <a:srgbClr val="FFFFFF"/>
          </a:solidFill>
          <a:ln>
            <a:solidFill>
              <a:srgbClr val="EA5044"/>
            </a:solidFill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EA504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88" y="5901872"/>
            <a:ext cx="1775508" cy="173613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82" y="5970007"/>
            <a:ext cx="1948897" cy="13017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494" y="5929026"/>
            <a:ext cx="1943767" cy="15797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229" y="5970418"/>
            <a:ext cx="2038665" cy="12765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410601" y="5374352"/>
            <a:ext cx="3151504" cy="11022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862" tIns="42862" rIns="42862" bIns="42862" numCol="1" spcCol="38100" rtlCol="0" anchor="ctr">
            <a:spAutoFit/>
          </a:bodyPr>
          <a:lstStyle/>
          <a:p>
            <a:pPr algn="ctr" defTabSz="35052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FFFF"/>
                </a:solidFill>
                <a:latin typeface="IBM Plex Sans" panose="020B0503050203000203" pitchFamily="34" charset="0"/>
                <a:ea typeface="+mn-ea"/>
                <a:sym typeface="Gill Sans Light"/>
              </a:rPr>
              <a:t>The Weather Company</a:t>
            </a:r>
          </a:p>
          <a:p>
            <a:pPr algn="ctr" defTabSz="35052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FFFF"/>
                </a:solidFill>
                <a:latin typeface="IBM Plex Sans" panose="020B0503050203000203" pitchFamily="34" charset="0"/>
                <a:ea typeface="+mn-ea"/>
                <a:sym typeface="Gill Sans Light"/>
              </a:rPr>
              <a:t>Mobile App: sensor data</a:t>
            </a:r>
          </a:p>
          <a:p>
            <a:pPr algn="ctr" defTabSz="35052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FFFFFF"/>
                </a:solidFill>
                <a:latin typeface="IBM Plex Sans" panose="020B0503050203000203" pitchFamily="34" charset="0"/>
              </a:rPr>
              <a:t>and model forecasts</a:t>
            </a:r>
            <a:endParaRPr lang="en-US" sz="2200" dirty="0">
              <a:solidFill>
                <a:srgbClr val="FFFFFF"/>
              </a:solidFill>
              <a:latin typeface="IBM Plex Sans" panose="020B0503050203000203" pitchFamily="34" charset="0"/>
              <a:ea typeface="+mn-ea"/>
              <a:sym typeface="Gill Sans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6236" y="7702905"/>
            <a:ext cx="1875513" cy="394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862" tIns="42862" rIns="42862" bIns="42862" numCol="1" spcCol="38100" rtlCol="0" anchor="ctr">
            <a:spAutoFit/>
          </a:bodyPr>
          <a:lstStyle/>
          <a:p>
            <a:pPr algn="ctr" defTabSz="35052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IBM Plex Sans" panose="020B0503050203000203" pitchFamily="34" charset="0"/>
                <a:ea typeface="+mn-ea"/>
                <a:sym typeface="Gill Sans Light"/>
              </a:rPr>
              <a:t>Vertical Profiler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53008" y="7688391"/>
            <a:ext cx="1801775" cy="394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862" tIns="42862" rIns="42862" bIns="42862" numCol="1" spcCol="38100" rtlCol="0" anchor="ctr">
            <a:spAutoFit/>
          </a:bodyPr>
          <a:lstStyle/>
          <a:p>
            <a:pPr algn="ctr" defTabSz="35052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IBM Plex Sans" panose="020B0503050203000203" pitchFamily="34" charset="0"/>
              </a:rPr>
              <a:t>Stream Station</a:t>
            </a:r>
            <a:endParaRPr lang="en-US" sz="2000" dirty="0">
              <a:solidFill>
                <a:schemeClr val="bg1"/>
              </a:solidFill>
              <a:latin typeface="IBM Plex Sans" panose="020B0503050203000203" pitchFamily="34" charset="0"/>
              <a:ea typeface="+mn-ea"/>
              <a:sym typeface="Gill Sans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51551" y="7389948"/>
            <a:ext cx="2038665" cy="7021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862" tIns="42862" rIns="42862" bIns="42862" numCol="1" spcCol="38100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IBM Plex Sans" panose="020B0503050203000203" pitchFamily="34" charset="0"/>
              </a:rPr>
              <a:t>Acoustic Doppler Current Profiler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45731" y="7702905"/>
            <a:ext cx="1944442" cy="3943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862" tIns="42862" rIns="42862" bIns="42862" numCol="1" spcCol="38100" rtlCol="0" anchor="ctr">
            <a:spAutoFit/>
          </a:bodyPr>
          <a:lstStyle/>
          <a:p>
            <a:pPr algn="ctr" defTabSz="35052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IBM Plex Sans" panose="020B0503050203000203" pitchFamily="34" charset="0"/>
              </a:rPr>
              <a:t>Weather Station</a:t>
            </a:r>
            <a:endParaRPr lang="en-US" sz="2000" dirty="0">
              <a:solidFill>
                <a:schemeClr val="bg1"/>
              </a:solidFill>
              <a:latin typeface="IBM Plex Sans" panose="020B0503050203000203" pitchFamily="34" charset="0"/>
              <a:ea typeface="+mn-ea"/>
              <a:sym typeface="Gill Sans Light"/>
            </a:endParaRPr>
          </a:p>
        </p:txBody>
      </p:sp>
      <p:sp>
        <p:nvSpPr>
          <p:cNvPr id="45" name="Shape 170">
            <a:extLst>
              <a:ext uri="{FF2B5EF4-FFF2-40B4-BE49-F238E27FC236}">
                <a16:creationId xmlns:a16="http://schemas.microsoft.com/office/drawing/2014/main" id="{B372604B-2D75-4EE7-A313-7EBAD7D2F250}"/>
              </a:ext>
            </a:extLst>
          </p:cNvPr>
          <p:cNvSpPr/>
          <p:nvPr/>
        </p:nvSpPr>
        <p:spPr>
          <a:xfrm>
            <a:off x="7346759" y="2187828"/>
            <a:ext cx="2285856" cy="46353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2F585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160"/>
          </a:p>
        </p:txBody>
      </p:sp>
      <p:sp>
        <p:nvSpPr>
          <p:cNvPr id="46" name="Shape 171">
            <a:extLst>
              <a:ext uri="{FF2B5EF4-FFF2-40B4-BE49-F238E27FC236}">
                <a16:creationId xmlns:a16="http://schemas.microsoft.com/office/drawing/2014/main" id="{8169FD30-5542-4AB3-AEC4-397D2A393362}"/>
              </a:ext>
            </a:extLst>
          </p:cNvPr>
          <p:cNvSpPr/>
          <p:nvPr/>
        </p:nvSpPr>
        <p:spPr>
          <a:xfrm>
            <a:off x="7363181" y="2253075"/>
            <a:ext cx="2240600" cy="341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>
                <a:solidFill>
                  <a:srgbClr val="011933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2200" dirty="0">
                <a:solidFill>
                  <a:schemeClr val="bg1"/>
                </a:solidFill>
                <a:latin typeface="IBM Plex Sans" panose="020B0503050203000203" pitchFamily="34" charset="0"/>
              </a:rPr>
              <a:t>Scenario Engine</a:t>
            </a:r>
            <a:endParaRPr sz="22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72D9360-AF5F-409A-8349-70E780CC26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8358" y="792715"/>
            <a:ext cx="2519224" cy="44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520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18EC-8B96-6149-8E44-E907EB5C2855}"/>
              </a:ext>
            </a:extLst>
          </p:cNvPr>
          <p:cNvSpPr txBox="1">
            <a:spLocks/>
          </p:cNvSpPr>
          <p:nvPr/>
        </p:nvSpPr>
        <p:spPr bwMode="auto">
          <a:xfrm>
            <a:off x="302170" y="12377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94267EE-AB60-2D40-8B37-BD5E1B988D18}"/>
              </a:ext>
            </a:extLst>
          </p:cNvPr>
          <p:cNvSpPr txBox="1">
            <a:spLocks/>
          </p:cNvSpPr>
          <p:nvPr/>
        </p:nvSpPr>
        <p:spPr bwMode="auto">
          <a:xfrm>
            <a:off x="302170" y="728648"/>
            <a:ext cx="10967765" cy="76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The Jefferson Project: metrics at-a-glance</a:t>
            </a:r>
            <a:endParaRPr lang="en-US" kern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281176-C282-EC4A-AD8B-2EDB6667D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24125"/>
              </p:ext>
            </p:extLst>
          </p:nvPr>
        </p:nvGraphicFramePr>
        <p:xfrm>
          <a:off x="468229" y="1546403"/>
          <a:ext cx="133731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6045">
                  <a:extLst>
                    <a:ext uri="{9D8B030D-6E8A-4147-A177-3AD203B41FA5}">
                      <a16:colId xmlns:a16="http://schemas.microsoft.com/office/drawing/2014/main" val="1260450743"/>
                    </a:ext>
                  </a:extLst>
                </a:gridCol>
                <a:gridCol w="2727158">
                  <a:extLst>
                    <a:ext uri="{9D8B030D-6E8A-4147-A177-3AD203B41FA5}">
                      <a16:colId xmlns:a16="http://schemas.microsoft.com/office/drawing/2014/main" val="1263724310"/>
                    </a:ext>
                  </a:extLst>
                </a:gridCol>
                <a:gridCol w="3144252">
                  <a:extLst>
                    <a:ext uri="{9D8B030D-6E8A-4147-A177-3AD203B41FA5}">
                      <a16:colId xmlns:a16="http://schemas.microsoft.com/office/drawing/2014/main" val="3867765139"/>
                    </a:ext>
                  </a:extLst>
                </a:gridCol>
                <a:gridCol w="4055645">
                  <a:extLst>
                    <a:ext uri="{9D8B030D-6E8A-4147-A177-3AD203B41FA5}">
                      <a16:colId xmlns:a16="http://schemas.microsoft.com/office/drawing/2014/main" val="2758025489"/>
                    </a:ext>
                  </a:extLst>
                </a:gridCol>
              </a:tblGrid>
              <a:tr h="3966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2013/2014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Importance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592330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Sensor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2 temporary water quality sensors; 1 weather station.</a:t>
                      </a:r>
                    </a:p>
                    <a:p>
                      <a:pPr algn="l"/>
                      <a:endParaRPr lang="en-US" sz="24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51 platforms (weather, flow, depth, current, etc.)</a:t>
                      </a:r>
                    </a:p>
                    <a:p>
                      <a:pPr algn="l"/>
                      <a:endParaRPr lang="en-US" sz="24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Density, location, operation at high frequency.  Integration with analytics platform for real time decision making, distributed decision making, real-time QA/QC of the data.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069156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Weather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1 permanent, 1 at local airport.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12 - 15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Resilient to environmental elements. Data quality.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239167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Physical parameters monitored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None continuously.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A multitude of well-placed (model-driven) sensor suites. 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High density, high frequency measurements. Fully automated cyberinfrastructure.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143271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Chemical &amp; biological parameters monitored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Full suite – manual, limited.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IBM Plex Sans" panose="020B0503050203000203" pitchFamily="34" charset="0"/>
                        </a:rPr>
                        <a:t>Full suite – fully automated.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IBM Plex Sans" panose="020B050305020300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910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562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218EC-8B96-6149-8E44-E907EB5C2855}"/>
              </a:ext>
            </a:extLst>
          </p:cNvPr>
          <p:cNvSpPr txBox="1">
            <a:spLocks/>
          </p:cNvSpPr>
          <p:nvPr/>
        </p:nvSpPr>
        <p:spPr bwMode="auto">
          <a:xfrm>
            <a:off x="302170" y="12377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F94267EE-AB60-2D40-8B37-BD5E1B988D18}"/>
              </a:ext>
            </a:extLst>
          </p:cNvPr>
          <p:cNvSpPr txBox="1">
            <a:spLocks/>
          </p:cNvSpPr>
          <p:nvPr/>
        </p:nvSpPr>
        <p:spPr bwMode="auto">
          <a:xfrm>
            <a:off x="302170" y="728648"/>
            <a:ext cx="13642430" cy="76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b="0" kern="0" dirty="0">
                <a:solidFill>
                  <a:srgbClr val="0557BB"/>
                </a:solidFill>
                <a:latin typeface="IBM Plex Sans" panose="020B0503050203000203" pitchFamily="34" charset="0"/>
              </a:rPr>
              <a:t>The Jefferson Project: metrics at-a-glance (continued)</a:t>
            </a:r>
            <a:endParaRPr lang="en-US" kern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281176-C282-EC4A-AD8B-2EDB6667D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491861"/>
              </p:ext>
            </p:extLst>
          </p:nvPr>
        </p:nvGraphicFramePr>
        <p:xfrm>
          <a:off x="517045" y="1458451"/>
          <a:ext cx="13503755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65">
                  <a:extLst>
                    <a:ext uri="{9D8B030D-6E8A-4147-A177-3AD203B41FA5}">
                      <a16:colId xmlns:a16="http://schemas.microsoft.com/office/drawing/2014/main" val="1260450743"/>
                    </a:ext>
                  </a:extLst>
                </a:gridCol>
                <a:gridCol w="1899087">
                  <a:extLst>
                    <a:ext uri="{9D8B030D-6E8A-4147-A177-3AD203B41FA5}">
                      <a16:colId xmlns:a16="http://schemas.microsoft.com/office/drawing/2014/main" val="1263724310"/>
                    </a:ext>
                  </a:extLst>
                </a:gridCol>
                <a:gridCol w="4225158">
                  <a:extLst>
                    <a:ext uri="{9D8B030D-6E8A-4147-A177-3AD203B41FA5}">
                      <a16:colId xmlns:a16="http://schemas.microsoft.com/office/drawing/2014/main" val="3867765139"/>
                    </a:ext>
                  </a:extLst>
                </a:gridCol>
                <a:gridCol w="5073145">
                  <a:extLst>
                    <a:ext uri="{9D8B030D-6E8A-4147-A177-3AD203B41FA5}">
                      <a16:colId xmlns:a16="http://schemas.microsoft.com/office/drawing/2014/main" val="2758025489"/>
                    </a:ext>
                  </a:extLst>
                </a:gridCol>
              </a:tblGrid>
              <a:tr h="39669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2013/2014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Importance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592330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Analytic / IoT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State of the art edge analytics.</a:t>
                      </a:r>
                    </a:p>
                    <a:p>
                      <a:pPr algn="l"/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Ability to drive sensors at high speed under local control with real-time analytics, including AI predictions of measurement for comparison to next measured values.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98920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Physical modeling(circ., (runoff, weather)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IBM Plex Sans" panose="020B0503050203000203" pitchFamily="34" charset="0"/>
                        </a:rPr>
                        <a:t>None</a:t>
                      </a:r>
                    </a:p>
                    <a:p>
                      <a:pPr algn="l"/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State of the art physics-based models.</a:t>
                      </a:r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Data set quality and density. Evolution of model physics. Advances in computation.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685091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Computational capabilities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IBM Plex Sans" panose="020B0503050203000203" pitchFamily="34" charset="0"/>
                        </a:rPr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Distributed edge processing at each sensor station. HPC cluster for model computation.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Assets packaged for individual deployment in cloud environments.</a:t>
                      </a:r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206475"/>
                  </a:ext>
                </a:extLst>
              </a:tr>
              <a:tr h="59545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IBM Plex Sans" panose="020B0503050203000203" pitchFamily="34" charset="0"/>
                        </a:rPr>
                        <a:t>Visualization capabilities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latin typeface="IBM Plex Sans" panose="020B0503050203000203" pitchFamily="34" charset="0"/>
                        </a:rPr>
                        <a:t>None</a:t>
                      </a:r>
                    </a:p>
                    <a:p>
                      <a:pPr algn="l"/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Automated generation of plots and animations daily. IoT data available via web GIS interface. IoT and model forecasts can be overlaid in a 3D gaming engine.</a:t>
                      </a:r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effectLst/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Automation of visualization execution. Evolution of gaming engine technology.</a:t>
                      </a:r>
                    </a:p>
                    <a:p>
                      <a:pPr algn="l"/>
                      <a:endParaRPr lang="en-US" sz="2200" dirty="0">
                        <a:latin typeface="IBM Plex Sans" panose="020B050305020300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99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14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189DDFDE-FAA0-7146-8776-E4AAD3C85FEA}"/>
              </a:ext>
            </a:extLst>
          </p:cNvPr>
          <p:cNvSpPr txBox="1">
            <a:spLocks/>
          </p:cNvSpPr>
          <p:nvPr/>
        </p:nvSpPr>
        <p:spPr bwMode="auto">
          <a:xfrm>
            <a:off x="3797290" y="1521015"/>
            <a:ext cx="9373277" cy="398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Road salt pollution - in high salt environments, rainbow trout are stunted while developing </a:t>
            </a:r>
            <a:b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tadpoles change sex from female to male. </a:t>
            </a:r>
            <a:br>
              <a:rPr lang="en-US" sz="240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endParaRPr lang="en-US" sz="240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Invasive species - data helped with </a:t>
            </a:r>
            <a:b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understanding of distribution and abundance.</a:t>
            </a:r>
            <a:b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endParaRPr lang="en-US" sz="2800" b="0" dirty="0">
              <a:solidFill>
                <a:schemeClr val="tx1"/>
              </a:solidFill>
              <a:latin typeface="IBM Plex Sans" panose="020B0503050203000203" pitchFamily="34" charset="0"/>
            </a:endParaRPr>
          </a:p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Excess nutrients - Smart Sensor Network highlighted need to monitor both surface and bottom algae.</a:t>
            </a:r>
          </a:p>
          <a:p>
            <a:pPr lvl="1" indent="0">
              <a:buClr>
                <a:srgbClr val="0557BB"/>
              </a:buClr>
            </a:pPr>
            <a:endParaRPr lang="en-US" altLang="en-US" sz="2400" b="0" kern="0" dirty="0">
              <a:solidFill>
                <a:schemeClr val="tx1"/>
              </a:solidFill>
              <a:latin typeface="IBM Plex Sans" panose="020B050305020300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A58E95-06F0-584E-B683-F85ADBDDB62D}"/>
              </a:ext>
            </a:extLst>
          </p:cNvPr>
          <p:cNvSpPr txBox="1">
            <a:spLocks/>
          </p:cNvSpPr>
          <p:nvPr/>
        </p:nvSpPr>
        <p:spPr bwMode="auto">
          <a:xfrm>
            <a:off x="302170" y="104728"/>
            <a:ext cx="13051217" cy="552320"/>
          </a:xfrm>
          <a:prstGeom prst="rect">
            <a:avLst/>
          </a:prstGeom>
          <a:solidFill>
            <a:srgbClr val="0557BB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IBM Plex Sans" panose="020B0503050203000203" pitchFamily="34" charset="0"/>
              </a:rPr>
              <a:t>UN SPB Forum, Canberra, Australia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F5996C4-0611-CE4B-90A5-EA64FA119A5F}"/>
              </a:ext>
            </a:extLst>
          </p:cNvPr>
          <p:cNvSpPr txBox="1">
            <a:spLocks/>
          </p:cNvSpPr>
          <p:nvPr/>
        </p:nvSpPr>
        <p:spPr bwMode="auto">
          <a:xfrm>
            <a:off x="3759900" y="792232"/>
            <a:ext cx="8084740" cy="5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0" kern="0" dirty="0">
                <a:latin typeface="IBM Plex Sans" panose="020B0503050203000203" pitchFamily="34" charset="0"/>
              </a:rPr>
              <a:t>Highlights of Findings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90DB476-2267-4442-AB38-824DCF4AA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359" y="2754539"/>
            <a:ext cx="2162454" cy="162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rainbow trout pictures">
            <a:extLst>
              <a:ext uri="{FF2B5EF4-FFF2-40B4-BE49-F238E27FC236}">
                <a16:creationId xmlns:a16="http://schemas.microsoft.com/office/drawing/2014/main" id="{D419C73A-F796-AE4A-B8AC-BE9309F3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317" y="1285650"/>
            <a:ext cx="2170242" cy="13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CCCF-BDCB-4948-B90F-B48F8190F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98" y="868668"/>
            <a:ext cx="3327635" cy="6923130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D1D8AF9-0912-C84F-B3DE-1AABFD1BC06A}"/>
              </a:ext>
            </a:extLst>
          </p:cNvPr>
          <p:cNvSpPr txBox="1">
            <a:spLocks/>
          </p:cNvSpPr>
          <p:nvPr/>
        </p:nvSpPr>
        <p:spPr bwMode="auto">
          <a:xfrm>
            <a:off x="3759900" y="5680218"/>
            <a:ext cx="8084740" cy="5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0" kern="0" dirty="0">
                <a:latin typeface="IBM Plex Sans" panose="020B0503050203000203" pitchFamily="34" charset="0"/>
              </a:rPr>
              <a:t>Next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86A2771-B45C-1344-8753-B6C8E7E9B869}"/>
              </a:ext>
            </a:extLst>
          </p:cNvPr>
          <p:cNvSpPr txBox="1">
            <a:spLocks/>
          </p:cNvSpPr>
          <p:nvPr/>
        </p:nvSpPr>
        <p:spPr bwMode="auto">
          <a:xfrm>
            <a:off x="3797290" y="6367723"/>
            <a:ext cx="10095173" cy="13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16" tIns="65309" rIns="130616" bIns="65309" numCol="1" anchor="t" anchorCtr="0" compatLnSpc="1">
            <a:prstTxWarp prst="textNoShape">
              <a:avLst/>
            </a:prstTxWarp>
            <a:noAutofit/>
          </a:bodyPr>
          <a:lstStyle>
            <a:lvl1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rgbClr val="0B5CAC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2pPr>
            <a:lvl3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3pPr>
            <a:lvl4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4pPr>
            <a:lvl5pPr algn="l" defTabSz="1304925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B5CAC"/>
                </a:solidFill>
                <a:latin typeface="Arial" charset="0"/>
                <a:ea typeface="MS PGothic" panose="020B0600070205080204" pitchFamily="34" charset="-128"/>
                <a:cs typeface="MS PGothic" charset="0"/>
              </a:defRPr>
            </a:lvl5pPr>
            <a:lvl6pPr marL="457182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6pPr>
            <a:lvl7pPr marL="914364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7pPr>
            <a:lvl8pPr marL="1371545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8pPr>
            <a:lvl9pPr marL="1828727" algn="l" defTabSz="1306460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00B3EF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>
              <a:buClr>
                <a:srgbClr val="0557BB"/>
              </a:buClr>
              <a:buFont typeface="Wingdings" pitchFamily="2" charset="2"/>
              <a:buChar char="§"/>
            </a:pPr>
            <a:r>
              <a:rPr lang="en-US" sz="2800" b="0" dirty="0">
                <a:solidFill>
                  <a:schemeClr val="tx1"/>
                </a:solidFill>
                <a:latin typeface="IBM Plex Sans" panose="020B0503050203000203" pitchFamily="34" charset="0"/>
              </a:rPr>
              <a:t>Acquiring / using additional data or modeling to enhance understanding and improve predictive analytic capabilities toward developing measures / controls to reduce impact</a:t>
            </a:r>
            <a:endParaRPr lang="en-US" sz="2400" dirty="0">
              <a:solidFill>
                <a:schemeClr val="tx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37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theme/theme1.xml><?xml version="1.0" encoding="utf-8"?>
<a:theme xmlns:a="http://schemas.openxmlformats.org/drawingml/2006/main" name="6_SC_Shanghai_template_16x9">
  <a:themeElements>
    <a:clrScheme name="SC_Shanghai_template_16x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71BFC5"/>
      </a:accent2>
      <a:accent3>
        <a:srgbClr val="FFFFFF"/>
      </a:accent3>
      <a:accent4>
        <a:srgbClr val="000000"/>
      </a:accent4>
      <a:accent5>
        <a:srgbClr val="BEC4FD"/>
      </a:accent5>
      <a:accent6>
        <a:srgbClr val="66ADB2"/>
      </a:accent6>
      <a:hlink>
        <a:srgbClr val="009999"/>
      </a:hlink>
      <a:folHlink>
        <a:srgbClr val="99CC00"/>
      </a:folHlink>
    </a:clrScheme>
    <a:fontScheme name="SC_Shanghai_template_16x9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C_Shanghai_template_16x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71BFC5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66ADB2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_Shanghai_template_16x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7889FB"/>
        </a:accent1>
        <a:accent2>
          <a:srgbClr val="71BFC5"/>
        </a:accent2>
        <a:accent3>
          <a:srgbClr val="FFFFFF"/>
        </a:accent3>
        <a:accent4>
          <a:srgbClr val="DADADA"/>
        </a:accent4>
        <a:accent5>
          <a:srgbClr val="BEC4FD"/>
        </a:accent5>
        <a:accent6>
          <a:srgbClr val="66ADB2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BM Planet White">
  <a:themeElements>
    <a:clrScheme name="IBM Planet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009999"/>
      </a:accent2>
      <a:accent3>
        <a:srgbClr val="FFFFFF"/>
      </a:accent3>
      <a:accent4>
        <a:srgbClr val="000000"/>
      </a:accent4>
      <a:accent5>
        <a:srgbClr val="BEC4FD"/>
      </a:accent5>
      <a:accent6>
        <a:srgbClr val="008A8A"/>
      </a:accent6>
      <a:hlink>
        <a:srgbClr val="7889FB"/>
      </a:hlink>
      <a:folHlink>
        <a:srgbClr val="9900CC"/>
      </a:folHlink>
    </a:clrScheme>
    <a:fontScheme name="IBM Planet Whi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BM Planet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BM Planet White">
  <a:themeElements>
    <a:clrScheme name="IBM Planet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009999"/>
      </a:accent2>
      <a:accent3>
        <a:srgbClr val="FFFFFF"/>
      </a:accent3>
      <a:accent4>
        <a:srgbClr val="000000"/>
      </a:accent4>
      <a:accent5>
        <a:srgbClr val="BEC4FD"/>
      </a:accent5>
      <a:accent6>
        <a:srgbClr val="008A8A"/>
      </a:accent6>
      <a:hlink>
        <a:srgbClr val="7889FB"/>
      </a:hlink>
      <a:folHlink>
        <a:srgbClr val="9900CC"/>
      </a:folHlink>
    </a:clrScheme>
    <a:fontScheme name="IBM Planet Whi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BM Planet Whi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PS Master">
  <a:themeElements>
    <a:clrScheme name="BPS Colors 0813">
      <a:dk1>
        <a:srgbClr val="000000"/>
      </a:dk1>
      <a:lt1>
        <a:srgbClr val="FFFFFF"/>
      </a:lt1>
      <a:dk2>
        <a:srgbClr val="FF9600"/>
      </a:dk2>
      <a:lt2>
        <a:srgbClr val="8CC63F"/>
      </a:lt2>
      <a:accent1>
        <a:srgbClr val="83D1F5"/>
      </a:accent1>
      <a:accent2>
        <a:srgbClr val="00B0DA"/>
      </a:accent2>
      <a:accent3>
        <a:srgbClr val="008ABF"/>
      </a:accent3>
      <a:accent4>
        <a:srgbClr val="00649D"/>
      </a:accent4>
      <a:accent5>
        <a:srgbClr val="003F69"/>
      </a:accent5>
      <a:accent6>
        <a:srgbClr val="001934"/>
      </a:accent6>
      <a:hlink>
        <a:srgbClr val="7889FB"/>
      </a:hlink>
      <a:folHlink>
        <a:srgbClr val="9900CC"/>
      </a:folHlink>
    </a:clrScheme>
    <a:fontScheme name="BPS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" cap="rnd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6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None/>
          <a:tabLst/>
          <a:defRPr kumimoji="0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square" lIns="91440" tIns="45720" rIns="91440" bIns="45720" rtlCol="0">
        <a:noAutofit/>
      </a:bodyPr>
      <a:lstStyle>
        <a:defPPr algn="l">
          <a:defRPr sz="1200" dirty="0" err="1" smtClean="0"/>
        </a:defPPr>
      </a:lstStyle>
    </a:txDef>
  </a:objectDefaults>
  <a:extraClrSchemeLst>
    <a:extraClrScheme>
      <a:clrScheme name="BPS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109066</TotalTime>
  <Words>705</Words>
  <Application>Microsoft Macintosh PowerPoint</Application>
  <PresentationFormat>Custom</PresentationFormat>
  <Paragraphs>178</Paragraphs>
  <Slides>13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Arial</vt:lpstr>
      <vt:lpstr>Avenir Next</vt:lpstr>
      <vt:lpstr>Calibri</vt:lpstr>
      <vt:lpstr>Calibri Light</vt:lpstr>
      <vt:lpstr>Gill Sans</vt:lpstr>
      <vt:lpstr>Helvetica</vt:lpstr>
      <vt:lpstr>Helvetica Light</vt:lpstr>
      <vt:lpstr>Helvetica Neue</vt:lpstr>
      <vt:lpstr>Helvetica Neue Bold Condensed</vt:lpstr>
      <vt:lpstr>Helvetica Neue Medium</vt:lpstr>
      <vt:lpstr>IBM Plex Sans</vt:lpstr>
      <vt:lpstr>Wingdings</vt:lpstr>
      <vt:lpstr>Wingdings</vt:lpstr>
      <vt:lpstr>6_SC_Shanghai_template_16x9</vt:lpstr>
      <vt:lpstr>Custom Design</vt:lpstr>
      <vt:lpstr>IBM Planet White</vt:lpstr>
      <vt:lpstr>1_IBM Planet White</vt:lpstr>
      <vt:lpstr>BPS Master</vt:lpstr>
      <vt:lpstr>White</vt:lpstr>
      <vt:lpstr>think-cell Slide</vt:lpstr>
      <vt:lpstr>Understanding Employee Engagement through Social Analytics</vt:lpstr>
      <vt:lpstr>Content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Title: Title Line Two</dc:title>
  <dc:creator>IT</dc:creator>
  <cp:lastModifiedBy>Edan Dionne</cp:lastModifiedBy>
  <cp:revision>1391</cp:revision>
  <cp:lastPrinted>2019-11-04T19:01:43Z</cp:lastPrinted>
  <dcterms:created xsi:type="dcterms:W3CDTF">2011-10-05T21:23:03Z</dcterms:created>
  <dcterms:modified xsi:type="dcterms:W3CDTF">2019-11-04T19:02:33Z</dcterms:modified>
</cp:coreProperties>
</file>