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3" r:id="rId2"/>
    <p:sldId id="257" r:id="rId3"/>
    <p:sldId id="279" r:id="rId4"/>
    <p:sldId id="280"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9456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F5E1"/>
          </a:solidFill>
        </a:fill>
      </a:tcStyle>
    </a:wholeTbl>
    <a:band2H>
      <a:tcTxStyle/>
      <a:tcStyle>
        <a:tcBdr/>
        <a:fill>
          <a:solidFill>
            <a:srgbClr val="E6FAF1"/>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p:cViewPr varScale="1">
        <p:scale>
          <a:sx n="68" d="100"/>
          <a:sy n="68" d="100"/>
        </p:scale>
        <p:origin x="15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Sales</c:v>
                </c:pt>
              </c:strCache>
            </c:strRef>
          </c:tx>
          <c:spPr>
            <a:gradFill flip="none" rotWithShape="1">
              <a:gsLst>
                <a:gs pos="7000">
                  <a:srgbClr val="5B9BD5"/>
                </a:gs>
                <a:gs pos="100000">
                  <a:srgbClr val="1F4E79"/>
                </a:gs>
              </a:gsLst>
              <a:lin ang="16800000" scaled="0"/>
            </a:gradFill>
            <a:ln w="12700" cap="flat">
              <a:noFill/>
              <a:miter lim="400000"/>
            </a:ln>
            <a:effectLst/>
          </c:spPr>
          <c:dPt>
            <c:idx val="0"/>
            <c:bubble3D val="0"/>
            <c:extLst>
              <c:ext xmlns:c16="http://schemas.microsoft.com/office/drawing/2014/chart" uri="{C3380CC4-5D6E-409C-BE32-E72D297353CC}">
                <c16:uniqueId val="{00000001-28A4-4956-9395-F028692F43E9}"/>
              </c:ext>
            </c:extLst>
          </c:dPt>
          <c:dPt>
            <c:idx val="1"/>
            <c:bubble3D val="0"/>
            <c:spPr>
              <a:gradFill flip="none" rotWithShape="1">
                <a:gsLst>
                  <a:gs pos="7000">
                    <a:srgbClr val="A5A5A5"/>
                  </a:gs>
                  <a:gs pos="100000">
                    <a:srgbClr val="FFC000"/>
                  </a:gs>
                </a:gsLst>
                <a:lin ang="16800000" scaled="0"/>
              </a:gradFill>
              <a:ln w="12700" cap="flat">
                <a:noFill/>
                <a:miter lim="400000"/>
              </a:ln>
              <a:effectLst/>
            </c:spPr>
            <c:extLst>
              <c:ext xmlns:c16="http://schemas.microsoft.com/office/drawing/2014/chart" uri="{C3380CC4-5D6E-409C-BE32-E72D297353CC}">
                <c16:uniqueId val="{00000003-28A4-4956-9395-F028692F43E9}"/>
              </c:ext>
            </c:extLst>
          </c:dPt>
          <c:dPt>
            <c:idx val="2"/>
            <c:bubble3D val="0"/>
            <c:spPr>
              <a:gradFill flip="none" rotWithShape="1">
                <a:gsLst>
                  <a:gs pos="82000">
                    <a:srgbClr val="E38B79"/>
                  </a:gs>
                  <a:gs pos="100000">
                    <a:srgbClr val="70AD47"/>
                  </a:gs>
                </a:gsLst>
                <a:lin ang="16800000" scaled="0"/>
              </a:gradFill>
              <a:ln w="12700" cap="flat">
                <a:noFill/>
                <a:miter lim="400000"/>
              </a:ln>
              <a:effectLst/>
            </c:spPr>
            <c:extLst>
              <c:ext xmlns:c16="http://schemas.microsoft.com/office/drawing/2014/chart" uri="{C3380CC4-5D6E-409C-BE32-E72D297353CC}">
                <c16:uniqueId val="{00000005-28A4-4956-9395-F028692F43E9}"/>
              </c:ext>
            </c:extLst>
          </c:dPt>
          <c:cat>
            <c:strRef>
              <c:f>Sheet1!$B$1:$D$1</c:f>
              <c:strCache>
                <c:ptCount val="3"/>
                <c:pt idx="0">
                  <c:v>1st Qtr</c:v>
                </c:pt>
                <c:pt idx="1">
                  <c:v>2nd Qtr</c:v>
                </c:pt>
                <c:pt idx="2">
                  <c:v>3rd Qtr</c:v>
                </c:pt>
              </c:strCache>
            </c:strRef>
          </c:cat>
          <c:val>
            <c:numRef>
              <c:f>Sheet1!$B$2:$D$2</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28A4-4956-9395-F028692F43E9}"/>
            </c:ext>
          </c:extLst>
        </c:ser>
        <c:dLbls>
          <c:showLegendKey val="0"/>
          <c:showVal val="0"/>
          <c:showCatName val="0"/>
          <c:showSerName val="0"/>
          <c:showPercent val="0"/>
          <c:showBubbleSize val="0"/>
          <c:showLeaderLines val="1"/>
        </c:dLbls>
        <c:firstSliceAng val="140"/>
        <c:holeSize val="5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942975" y="746125"/>
            <a:ext cx="4972050" cy="3729038"/>
          </a:xfrm>
          <a:prstGeom prst="rect">
            <a:avLst/>
          </a:prstGeom>
        </p:spPr>
        <p:txBody>
          <a:bodyPr/>
          <a:lstStyle/>
          <a:p>
            <a:endParaRPr/>
          </a:p>
        </p:txBody>
      </p:sp>
      <p:sp>
        <p:nvSpPr>
          <p:cNvPr id="96" name="Shape 96"/>
          <p:cNvSpPr>
            <a:spLocks noGrp="1"/>
          </p:cNvSpPr>
          <p:nvPr>
            <p:ph type="body" sz="quarter" idx="1"/>
          </p:nvPr>
        </p:nvSpPr>
        <p:spPr>
          <a:xfrm>
            <a:off x="914400" y="4724202"/>
            <a:ext cx="5029200" cy="4475559"/>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34" name="Group"/>
          <p:cNvGrpSpPr/>
          <p:nvPr/>
        </p:nvGrpSpPr>
        <p:grpSpPr>
          <a:xfrm>
            <a:off x="-1" y="-1"/>
            <a:ext cx="9009064" cy="1196977"/>
            <a:chOff x="0" y="0"/>
            <a:chExt cx="9009062" cy="1196975"/>
          </a:xfrm>
        </p:grpSpPr>
        <p:grpSp>
          <p:nvGrpSpPr>
            <p:cNvPr id="27" name="Group"/>
            <p:cNvGrpSpPr/>
            <p:nvPr/>
          </p:nvGrpSpPr>
          <p:grpSpPr>
            <a:xfrm>
              <a:off x="293687" y="122766"/>
              <a:ext cx="712788" cy="539813"/>
              <a:chOff x="0" y="0"/>
              <a:chExt cx="712787" cy="539812"/>
            </a:xfrm>
          </p:grpSpPr>
          <p:sp>
            <p:nvSpPr>
              <p:cNvPr id="25" name="Rectangle"/>
              <p:cNvSpPr/>
              <p:nvPr/>
            </p:nvSpPr>
            <p:spPr>
              <a:xfrm>
                <a:off x="0" y="0"/>
                <a:ext cx="438639" cy="539813"/>
              </a:xfrm>
              <a:prstGeom prst="rect">
                <a:avLst/>
              </a:prstGeom>
              <a:solidFill>
                <a:srgbClr val="3333CC"/>
              </a:solidFill>
              <a:ln w="12700" cap="flat">
                <a:noFill/>
                <a:miter lim="400000"/>
              </a:ln>
              <a:effectLst/>
            </p:spPr>
            <p:txBody>
              <a:bodyPr wrap="square" lIns="45719" tIns="45719" rIns="45719" bIns="45719" numCol="1" anchor="ctr">
                <a:noAutofit/>
              </a:bodyPr>
              <a:lstStyle/>
              <a:p>
                <a:pPr>
                  <a:defRPr sz="1800"/>
                </a:pPr>
                <a:endParaRPr/>
              </a:p>
            </p:txBody>
          </p:sp>
          <p:sp>
            <p:nvSpPr>
              <p:cNvPr id="26" name="Rectangle"/>
              <p:cNvSpPr/>
              <p:nvPr/>
            </p:nvSpPr>
            <p:spPr>
              <a:xfrm>
                <a:off x="383808" y="0"/>
                <a:ext cx="328980" cy="539813"/>
              </a:xfrm>
              <a:prstGeom prst="rect">
                <a:avLst/>
              </a:prstGeom>
              <a:gradFill flip="none" rotWithShape="1">
                <a:gsLst>
                  <a:gs pos="0">
                    <a:srgbClr val="FFFFFF"/>
                  </a:gs>
                  <a:gs pos="100000">
                    <a:srgbClr val="3333CC"/>
                  </a:gs>
                </a:gsLst>
                <a:lin ang="10800000" scaled="0"/>
              </a:gradFill>
              <a:ln w="12700" cap="flat">
                <a:noFill/>
                <a:miter lim="400000"/>
              </a:ln>
              <a:effectLst/>
            </p:spPr>
            <p:txBody>
              <a:bodyPr wrap="square" lIns="45719" tIns="45719" rIns="45719" bIns="45719" numCol="1" anchor="ctr">
                <a:noAutofit/>
              </a:bodyPr>
              <a:lstStyle/>
              <a:p>
                <a:pPr>
                  <a:defRPr sz="1800"/>
                </a:pPr>
                <a:endParaRPr/>
              </a:p>
            </p:txBody>
          </p:sp>
        </p:grpSp>
        <p:grpSp>
          <p:nvGrpSpPr>
            <p:cNvPr id="30" name="Group"/>
            <p:cNvGrpSpPr/>
            <p:nvPr/>
          </p:nvGrpSpPr>
          <p:grpSpPr>
            <a:xfrm>
              <a:off x="417512" y="603000"/>
              <a:ext cx="739776" cy="539814"/>
              <a:chOff x="0" y="0"/>
              <a:chExt cx="739774" cy="539812"/>
            </a:xfrm>
          </p:grpSpPr>
          <p:sp>
            <p:nvSpPr>
              <p:cNvPr id="28" name="Rectangle"/>
              <p:cNvSpPr/>
              <p:nvPr/>
            </p:nvSpPr>
            <p:spPr>
              <a:xfrm>
                <a:off x="0" y="0"/>
                <a:ext cx="422729" cy="53981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pPr>
                <a:endParaRPr/>
              </a:p>
            </p:txBody>
          </p:sp>
          <p:sp>
            <p:nvSpPr>
              <p:cNvPr id="29" name="Rectangle"/>
              <p:cNvSpPr/>
              <p:nvPr/>
            </p:nvSpPr>
            <p:spPr>
              <a:xfrm>
                <a:off x="369887" y="0"/>
                <a:ext cx="369888" cy="539813"/>
              </a:xfrm>
              <a:prstGeom prst="rect">
                <a:avLst/>
              </a:prstGeom>
              <a:gradFill flip="none" rotWithShape="1">
                <a:gsLst>
                  <a:gs pos="0">
                    <a:srgbClr val="FFFFFF"/>
                  </a:gs>
                  <a:gs pos="100000">
                    <a:schemeClr val="accent2"/>
                  </a:gs>
                </a:gsLst>
                <a:lin ang="10800000" scaled="0"/>
              </a:gradFill>
              <a:ln w="12700" cap="flat">
                <a:noFill/>
                <a:miter lim="400000"/>
              </a:ln>
              <a:effectLst/>
            </p:spPr>
            <p:txBody>
              <a:bodyPr wrap="square" lIns="45719" tIns="45719" rIns="45719" bIns="45719" numCol="1" anchor="ctr">
                <a:noAutofit/>
              </a:bodyPr>
              <a:lstStyle/>
              <a:p>
                <a:pPr algn="ctr">
                  <a:defRPr sz="1800"/>
                </a:pPr>
                <a:endParaRPr/>
              </a:p>
            </p:txBody>
          </p:sp>
        </p:grpSp>
        <p:sp>
          <p:nvSpPr>
            <p:cNvPr id="31" name="Rectangle"/>
            <p:cNvSpPr/>
            <p:nvPr/>
          </p:nvSpPr>
          <p:spPr>
            <a:xfrm>
              <a:off x="-1" y="519952"/>
              <a:ext cx="560389" cy="480236"/>
            </a:xfrm>
            <a:prstGeom prst="rect">
              <a:avLst/>
            </a:prstGeom>
            <a:solidFill>
              <a:srgbClr val="FF0000"/>
            </a:solidFill>
            <a:ln w="12700" cap="flat">
              <a:noFill/>
              <a:miter lim="400000"/>
            </a:ln>
            <a:effectLst/>
          </p:spPr>
          <p:txBody>
            <a:bodyPr wrap="square" lIns="45719" tIns="45719" rIns="45719" bIns="45719" numCol="1" anchor="ctr">
              <a:noAutofit/>
            </a:bodyPr>
            <a:lstStyle/>
            <a:p>
              <a:pPr algn="ctr">
                <a:defRPr sz="1800">
                  <a:solidFill>
                    <a:srgbClr val="3333CC"/>
                  </a:solidFill>
                </a:defRPr>
              </a:pPr>
              <a:endParaRPr/>
            </a:p>
          </p:txBody>
        </p:sp>
        <p:sp>
          <p:nvSpPr>
            <p:cNvPr id="32" name="Rectangle"/>
            <p:cNvSpPr/>
            <p:nvPr/>
          </p:nvSpPr>
          <p:spPr>
            <a:xfrm>
              <a:off x="635000" y="-1"/>
              <a:ext cx="31750" cy="1196977"/>
            </a:xfrm>
            <a:prstGeom prst="rect">
              <a:avLst/>
            </a:prstGeom>
            <a:solidFill>
              <a:srgbClr val="1C1C1C"/>
            </a:solidFill>
            <a:ln w="12700" cap="flat">
              <a:noFill/>
              <a:miter lim="400000"/>
            </a:ln>
            <a:effectLst/>
          </p:spPr>
          <p:txBody>
            <a:bodyPr wrap="square" lIns="45719" tIns="45719" rIns="45719" bIns="45719" numCol="1" anchor="ctr">
              <a:noAutofit/>
            </a:bodyPr>
            <a:lstStyle/>
            <a:p>
              <a:pPr>
                <a:defRPr sz="1800"/>
              </a:pPr>
              <a:endParaRPr/>
            </a:p>
          </p:txBody>
        </p:sp>
        <p:sp>
          <p:nvSpPr>
            <p:cNvPr id="33" name="Rectangle"/>
            <p:cNvSpPr/>
            <p:nvPr/>
          </p:nvSpPr>
          <p:spPr>
            <a:xfrm rot="10800000" flipH="1">
              <a:off x="315912" y="935193"/>
              <a:ext cx="8693151" cy="63189"/>
            </a:xfrm>
            <a:prstGeom prst="rect">
              <a:avLst/>
            </a:prstGeom>
            <a:gradFill flip="none" rotWithShape="1">
              <a:gsLst>
                <a:gs pos="0">
                  <a:srgbClr val="FFFFFF"/>
                </a:gs>
                <a:gs pos="100000">
                  <a:srgbClr val="1C1C1C"/>
                </a:gs>
              </a:gsLst>
              <a:lin ang="10800000" scaled="0"/>
            </a:gradFill>
            <a:ln w="12700" cap="flat">
              <a:noFill/>
              <a:miter lim="400000"/>
            </a:ln>
            <a:effectLst/>
          </p:spPr>
          <p:txBody>
            <a:bodyPr wrap="square" lIns="45719" tIns="45719" rIns="45719" bIns="45719" numCol="1" anchor="ctr">
              <a:noAutofit/>
            </a:bodyPr>
            <a:lstStyle/>
            <a:p>
              <a:pPr>
                <a:defRPr sz="1800"/>
              </a:pPr>
              <a:endParaRPr/>
            </a:p>
          </p:txBody>
        </p:sp>
      </p:grpSp>
      <p:pic>
        <p:nvPicPr>
          <p:cNvPr id="35" name="image.png" descr="image.png"/>
          <p:cNvPicPr>
            <a:picLocks noChangeAspect="1"/>
          </p:cNvPicPr>
          <p:nvPr/>
        </p:nvPicPr>
        <p:blipFill>
          <a:blip r:embed="rId2"/>
          <a:stretch>
            <a:fillRect/>
          </a:stretch>
        </p:blipFill>
        <p:spPr>
          <a:xfrm>
            <a:off x="7150324" y="0"/>
            <a:ext cx="1647378" cy="1196975"/>
          </a:xfrm>
          <a:prstGeom prst="rect">
            <a:avLst/>
          </a:prstGeom>
          <a:ln w="12700">
            <a:miter lim="400000"/>
          </a:ln>
        </p:spPr>
      </p:pic>
      <p:sp>
        <p:nvSpPr>
          <p:cNvPr id="36" name="Slide Number"/>
          <p:cNvSpPr txBox="1">
            <a:spLocks noGrp="1"/>
          </p:cNvSpPr>
          <p:nvPr>
            <p:ph type="sldNum" sz="quarter" idx="2"/>
          </p:nvPr>
        </p:nvSpPr>
        <p:spPr>
          <a:xfrm flipV="1">
            <a:off x="5353238" y="6381750"/>
            <a:ext cx="298263" cy="307340"/>
          </a:xfrm>
          <a:prstGeom prst="rect">
            <a:avLst/>
          </a:prstGeom>
        </p:spPr>
        <p:txBody>
          <a:bodyPr/>
          <a:lstStyle>
            <a:lvl1pPr>
              <a:defRPr>
                <a:solidFill>
                  <a:srgbClr val="333399"/>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FFFFFF"/>
            </a:gs>
            <a:gs pos="100000">
              <a:srgbClr val="B7B7B7"/>
            </a:gs>
          </a:gsLst>
          <a:lin ang="5400000" scaled="0"/>
        </a:gradFill>
        <a:effectLst/>
      </p:bgPr>
    </p:bg>
    <p:spTree>
      <p:nvGrpSpPr>
        <p:cNvPr id="1" name=""/>
        <p:cNvGrpSpPr/>
        <p:nvPr/>
      </p:nvGrpSpPr>
      <p:grpSpPr>
        <a:xfrm>
          <a:off x="0" y="0"/>
          <a:ext cx="0" cy="0"/>
          <a:chOff x="0" y="0"/>
          <a:chExt cx="0" cy="0"/>
        </a:xfrm>
      </p:grpSpPr>
      <p:pic>
        <p:nvPicPr>
          <p:cNvPr id="43" name="Picture 2" descr="Picture 2"/>
          <p:cNvPicPr>
            <a:picLocks noChangeAspect="1"/>
          </p:cNvPicPr>
          <p:nvPr/>
        </p:nvPicPr>
        <p:blipFill>
          <a:blip r:embed="rId2"/>
          <a:stretch>
            <a:fillRect/>
          </a:stretch>
        </p:blipFill>
        <p:spPr>
          <a:xfrm>
            <a:off x="0" y="857249"/>
            <a:ext cx="9144003" cy="5143501"/>
          </a:xfrm>
          <a:prstGeom prst="rect">
            <a:avLst/>
          </a:prstGeom>
          <a:ln w="12700">
            <a:miter lim="400000"/>
          </a:ln>
        </p:spPr>
      </p:pic>
      <p:pic>
        <p:nvPicPr>
          <p:cNvPr id="44" name="Picture 6" descr="Picture 6"/>
          <p:cNvPicPr>
            <a:picLocks noChangeAspect="1"/>
          </p:cNvPicPr>
          <p:nvPr/>
        </p:nvPicPr>
        <p:blipFill>
          <a:blip r:embed="rId3"/>
          <a:stretch>
            <a:fillRect/>
          </a:stretch>
        </p:blipFill>
        <p:spPr>
          <a:xfrm>
            <a:off x="0" y="857250"/>
            <a:ext cx="9144000" cy="5143500"/>
          </a:xfrm>
          <a:prstGeom prst="rect">
            <a:avLst/>
          </a:prstGeom>
          <a:ln w="12700">
            <a:miter lim="400000"/>
          </a:ln>
        </p:spPr>
      </p:pic>
      <p:sp>
        <p:nvSpPr>
          <p:cNvPr id="45" name="Slide Number"/>
          <p:cNvSpPr txBox="1">
            <a:spLocks noGrp="1"/>
          </p:cNvSpPr>
          <p:nvPr>
            <p:ph type="sldNum" sz="quarter" idx="2"/>
          </p:nvPr>
        </p:nvSpPr>
        <p:spPr>
          <a:xfrm>
            <a:off x="8237243" y="5302488"/>
            <a:ext cx="221427" cy="208281"/>
          </a:xfrm>
          <a:prstGeom prst="rect">
            <a:avLst/>
          </a:prstGeom>
        </p:spPr>
        <p:txBody>
          <a:bodyPr lIns="34289" tIns="34289" rIns="34289" bIns="34289" anchor="ctr"/>
          <a:lstStyle>
            <a:lvl1pPr defTabSz="457200">
              <a:defRPr sz="1000">
                <a:latin typeface="Tw Cen MT"/>
                <a:ea typeface="Tw Cen MT"/>
                <a:cs typeface="Tw Cen MT"/>
                <a:sym typeface="Tw Cen M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70" name="Group 6"/>
          <p:cNvGrpSpPr/>
          <p:nvPr/>
        </p:nvGrpSpPr>
        <p:grpSpPr>
          <a:xfrm>
            <a:off x="-129013" y="695212"/>
            <a:ext cx="1262489" cy="1194311"/>
            <a:chOff x="0" y="0"/>
            <a:chExt cx="1262487" cy="1194309"/>
          </a:xfrm>
        </p:grpSpPr>
        <p:grpSp>
          <p:nvGrpSpPr>
            <p:cNvPr id="65" name="Group 7"/>
            <p:cNvGrpSpPr/>
            <p:nvPr/>
          </p:nvGrpSpPr>
          <p:grpSpPr>
            <a:xfrm>
              <a:off x="558176" y="-1"/>
              <a:ext cx="397746" cy="324076"/>
              <a:chOff x="0" y="0"/>
              <a:chExt cx="397744" cy="324075"/>
            </a:xfrm>
          </p:grpSpPr>
          <p:sp>
            <p:nvSpPr>
              <p:cNvPr id="63" name="Oval 12"/>
              <p:cNvSpPr/>
              <p:nvPr/>
            </p:nvSpPr>
            <p:spPr>
              <a:xfrm>
                <a:off x="-1" y="-1"/>
                <a:ext cx="324077" cy="324077"/>
              </a:xfrm>
              <a:prstGeom prst="ellipse">
                <a:avLst/>
              </a:prstGeom>
              <a:solidFill>
                <a:srgbClr val="294F9E">
                  <a:alpha val="77000"/>
                </a:srgbClr>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64" name="Oval 13"/>
              <p:cNvSpPr/>
              <p:nvPr/>
            </p:nvSpPr>
            <p:spPr>
              <a:xfrm>
                <a:off x="73669" y="-1"/>
                <a:ext cx="324076" cy="324077"/>
              </a:xfrm>
              <a:prstGeom prst="ellipse">
                <a:avLst/>
              </a:prstGeom>
              <a:noFill/>
              <a:ln w="3175" cap="flat">
                <a:solidFill>
                  <a:srgbClr val="294F9E"/>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grpSp>
          <p:nvGrpSpPr>
            <p:cNvPr id="68" name="Group 8"/>
            <p:cNvGrpSpPr/>
            <p:nvPr/>
          </p:nvGrpSpPr>
          <p:grpSpPr>
            <a:xfrm>
              <a:off x="0" y="658319"/>
              <a:ext cx="399598" cy="402539"/>
              <a:chOff x="0" y="0"/>
              <a:chExt cx="399597" cy="402537"/>
            </a:xfrm>
          </p:grpSpPr>
          <p:sp>
            <p:nvSpPr>
              <p:cNvPr id="66" name="Right Triangle 10"/>
              <p:cNvSpPr/>
              <p:nvPr/>
            </p:nvSpPr>
            <p:spPr>
              <a:xfrm>
                <a:off x="40168" y="0"/>
                <a:ext cx="359430" cy="3594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ECA4A">
                  <a:alpha val="48000"/>
                </a:srgbClr>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67" name="Right Triangle 11"/>
              <p:cNvSpPr/>
              <p:nvPr/>
            </p:nvSpPr>
            <p:spPr>
              <a:xfrm>
                <a:off x="0" y="43108"/>
                <a:ext cx="359430" cy="3594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3175" cap="flat">
                <a:solidFill>
                  <a:srgbClr val="FECA4A"/>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sp>
          <p:nvSpPr>
            <p:cNvPr id="69" name="Rectangle 9"/>
            <p:cNvSpPr/>
            <p:nvPr/>
          </p:nvSpPr>
          <p:spPr>
            <a:xfrm>
              <a:off x="129012" y="162037"/>
              <a:ext cx="1133476" cy="1032273"/>
            </a:xfrm>
            <a:prstGeom prst="rect">
              <a:avLst/>
            </a:prstGeom>
            <a:solidFill>
              <a:srgbClr val="FFFFFF">
                <a:alpha val="61000"/>
              </a:srgbClr>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grpSp>
        <p:nvGrpSpPr>
          <p:cNvPr id="73" name="Group 15"/>
          <p:cNvGrpSpPr/>
          <p:nvPr/>
        </p:nvGrpSpPr>
        <p:grpSpPr>
          <a:xfrm>
            <a:off x="8377550" y="5576756"/>
            <a:ext cx="359034" cy="356038"/>
            <a:chOff x="0" y="0"/>
            <a:chExt cx="359032" cy="356037"/>
          </a:xfrm>
        </p:grpSpPr>
        <p:sp>
          <p:nvSpPr>
            <p:cNvPr id="71" name="Rectangle 20"/>
            <p:cNvSpPr/>
            <p:nvPr/>
          </p:nvSpPr>
          <p:spPr>
            <a:xfrm rot="10800000" flipH="1">
              <a:off x="0" y="0"/>
              <a:ext cx="307855" cy="307856"/>
            </a:xfrm>
            <a:prstGeom prst="rect">
              <a:avLst/>
            </a:prstGeom>
            <a:noFill/>
            <a:ln w="3175" cap="flat">
              <a:solidFill>
                <a:srgbClr val="20A6EE"/>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72" name="Rectangle 21"/>
            <p:cNvSpPr/>
            <p:nvPr/>
          </p:nvSpPr>
          <p:spPr>
            <a:xfrm rot="10800000" flipH="1">
              <a:off x="51177" y="48182"/>
              <a:ext cx="307856" cy="307856"/>
            </a:xfrm>
            <a:prstGeom prst="rect">
              <a:avLst/>
            </a:prstGeom>
            <a:solidFill>
              <a:srgbClr val="20A6EE">
                <a:alpha val="51000"/>
              </a:srgbClr>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grpSp>
        <p:nvGrpSpPr>
          <p:cNvPr id="76" name="Group 16"/>
          <p:cNvGrpSpPr/>
          <p:nvPr/>
        </p:nvGrpSpPr>
        <p:grpSpPr>
          <a:xfrm>
            <a:off x="8861671" y="4968477"/>
            <a:ext cx="341085" cy="344582"/>
            <a:chOff x="0" y="0"/>
            <a:chExt cx="341083" cy="344580"/>
          </a:xfrm>
        </p:grpSpPr>
        <p:sp>
          <p:nvSpPr>
            <p:cNvPr id="74" name="Right Triangle 18"/>
            <p:cNvSpPr/>
            <p:nvPr/>
          </p:nvSpPr>
          <p:spPr>
            <a:xfrm rot="10800000">
              <a:off x="42111" y="-1"/>
              <a:ext cx="298973" cy="298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3175" cap="flat">
              <a:solidFill>
                <a:srgbClr val="294F9E"/>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75" name="Right Triangle 19"/>
            <p:cNvSpPr/>
            <p:nvPr/>
          </p:nvSpPr>
          <p:spPr>
            <a:xfrm rot="10800000">
              <a:off x="-1" y="45608"/>
              <a:ext cx="298973" cy="2989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294F9E">
                <a:alpha val="77000"/>
              </a:srgbClr>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sp>
        <p:nvSpPr>
          <p:cNvPr id="77" name="Rectangle 17"/>
          <p:cNvSpPr/>
          <p:nvPr/>
        </p:nvSpPr>
        <p:spPr>
          <a:xfrm>
            <a:off x="7532809" y="4968477"/>
            <a:ext cx="1611191" cy="1032273"/>
          </a:xfrm>
          <a:prstGeom prst="rect">
            <a:avLst/>
          </a:prstGeom>
          <a:solidFill>
            <a:srgbClr val="FFFFFF">
              <a:alpha val="61000"/>
            </a:srgbClr>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78" name="Title Text"/>
          <p:cNvSpPr txBox="1">
            <a:spLocks noGrp="1"/>
          </p:cNvSpPr>
          <p:nvPr>
            <p:ph type="title"/>
          </p:nvPr>
        </p:nvSpPr>
        <p:spPr>
          <a:xfrm>
            <a:off x="429164" y="1137566"/>
            <a:ext cx="8285673" cy="483125"/>
          </a:xfrm>
          <a:prstGeom prst="rect">
            <a:avLst/>
          </a:prstGeom>
        </p:spPr>
        <p:txBody>
          <a:bodyPr lIns="34289" tIns="34289" rIns="34289" bIns="34289" anchor="ctr">
            <a:normAutofit/>
          </a:bodyPr>
          <a:lstStyle>
            <a:lvl1pPr>
              <a:lnSpc>
                <a:spcPct val="90000"/>
              </a:lnSpc>
              <a:defRPr sz="3600" b="1">
                <a:solidFill>
                  <a:srgbClr val="182F5C"/>
                </a:solidFill>
                <a:latin typeface="Segoe UI"/>
                <a:ea typeface="Segoe UI"/>
                <a:cs typeface="Segoe UI"/>
                <a:sym typeface="Segoe UI"/>
              </a:defRPr>
            </a:lvl1pPr>
          </a:lstStyle>
          <a:p>
            <a:r>
              <a:t>Title Text</a:t>
            </a:r>
          </a:p>
        </p:txBody>
      </p:sp>
      <p:sp>
        <p:nvSpPr>
          <p:cNvPr id="79" name="Body Level One…"/>
          <p:cNvSpPr txBox="1">
            <a:spLocks noGrp="1"/>
          </p:cNvSpPr>
          <p:nvPr>
            <p:ph type="body" idx="1"/>
          </p:nvPr>
        </p:nvSpPr>
        <p:spPr>
          <a:xfrm>
            <a:off x="429164" y="1892419"/>
            <a:ext cx="8285673" cy="3597554"/>
          </a:xfrm>
          <a:prstGeom prst="rect">
            <a:avLst/>
          </a:prstGeom>
        </p:spPr>
        <p:txBody>
          <a:bodyPr lIns="34289" tIns="34289" rIns="34289" bIns="34289">
            <a:normAutofit/>
          </a:bodyPr>
          <a:lstStyle>
            <a:lvl1pPr marL="228600" indent="-228600">
              <a:lnSpc>
                <a:spcPct val="90000"/>
              </a:lnSpc>
              <a:spcBef>
                <a:spcPts val="1000"/>
              </a:spcBef>
              <a:buClrTx/>
              <a:buSzPct val="100000"/>
              <a:buFont typeface="Arial"/>
              <a:buChar char="•"/>
              <a:defRPr sz="2400">
                <a:latin typeface="Calibri"/>
                <a:ea typeface="Calibri"/>
                <a:cs typeface="Calibri"/>
                <a:sym typeface="Calibri"/>
              </a:defRPr>
            </a:lvl1pPr>
            <a:lvl2pPr marL="731519" indent="-274319">
              <a:lnSpc>
                <a:spcPct val="90000"/>
              </a:lnSpc>
              <a:spcBef>
                <a:spcPts val="1000"/>
              </a:spcBef>
              <a:buClrTx/>
              <a:buSzPct val="100000"/>
              <a:buFont typeface="Arial"/>
              <a:buChar char="•"/>
              <a:defRPr sz="2400">
                <a:latin typeface="Calibri"/>
                <a:ea typeface="Calibri"/>
                <a:cs typeface="Calibri"/>
                <a:sym typeface="Calibri"/>
              </a:defRPr>
            </a:lvl2pPr>
            <a:lvl3pPr>
              <a:lnSpc>
                <a:spcPct val="90000"/>
              </a:lnSpc>
              <a:spcBef>
                <a:spcPts val="1000"/>
              </a:spcBef>
              <a:buClrTx/>
              <a:buSzPct val="100000"/>
              <a:buFont typeface="Arial"/>
              <a:buChar char="•"/>
              <a:defRPr sz="2400">
                <a:latin typeface="Calibri"/>
                <a:ea typeface="Calibri"/>
                <a:cs typeface="Calibri"/>
                <a:sym typeface="Calibri"/>
              </a:defRPr>
            </a:lvl3pPr>
            <a:lvl4pPr marL="1714500" indent="-342900">
              <a:lnSpc>
                <a:spcPct val="90000"/>
              </a:lnSpc>
              <a:spcBef>
                <a:spcPts val="1000"/>
              </a:spcBef>
              <a:buClrTx/>
              <a:buSzPct val="100000"/>
              <a:buFont typeface="Arial"/>
              <a:buChar char="•"/>
              <a:defRPr sz="2400">
                <a:latin typeface="Calibri"/>
                <a:ea typeface="Calibri"/>
                <a:cs typeface="Calibri"/>
                <a:sym typeface="Calibri"/>
              </a:defRPr>
            </a:lvl4pPr>
            <a:lvl5pPr marL="2171700" indent="-342900">
              <a:lnSpc>
                <a:spcPct val="90000"/>
              </a:lnSpc>
              <a:spcBef>
                <a:spcPts val="1000"/>
              </a:spcBef>
              <a:buClrTx/>
              <a:buSzPct val="100000"/>
              <a:buFont typeface="Arial"/>
              <a:buChar char="•"/>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xfrm>
            <a:off x="8478166" y="5644594"/>
            <a:ext cx="236670" cy="233681"/>
          </a:xfrm>
          <a:prstGeom prst="rect">
            <a:avLst/>
          </a:prstGeom>
        </p:spPr>
        <p:txBody>
          <a:bodyPr lIns="34289" tIns="34289" rIns="34289" bIns="34289" anchor="ctr"/>
          <a:lstStyle>
            <a:lvl1pPr>
              <a:defRPr sz="1100">
                <a:solidFill>
                  <a:srgbClr val="294F9E"/>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143000" y="1699022"/>
            <a:ext cx="6858000" cy="1790701"/>
          </a:xfrm>
          <a:prstGeom prst="rect">
            <a:avLst/>
          </a:prstGeom>
        </p:spPr>
        <p:txBody>
          <a:bodyPr lIns="34289" tIns="34289" rIns="34289" bIns="34289">
            <a:normAutofit/>
          </a:bodyPr>
          <a:lstStyle>
            <a:lvl1pPr algn="ctr">
              <a:lnSpc>
                <a:spcPct val="90000"/>
              </a:lnSpc>
              <a:defRPr sz="6000">
                <a:solidFill>
                  <a:srgbClr val="000000"/>
                </a:solidFill>
                <a:latin typeface="Segoe UI"/>
                <a:ea typeface="Segoe UI"/>
                <a:cs typeface="Segoe UI"/>
                <a:sym typeface="Segoe UI"/>
              </a:defRPr>
            </a:lvl1pPr>
          </a:lstStyle>
          <a:p>
            <a:r>
              <a:t>Title Text</a:t>
            </a:r>
          </a:p>
        </p:txBody>
      </p:sp>
      <p:sp>
        <p:nvSpPr>
          <p:cNvPr id="88" name="Body Level One…"/>
          <p:cNvSpPr txBox="1">
            <a:spLocks noGrp="1"/>
          </p:cNvSpPr>
          <p:nvPr>
            <p:ph type="body" sz="quarter" idx="1"/>
          </p:nvPr>
        </p:nvSpPr>
        <p:spPr>
          <a:xfrm>
            <a:off x="1143000" y="3558778"/>
            <a:ext cx="6858000" cy="1241822"/>
          </a:xfrm>
          <a:prstGeom prst="rect">
            <a:avLst/>
          </a:prstGeom>
        </p:spPr>
        <p:txBody>
          <a:bodyPr lIns="34289" tIns="34289" rIns="34289" bIns="34289">
            <a:normAutofit/>
          </a:bodyPr>
          <a:lstStyle>
            <a:lvl1pPr marL="0" indent="0" algn="ctr">
              <a:lnSpc>
                <a:spcPct val="90000"/>
              </a:lnSpc>
              <a:spcBef>
                <a:spcPts val="1000"/>
              </a:spcBef>
              <a:buClrTx/>
              <a:buSzTx/>
              <a:buNone/>
              <a:defRPr sz="2400">
                <a:latin typeface="Calibri"/>
                <a:ea typeface="Calibri"/>
                <a:cs typeface="Calibri"/>
                <a:sym typeface="Calibri"/>
              </a:defRPr>
            </a:lvl1pPr>
            <a:lvl2pPr marL="0" indent="457200" algn="ctr">
              <a:lnSpc>
                <a:spcPct val="90000"/>
              </a:lnSpc>
              <a:spcBef>
                <a:spcPts val="1000"/>
              </a:spcBef>
              <a:buClrTx/>
              <a:buSzTx/>
              <a:buNone/>
              <a:defRPr sz="2400">
                <a:latin typeface="Calibri"/>
                <a:ea typeface="Calibri"/>
                <a:cs typeface="Calibri"/>
                <a:sym typeface="Calibri"/>
              </a:defRPr>
            </a:lvl2pPr>
            <a:lvl3pPr marL="0" indent="914400" algn="ctr">
              <a:lnSpc>
                <a:spcPct val="90000"/>
              </a:lnSpc>
              <a:spcBef>
                <a:spcPts val="1000"/>
              </a:spcBef>
              <a:buClrTx/>
              <a:buSzTx/>
              <a:buNone/>
              <a:defRPr sz="2400">
                <a:latin typeface="Calibri"/>
                <a:ea typeface="Calibri"/>
                <a:cs typeface="Calibri"/>
                <a:sym typeface="Calibri"/>
              </a:defRPr>
            </a:lvl3pPr>
            <a:lvl4pPr marL="0" indent="1371600" algn="ctr">
              <a:lnSpc>
                <a:spcPct val="90000"/>
              </a:lnSpc>
              <a:spcBef>
                <a:spcPts val="1000"/>
              </a:spcBef>
              <a:buClrTx/>
              <a:buSzTx/>
              <a:buNone/>
              <a:defRPr sz="2400">
                <a:latin typeface="Calibri"/>
                <a:ea typeface="Calibri"/>
                <a:cs typeface="Calibri"/>
                <a:sym typeface="Calibri"/>
              </a:defRPr>
            </a:lvl4pPr>
            <a:lvl5pPr marL="0" indent="1828800" algn="ctr">
              <a:lnSpc>
                <a:spcPct val="90000"/>
              </a:lnSpc>
              <a:spcBef>
                <a:spcPts val="1000"/>
              </a:spcBef>
              <a:buClrTx/>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xfrm>
            <a:off x="8264554" y="5638244"/>
            <a:ext cx="250796" cy="246381"/>
          </a:xfrm>
          <a:prstGeom prst="rect">
            <a:avLst/>
          </a:prstGeom>
        </p:spPr>
        <p:txBody>
          <a:bodyPr lIns="34289" tIns="34289" rIns="34289" bIns="34289"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417512" y="1098550"/>
            <a:ext cx="438151" cy="474663"/>
          </a:xfrm>
          <a:prstGeom prst="rect">
            <a:avLst/>
          </a:prstGeom>
          <a:solidFill>
            <a:schemeClr val="accent2"/>
          </a:solidFill>
          <a:ln w="12700">
            <a:miter lim="400000"/>
          </a:ln>
        </p:spPr>
        <p:txBody>
          <a:bodyPr lIns="45719" rIns="45719" anchor="ctr"/>
          <a:lstStyle/>
          <a:p>
            <a:pPr algn="ctr">
              <a:defRPr sz="2400"/>
            </a:pPr>
            <a:endParaRPr/>
          </a:p>
        </p:txBody>
      </p:sp>
      <p:sp>
        <p:nvSpPr>
          <p:cNvPr id="3" name="Rectangle"/>
          <p:cNvSpPr/>
          <p:nvPr/>
        </p:nvSpPr>
        <p:spPr>
          <a:xfrm>
            <a:off x="800100" y="1098550"/>
            <a:ext cx="328613" cy="474663"/>
          </a:xfrm>
          <a:prstGeom prst="rect">
            <a:avLst/>
          </a:prstGeom>
          <a:gradFill>
            <a:gsLst>
              <a:gs pos="0">
                <a:srgbClr val="FFFFFF"/>
              </a:gs>
              <a:gs pos="100000">
                <a:schemeClr val="accent2"/>
              </a:gs>
            </a:gsLst>
            <a:lin ang="10800000"/>
          </a:gradFill>
          <a:ln w="12700">
            <a:miter lim="400000"/>
          </a:ln>
        </p:spPr>
        <p:txBody>
          <a:bodyPr lIns="45719" rIns="45719" anchor="ctr"/>
          <a:lstStyle/>
          <a:p>
            <a:pPr algn="ctr">
              <a:defRPr sz="2400"/>
            </a:pPr>
            <a:endParaRPr/>
          </a:p>
        </p:txBody>
      </p:sp>
      <p:sp>
        <p:nvSpPr>
          <p:cNvPr id="4" name="Rectangle"/>
          <p:cNvSpPr/>
          <p:nvPr/>
        </p:nvSpPr>
        <p:spPr>
          <a:xfrm>
            <a:off x="541337" y="1520825"/>
            <a:ext cx="422276" cy="474663"/>
          </a:xfrm>
          <a:prstGeom prst="rect">
            <a:avLst/>
          </a:prstGeom>
          <a:solidFill>
            <a:srgbClr val="3333CC"/>
          </a:solidFill>
          <a:ln w="12700">
            <a:miter lim="400000"/>
          </a:ln>
        </p:spPr>
        <p:txBody>
          <a:bodyPr lIns="45719" rIns="45719" anchor="ctr"/>
          <a:lstStyle/>
          <a:p>
            <a:pPr algn="ctr">
              <a:defRPr sz="2400"/>
            </a:pPr>
            <a:endParaRPr/>
          </a:p>
        </p:txBody>
      </p:sp>
      <p:sp>
        <p:nvSpPr>
          <p:cNvPr id="5" name="Rectangle"/>
          <p:cNvSpPr/>
          <p:nvPr/>
        </p:nvSpPr>
        <p:spPr>
          <a:xfrm>
            <a:off x="911225" y="1520825"/>
            <a:ext cx="368301" cy="474663"/>
          </a:xfrm>
          <a:prstGeom prst="rect">
            <a:avLst/>
          </a:prstGeom>
          <a:gradFill>
            <a:gsLst>
              <a:gs pos="0">
                <a:srgbClr val="FFFFFF"/>
              </a:gs>
              <a:gs pos="100000">
                <a:srgbClr val="3333CC"/>
              </a:gs>
            </a:gsLst>
            <a:lin ang="10800000"/>
          </a:gradFill>
          <a:ln w="12700">
            <a:miter lim="400000"/>
          </a:ln>
        </p:spPr>
        <p:txBody>
          <a:bodyPr lIns="45719" rIns="45719" anchor="ctr"/>
          <a:lstStyle/>
          <a:p>
            <a:pPr algn="ctr">
              <a:defRPr sz="2400"/>
            </a:pPr>
            <a:endParaRPr/>
          </a:p>
        </p:txBody>
      </p:sp>
      <p:sp>
        <p:nvSpPr>
          <p:cNvPr id="6" name="Rectangle"/>
          <p:cNvSpPr/>
          <p:nvPr/>
        </p:nvSpPr>
        <p:spPr>
          <a:xfrm>
            <a:off x="126999" y="1447800"/>
            <a:ext cx="560389" cy="422275"/>
          </a:xfrm>
          <a:prstGeom prst="rect">
            <a:avLst/>
          </a:prstGeom>
          <a:gradFill>
            <a:gsLst>
              <a:gs pos="0">
                <a:srgbClr val="FF0000"/>
              </a:gs>
              <a:gs pos="100000">
                <a:srgbClr val="FFFFFF"/>
              </a:gs>
            </a:gsLst>
            <a:lin ang="8100000"/>
          </a:gradFill>
          <a:ln w="12700">
            <a:miter lim="400000"/>
          </a:ln>
        </p:spPr>
        <p:txBody>
          <a:bodyPr lIns="45719" rIns="45719" anchor="ctr"/>
          <a:lstStyle/>
          <a:p>
            <a:pPr algn="ctr">
              <a:defRPr sz="2400"/>
            </a:pPr>
            <a:endParaRPr/>
          </a:p>
        </p:txBody>
      </p:sp>
      <p:sp>
        <p:nvSpPr>
          <p:cNvPr id="7" name="Rectangle"/>
          <p:cNvSpPr/>
          <p:nvPr/>
        </p:nvSpPr>
        <p:spPr>
          <a:xfrm>
            <a:off x="762000" y="990600"/>
            <a:ext cx="31750" cy="1052513"/>
          </a:xfrm>
          <a:prstGeom prst="rect">
            <a:avLst/>
          </a:prstGeom>
          <a:solidFill>
            <a:srgbClr val="1C1C1C"/>
          </a:solidFill>
          <a:ln w="12700">
            <a:miter lim="400000"/>
          </a:ln>
        </p:spPr>
        <p:txBody>
          <a:bodyPr lIns="45719" rIns="45719" anchor="ctr"/>
          <a:lstStyle/>
          <a:p>
            <a:pPr algn="ctr">
              <a:defRPr sz="2400"/>
            </a:pPr>
            <a:endParaRPr/>
          </a:p>
        </p:txBody>
      </p:sp>
      <p:sp>
        <p:nvSpPr>
          <p:cNvPr id="8" name="Rectangle"/>
          <p:cNvSpPr/>
          <p:nvPr/>
        </p:nvSpPr>
        <p:spPr>
          <a:xfrm>
            <a:off x="442912" y="1781175"/>
            <a:ext cx="8226426" cy="31750"/>
          </a:xfrm>
          <a:prstGeom prst="rect">
            <a:avLst/>
          </a:prstGeom>
          <a:gradFill>
            <a:gsLst>
              <a:gs pos="0">
                <a:srgbClr val="FFFFFF"/>
              </a:gs>
              <a:gs pos="100000">
                <a:srgbClr val="1C1C1C"/>
              </a:gs>
            </a:gsLst>
            <a:lin ang="10800000"/>
          </a:gradFill>
          <a:ln w="12700">
            <a:miter lim="400000"/>
          </a:ln>
        </p:spPr>
        <p:txBody>
          <a:bodyPr lIns="45719" rIns="45719" anchor="ctr"/>
          <a:lstStyle/>
          <a:p>
            <a:pPr algn="ctr">
              <a:defRPr sz="2400"/>
            </a:pPr>
            <a:endParaRPr/>
          </a:p>
        </p:txBody>
      </p:sp>
      <p:sp>
        <p:nvSpPr>
          <p:cNvPr id="9" name="Title Text"/>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lstStyle/>
          <a:p>
            <a:r>
              <a:t>Title Text</a:t>
            </a:r>
          </a:p>
        </p:txBody>
      </p:sp>
      <p:sp>
        <p:nvSpPr>
          <p:cNvPr id="10"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8648888" y="6393497"/>
            <a:ext cx="298263" cy="307341"/>
          </a:xfrm>
          <a:prstGeom prst="rect">
            <a:avLst/>
          </a:prstGeom>
          <a:ln w="12700">
            <a:miter lim="400000"/>
          </a:ln>
        </p:spPr>
        <p:txBody>
          <a:bodyPr wrap="none" lIns="45719" rIns="45719" anchor="b">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333399"/>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3333CC"/>
        </a:buClr>
        <a:buSzPct val="60000"/>
        <a:buFontTx/>
        <a:buChar char="■"/>
        <a:tabLst/>
        <a:defRPr sz="3200" b="0" i="0" u="none" strike="noStrike" cap="none" spc="0" baseline="0">
          <a:solidFill>
            <a:srgbClr val="000000"/>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3333CC"/>
        </a:buClr>
        <a:buSzPct val="55000"/>
        <a:buFontTx/>
        <a:buChar char="■"/>
        <a:tabLst/>
        <a:defRPr sz="3200" b="0" i="0" u="none" strike="noStrike" cap="none" spc="0" baseline="0">
          <a:solidFill>
            <a:srgbClr val="000000"/>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3333CC"/>
        </a:buClr>
        <a:buSzPct val="50000"/>
        <a:buFontTx/>
        <a:buChar char="■"/>
        <a:tabLst/>
        <a:defRPr sz="3200" b="0" i="0" u="none" strike="noStrike" cap="none" spc="0" baseline="0">
          <a:solidFill>
            <a:srgbClr val="000000"/>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3333CC"/>
        </a:buClr>
        <a:buSzPct val="55000"/>
        <a:buFontTx/>
        <a:buChar char="■"/>
        <a:tabLst/>
        <a:defRPr sz="3200" b="0" i="0" u="none" strike="noStrike" cap="none" spc="0" baseline="0">
          <a:solidFill>
            <a:srgbClr val="000000"/>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3333CC"/>
        </a:buClr>
        <a:buSzPct val="50000"/>
        <a:buFontTx/>
        <a:buChar char="■"/>
        <a:tabLst/>
        <a:defRPr sz="3200" b="0" i="0" u="none" strike="noStrike" cap="none" spc="0" baseline="0">
          <a:solidFill>
            <a:srgbClr val="000000"/>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solidFill>
            <a:srgbClr val="000000"/>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solidFill>
            <a:srgbClr val="000000"/>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solidFill>
            <a:srgbClr val="000000"/>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solidFill>
            <a:srgbClr val="000000"/>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6.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HANK YOU"/>
          <p:cNvSpPr txBox="1">
            <a:spLocks noGrp="1"/>
          </p:cNvSpPr>
          <p:nvPr>
            <p:ph type="title" idx="4294967295"/>
          </p:nvPr>
        </p:nvSpPr>
        <p:spPr>
          <a:xfrm>
            <a:off x="906195" y="1413886"/>
            <a:ext cx="6971714" cy="3587261"/>
          </a:xfrm>
          <a:prstGeom prst="rect">
            <a:avLst/>
          </a:prstGeom>
        </p:spPr>
        <p:txBody>
          <a:bodyPr>
            <a:normAutofit/>
          </a:bodyPr>
          <a:lstStyle>
            <a:lvl1pPr algn="ctr">
              <a:defRPr b="1">
                <a:latin typeface="Times New Roman"/>
                <a:ea typeface="Times New Roman"/>
                <a:cs typeface="Times New Roman"/>
                <a:sym typeface="Times New Roman"/>
              </a:defRPr>
            </a:lvl1pPr>
          </a:lstStyle>
          <a:p>
            <a:pPr>
              <a:defRPr sz="4000">
                <a:solidFill>
                  <a:srgbClr val="333399"/>
                </a:solidFill>
                <a:latin typeface="Times New Roman"/>
                <a:ea typeface="Times New Roman"/>
                <a:cs typeface="Times New Roman"/>
                <a:sym typeface="Times New Roman"/>
              </a:defRPr>
            </a:pPr>
            <a:r>
              <a:rPr lang="en-US" dirty="0"/>
              <a:t>Spurring Transformation through Resource Efficiency and Circularity</a:t>
            </a:r>
            <a:br>
              <a:rPr lang="en-US" dirty="0"/>
            </a:br>
            <a:br>
              <a:rPr lang="en-US" dirty="0"/>
            </a:br>
            <a:r>
              <a:rPr lang="en-US" dirty="0"/>
              <a:t>SPBF</a:t>
            </a:r>
            <a:r>
              <a:rPr lang="en-US" sz="3600" dirty="0"/>
              <a:t> - Canberra November 2019</a:t>
            </a:r>
            <a:endParaRPr dirty="0"/>
          </a:p>
        </p:txBody>
      </p:sp>
      <p:pic>
        <p:nvPicPr>
          <p:cNvPr id="731" name="Picture 2" descr="Picture 2"/>
          <p:cNvPicPr>
            <a:picLocks noChangeAspect="1"/>
          </p:cNvPicPr>
          <p:nvPr/>
        </p:nvPicPr>
        <p:blipFill>
          <a:blip r:embed="rId2"/>
          <a:srcRect r="7733"/>
          <a:stretch>
            <a:fillRect/>
          </a:stretch>
        </p:blipFill>
        <p:spPr>
          <a:xfrm>
            <a:off x="5820033" y="223332"/>
            <a:ext cx="1277453" cy="443049"/>
          </a:xfrm>
          <a:prstGeom prst="rect">
            <a:avLst/>
          </a:prstGeom>
          <a:ln w="12700">
            <a:miter lim="400000"/>
          </a:ln>
        </p:spPr>
      </p:pic>
      <p:sp>
        <p:nvSpPr>
          <p:cNvPr id="2" name="Rectangle 1">
            <a:extLst>
              <a:ext uri="{FF2B5EF4-FFF2-40B4-BE49-F238E27FC236}">
                <a16:creationId xmlns:a16="http://schemas.microsoft.com/office/drawing/2014/main" id="{74409FBE-FFA7-4C0E-8910-DC8AEA7387AC}"/>
              </a:ext>
            </a:extLst>
          </p:cNvPr>
          <p:cNvSpPr/>
          <p:nvPr/>
        </p:nvSpPr>
        <p:spPr>
          <a:xfrm>
            <a:off x="944881" y="5444114"/>
            <a:ext cx="4572000" cy="998222"/>
          </a:xfrm>
          <a:prstGeom prst="rect">
            <a:avLst/>
          </a:prstGeom>
        </p:spPr>
        <p:txBody>
          <a:bodyPr>
            <a:spAutoFit/>
          </a:bodyPr>
          <a:lstStyle/>
          <a:p>
            <a:pPr defTabSz="795527">
              <a:spcBef>
                <a:spcPts val="400"/>
              </a:spcBef>
              <a:buClr>
                <a:srgbClr val="3333CC"/>
              </a:buClr>
              <a:defRPr sz="1740">
                <a:solidFill>
                  <a:srgbClr val="000099"/>
                </a:solidFill>
                <a:latin typeface="Tahoma"/>
                <a:ea typeface="Tahoma"/>
                <a:cs typeface="Tahoma"/>
                <a:sym typeface="Tahoma"/>
              </a:defRPr>
            </a:pPr>
            <a:r>
              <a:rPr lang="en-US" dirty="0">
                <a:solidFill>
                  <a:srgbClr val="333399"/>
                </a:solidFill>
              </a:rPr>
              <a:t>Ian McAlister				</a:t>
            </a:r>
          </a:p>
          <a:p>
            <a:pPr defTabSz="795527">
              <a:spcBef>
                <a:spcPts val="400"/>
              </a:spcBef>
              <a:buClr>
                <a:srgbClr val="3333CC"/>
              </a:buClr>
              <a:defRPr sz="1740">
                <a:solidFill>
                  <a:srgbClr val="333399"/>
                </a:solidFill>
                <a:latin typeface="Tahoma"/>
                <a:ea typeface="Tahoma"/>
                <a:cs typeface="Tahoma"/>
                <a:sym typeface="Tahoma"/>
              </a:defRPr>
            </a:pPr>
            <a:r>
              <a:rPr lang="en-US" dirty="0"/>
              <a:t>Chief Executive Officer</a:t>
            </a:r>
          </a:p>
          <a:p>
            <a:pPr defTabSz="795527">
              <a:spcBef>
                <a:spcPts val="400"/>
              </a:spcBef>
              <a:buClr>
                <a:srgbClr val="3333CC"/>
              </a:buClr>
              <a:defRPr sz="1740">
                <a:solidFill>
                  <a:srgbClr val="333399"/>
                </a:solidFill>
                <a:latin typeface="Tahoma"/>
                <a:ea typeface="Tahoma"/>
                <a:cs typeface="Tahoma"/>
                <a:sym typeface="Tahoma"/>
              </a:defRPr>
            </a:pPr>
            <a:r>
              <a:rPr lang="en-US" dirty="0"/>
              <a:t>CESA		</a:t>
            </a:r>
          </a:p>
        </p:txBody>
      </p:sp>
      <p:pic>
        <p:nvPicPr>
          <p:cNvPr id="7" name="image.png" descr="image.png">
            <a:extLst>
              <a:ext uri="{FF2B5EF4-FFF2-40B4-BE49-F238E27FC236}">
                <a16:creationId xmlns:a16="http://schemas.microsoft.com/office/drawing/2014/main" id="{FB618011-290F-411C-BFA6-DDB42E2283A4}"/>
              </a:ext>
            </a:extLst>
          </p:cNvPr>
          <p:cNvPicPr>
            <a:picLocks noChangeAspect="1"/>
          </p:cNvPicPr>
          <p:nvPr/>
        </p:nvPicPr>
        <p:blipFill>
          <a:blip r:embed="rId3"/>
          <a:stretch>
            <a:fillRect/>
          </a:stretch>
        </p:blipFill>
        <p:spPr>
          <a:xfrm>
            <a:off x="7377660" y="50961"/>
            <a:ext cx="1527191" cy="1109648"/>
          </a:xfrm>
          <a:prstGeom prst="rect">
            <a:avLst/>
          </a:prstGeom>
          <a:ln w="12700">
            <a:miter lim="400000"/>
          </a:ln>
        </p:spPr>
      </p:pic>
    </p:spTree>
    <p:extLst>
      <p:ext uri="{BB962C8B-B14F-4D97-AF65-F5344CB8AC3E}">
        <p14:creationId xmlns:p14="http://schemas.microsoft.com/office/powerpoint/2010/main" val="36727536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Graphic 20"/>
          <p:cNvSpPr/>
          <p:nvPr/>
        </p:nvSpPr>
        <p:spPr>
          <a:xfrm>
            <a:off x="-3261" y="1058357"/>
            <a:ext cx="3147825" cy="5152541"/>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lnTo>
                  <a:pt x="0" y="21600"/>
                </a:lnTo>
                <a:lnTo>
                  <a:pt x="21600" y="21600"/>
                </a:lnTo>
                <a:cubicBezTo>
                  <a:pt x="21591" y="21567"/>
                  <a:pt x="21581" y="21535"/>
                  <a:pt x="21572" y="21502"/>
                </a:cubicBezTo>
                <a:cubicBezTo>
                  <a:pt x="20928" y="19156"/>
                  <a:pt x="20044" y="17322"/>
                  <a:pt x="18222" y="15658"/>
                </a:cubicBezTo>
                <a:cubicBezTo>
                  <a:pt x="17437" y="14941"/>
                  <a:pt x="17422" y="14452"/>
                  <a:pt x="16916" y="13352"/>
                </a:cubicBezTo>
                <a:cubicBezTo>
                  <a:pt x="16449" y="12337"/>
                  <a:pt x="16866" y="10210"/>
                  <a:pt x="16670" y="9090"/>
                </a:cubicBezTo>
                <a:cubicBezTo>
                  <a:pt x="16477" y="7993"/>
                  <a:pt x="16149" y="6908"/>
                  <a:pt x="15443" y="6157"/>
                </a:cubicBezTo>
                <a:cubicBezTo>
                  <a:pt x="14747" y="5415"/>
                  <a:pt x="13869" y="5054"/>
                  <a:pt x="13025" y="4650"/>
                </a:cubicBezTo>
                <a:cubicBezTo>
                  <a:pt x="11966" y="4141"/>
                  <a:pt x="10964" y="3453"/>
                  <a:pt x="10618" y="2014"/>
                </a:cubicBezTo>
                <a:cubicBezTo>
                  <a:pt x="10455" y="1333"/>
                  <a:pt x="10478" y="635"/>
                  <a:pt x="10653" y="0"/>
                </a:cubicBezTo>
                <a:lnTo>
                  <a:pt x="0" y="0"/>
                </a:lnTo>
                <a:close/>
              </a:path>
            </a:pathLst>
          </a:custGeom>
          <a:gradFill>
            <a:gsLst>
              <a:gs pos="7000">
                <a:srgbClr val="FF4633"/>
              </a:gs>
              <a:gs pos="100000">
                <a:srgbClr val="FFC000">
                  <a:alpha val="52000"/>
                </a:srgbClr>
              </a:gs>
            </a:gsLst>
            <a:lin ang="16800000"/>
          </a:gra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641" name="Title 1"/>
          <p:cNvSpPr txBox="1">
            <a:spLocks noGrp="1"/>
          </p:cNvSpPr>
          <p:nvPr>
            <p:ph type="title"/>
          </p:nvPr>
        </p:nvSpPr>
        <p:spPr>
          <a:xfrm>
            <a:off x="1195635" y="910093"/>
            <a:ext cx="8614917" cy="1032273"/>
          </a:xfrm>
          <a:prstGeom prst="rect">
            <a:avLst/>
          </a:prstGeom>
        </p:spPr>
        <p:txBody>
          <a:bodyPr/>
          <a:lstStyle/>
          <a:p>
            <a:pPr algn="ctr">
              <a:defRPr sz="2800">
                <a:solidFill>
                  <a:srgbClr val="105596"/>
                </a:solidFill>
              </a:defRPr>
            </a:pPr>
            <a:r>
              <a:rPr>
                <a:latin typeface="Times New Roman"/>
                <a:ea typeface="Times New Roman"/>
                <a:cs typeface="Times New Roman"/>
                <a:sym typeface="Times New Roman"/>
              </a:rPr>
              <a:t>Free trade should always be the guiding light</a:t>
            </a:r>
            <a:r>
              <a:t> </a:t>
            </a:r>
          </a:p>
        </p:txBody>
      </p:sp>
      <p:sp>
        <p:nvSpPr>
          <p:cNvPr id="643" name="Oval 11"/>
          <p:cNvSpPr/>
          <p:nvPr/>
        </p:nvSpPr>
        <p:spPr>
          <a:xfrm>
            <a:off x="4743834" y="2176805"/>
            <a:ext cx="642940" cy="642939"/>
          </a:xfrm>
          <a:prstGeom prst="ellipse">
            <a:avLst/>
          </a:prstGeom>
          <a:gradFill>
            <a:gsLst>
              <a:gs pos="7000">
                <a:srgbClr val="5B9BD5"/>
              </a:gs>
              <a:gs pos="100000">
                <a:srgbClr val="1F4E79"/>
              </a:gs>
            </a:gsLst>
            <a:lin ang="16800000"/>
          </a:gradFill>
          <a:ln w="12700">
            <a:miter lim="400000"/>
          </a:ln>
        </p:spPr>
        <p:txBody>
          <a:bodyPr lIns="34289" tIns="34289" rIns="34289" bIns="34289" anchor="ctr"/>
          <a:lstStyle/>
          <a:p>
            <a:pPr algn="ctr">
              <a:defRPr sz="2000" b="1">
                <a:solidFill>
                  <a:srgbClr val="FFFFFF"/>
                </a:solidFill>
                <a:latin typeface="Segoe UI"/>
                <a:ea typeface="Segoe UI"/>
                <a:cs typeface="Segoe UI"/>
                <a:sym typeface="Segoe UI"/>
              </a:defRPr>
            </a:pPr>
            <a:endParaRPr/>
          </a:p>
        </p:txBody>
      </p:sp>
      <p:sp>
        <p:nvSpPr>
          <p:cNvPr id="644" name="Subtitle 176"/>
          <p:cNvSpPr txBox="1"/>
          <p:nvPr/>
        </p:nvSpPr>
        <p:spPr>
          <a:xfrm>
            <a:off x="5572227" y="2384927"/>
            <a:ext cx="1902323"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90000"/>
              </a:lnSpc>
              <a:spcBef>
                <a:spcPts val="1000"/>
              </a:spcBef>
              <a:defRPr sz="1800" b="1">
                <a:solidFill>
                  <a:srgbClr val="5B9BD5"/>
                </a:solidFill>
                <a:latin typeface="Segoe UI"/>
                <a:ea typeface="Segoe UI"/>
                <a:cs typeface="Segoe UI"/>
                <a:sym typeface="Segoe UI"/>
              </a:defRPr>
            </a:lvl1pPr>
          </a:lstStyle>
          <a:p>
            <a:r>
              <a:rPr sz="2000" dirty="0">
                <a:solidFill>
                  <a:srgbClr val="0070C0"/>
                </a:solidFill>
              </a:rPr>
              <a:t>Avoiding tariffs </a:t>
            </a:r>
          </a:p>
        </p:txBody>
      </p:sp>
      <p:sp>
        <p:nvSpPr>
          <p:cNvPr id="645" name="Oval 9"/>
          <p:cNvSpPr/>
          <p:nvPr/>
        </p:nvSpPr>
        <p:spPr>
          <a:xfrm>
            <a:off x="4741698" y="3235856"/>
            <a:ext cx="642940" cy="642939"/>
          </a:xfrm>
          <a:prstGeom prst="ellipse">
            <a:avLst/>
          </a:prstGeom>
          <a:gradFill>
            <a:gsLst>
              <a:gs pos="7000">
                <a:srgbClr val="ED7D31"/>
              </a:gs>
              <a:gs pos="100000">
                <a:srgbClr val="FFC000"/>
              </a:gs>
            </a:gsLst>
            <a:lin ang="16800000"/>
          </a:gradFill>
          <a:ln w="12700">
            <a:miter lim="400000"/>
          </a:ln>
        </p:spPr>
        <p:txBody>
          <a:bodyPr lIns="34289" tIns="34289" rIns="34289" bIns="34289" anchor="ctr"/>
          <a:lstStyle/>
          <a:p>
            <a:pPr algn="ctr">
              <a:defRPr sz="2000" b="1">
                <a:solidFill>
                  <a:srgbClr val="FFFFFF"/>
                </a:solidFill>
                <a:latin typeface="Segoe UI"/>
                <a:ea typeface="Segoe UI"/>
                <a:cs typeface="Segoe UI"/>
                <a:sym typeface="Segoe UI"/>
              </a:defRPr>
            </a:pPr>
            <a:endParaRPr/>
          </a:p>
        </p:txBody>
      </p:sp>
      <p:sp>
        <p:nvSpPr>
          <p:cNvPr id="646" name="Subtitle 176"/>
          <p:cNvSpPr txBox="1"/>
          <p:nvPr/>
        </p:nvSpPr>
        <p:spPr>
          <a:xfrm>
            <a:off x="5572228" y="3357629"/>
            <a:ext cx="3142608"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90000"/>
              </a:lnSpc>
              <a:spcBef>
                <a:spcPts val="1000"/>
              </a:spcBef>
              <a:defRPr sz="1800" b="1">
                <a:solidFill>
                  <a:srgbClr val="FFC000"/>
                </a:solidFill>
                <a:latin typeface="Segoe UI"/>
                <a:ea typeface="Segoe UI"/>
                <a:cs typeface="Segoe UI"/>
                <a:sym typeface="Segoe UI"/>
              </a:defRPr>
            </a:lvl1pPr>
          </a:lstStyle>
          <a:p>
            <a:r>
              <a:rPr sz="2000" dirty="0">
                <a:solidFill>
                  <a:srgbClr val="C00000"/>
                </a:solidFill>
              </a:rPr>
              <a:t>Staying away from trade barriers</a:t>
            </a:r>
          </a:p>
        </p:txBody>
      </p:sp>
      <p:sp>
        <p:nvSpPr>
          <p:cNvPr id="647" name="Oval 10"/>
          <p:cNvSpPr/>
          <p:nvPr/>
        </p:nvSpPr>
        <p:spPr>
          <a:xfrm>
            <a:off x="4752005" y="4313684"/>
            <a:ext cx="642940" cy="642939"/>
          </a:xfrm>
          <a:prstGeom prst="ellipse">
            <a:avLst/>
          </a:prstGeom>
          <a:gradFill>
            <a:gsLst>
              <a:gs pos="2000">
                <a:srgbClr val="70AD47"/>
              </a:gs>
              <a:gs pos="7000">
                <a:srgbClr val="E38B79"/>
              </a:gs>
            </a:gsLst>
            <a:lin ang="16800000"/>
          </a:gradFill>
          <a:ln w="12700">
            <a:miter lim="400000"/>
          </a:ln>
        </p:spPr>
        <p:txBody>
          <a:bodyPr lIns="34289" tIns="34289" rIns="34289" bIns="34289" anchor="ctr"/>
          <a:lstStyle/>
          <a:p>
            <a:pPr algn="ctr">
              <a:defRPr sz="2000" b="1">
                <a:solidFill>
                  <a:srgbClr val="FFFFFF"/>
                </a:solidFill>
                <a:latin typeface="Segoe UI"/>
                <a:ea typeface="Segoe UI"/>
                <a:cs typeface="Segoe UI"/>
                <a:sym typeface="Segoe UI"/>
              </a:defRPr>
            </a:pPr>
            <a:endParaRPr/>
          </a:p>
        </p:txBody>
      </p:sp>
      <p:sp>
        <p:nvSpPr>
          <p:cNvPr id="648" name="Subtitle 176"/>
          <p:cNvSpPr txBox="1"/>
          <p:nvPr/>
        </p:nvSpPr>
        <p:spPr>
          <a:xfrm>
            <a:off x="5572227" y="4354075"/>
            <a:ext cx="2113974"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90000"/>
              </a:lnSpc>
              <a:spcBef>
                <a:spcPts val="1000"/>
              </a:spcBef>
              <a:defRPr sz="1800" b="1">
                <a:solidFill>
                  <a:srgbClr val="E38B79"/>
                </a:solidFill>
                <a:latin typeface="Segoe UI"/>
                <a:ea typeface="Segoe UI"/>
                <a:cs typeface="Segoe UI"/>
                <a:sym typeface="Segoe UI"/>
              </a:defRPr>
            </a:lvl1pPr>
          </a:lstStyle>
          <a:p>
            <a:r>
              <a:rPr sz="2000" dirty="0">
                <a:solidFill>
                  <a:srgbClr val="FF0000"/>
                </a:solidFill>
              </a:rPr>
              <a:t>Preserving domestic jobs</a:t>
            </a:r>
          </a:p>
        </p:txBody>
      </p:sp>
      <p:grpSp>
        <p:nvGrpSpPr>
          <p:cNvPr id="664" name="Group 2"/>
          <p:cNvGrpSpPr/>
          <p:nvPr/>
        </p:nvGrpSpPr>
        <p:grpSpPr>
          <a:xfrm>
            <a:off x="-16429" y="4136394"/>
            <a:ext cx="739355" cy="1091680"/>
            <a:chOff x="0" y="0"/>
            <a:chExt cx="739353" cy="1091678"/>
          </a:xfrm>
        </p:grpSpPr>
        <p:sp>
          <p:nvSpPr>
            <p:cNvPr id="649" name="Freeform: Shape 41"/>
            <p:cNvSpPr/>
            <p:nvPr/>
          </p:nvSpPr>
          <p:spPr>
            <a:xfrm>
              <a:off x="178162" y="170848"/>
              <a:ext cx="425692" cy="920831"/>
            </a:xfrm>
            <a:custGeom>
              <a:avLst/>
              <a:gdLst/>
              <a:ahLst/>
              <a:cxnLst>
                <a:cxn ang="0">
                  <a:pos x="wd2" y="hd2"/>
                </a:cxn>
                <a:cxn ang="5400000">
                  <a:pos x="wd2" y="hd2"/>
                </a:cxn>
                <a:cxn ang="10800000">
                  <a:pos x="wd2" y="hd2"/>
                </a:cxn>
                <a:cxn ang="16200000">
                  <a:pos x="wd2" y="hd2"/>
                </a:cxn>
              </a:cxnLst>
              <a:rect l="0" t="0" r="r" b="b"/>
              <a:pathLst>
                <a:path w="21146" h="21424" extrusionOk="0">
                  <a:moveTo>
                    <a:pt x="14878" y="10330"/>
                  </a:moveTo>
                  <a:cubicBezTo>
                    <a:pt x="14869" y="10313"/>
                    <a:pt x="14869" y="10296"/>
                    <a:pt x="14869" y="10279"/>
                  </a:cubicBezTo>
                  <a:cubicBezTo>
                    <a:pt x="14149" y="9104"/>
                    <a:pt x="13182" y="7981"/>
                    <a:pt x="12070" y="6892"/>
                  </a:cubicBezTo>
                  <a:cubicBezTo>
                    <a:pt x="8806" y="5406"/>
                    <a:pt x="3317" y="6337"/>
                    <a:pt x="98" y="4744"/>
                  </a:cubicBezTo>
                  <a:cubicBezTo>
                    <a:pt x="-230" y="4582"/>
                    <a:pt x="344" y="4368"/>
                    <a:pt x="673" y="4526"/>
                  </a:cubicBezTo>
                  <a:cubicBezTo>
                    <a:pt x="3444" y="5897"/>
                    <a:pt x="8058" y="5350"/>
                    <a:pt x="11377" y="6230"/>
                  </a:cubicBezTo>
                  <a:cubicBezTo>
                    <a:pt x="9781" y="4761"/>
                    <a:pt x="7949" y="3343"/>
                    <a:pt x="6116" y="1926"/>
                  </a:cubicBezTo>
                  <a:cubicBezTo>
                    <a:pt x="5870" y="1738"/>
                    <a:pt x="6545" y="1597"/>
                    <a:pt x="6782" y="1785"/>
                  </a:cubicBezTo>
                  <a:cubicBezTo>
                    <a:pt x="7912" y="2660"/>
                    <a:pt x="9043" y="3536"/>
                    <a:pt x="10119" y="4420"/>
                  </a:cubicBezTo>
                  <a:cubicBezTo>
                    <a:pt x="10219" y="3950"/>
                    <a:pt x="10647" y="3510"/>
                    <a:pt x="11331" y="3138"/>
                  </a:cubicBezTo>
                  <a:cubicBezTo>
                    <a:pt x="12982" y="2250"/>
                    <a:pt x="14048" y="1362"/>
                    <a:pt x="13994" y="149"/>
                  </a:cubicBezTo>
                  <a:cubicBezTo>
                    <a:pt x="13985" y="-73"/>
                    <a:pt x="14714" y="-35"/>
                    <a:pt x="14723" y="183"/>
                  </a:cubicBezTo>
                  <a:cubicBezTo>
                    <a:pt x="14760" y="1059"/>
                    <a:pt x="14258" y="1908"/>
                    <a:pt x="13182" y="2630"/>
                  </a:cubicBezTo>
                  <a:cubicBezTo>
                    <a:pt x="12626" y="3006"/>
                    <a:pt x="11796" y="3301"/>
                    <a:pt x="11304" y="3698"/>
                  </a:cubicBezTo>
                  <a:cubicBezTo>
                    <a:pt x="10857" y="4061"/>
                    <a:pt x="10730" y="4565"/>
                    <a:pt x="10875" y="4975"/>
                  </a:cubicBezTo>
                  <a:cubicBezTo>
                    <a:pt x="10885" y="5005"/>
                    <a:pt x="10885" y="5030"/>
                    <a:pt x="10866" y="5052"/>
                  </a:cubicBezTo>
                  <a:cubicBezTo>
                    <a:pt x="11505" y="5594"/>
                    <a:pt x="12115" y="6141"/>
                    <a:pt x="12681" y="6696"/>
                  </a:cubicBezTo>
                  <a:cubicBezTo>
                    <a:pt x="12708" y="6713"/>
                    <a:pt x="12726" y="6734"/>
                    <a:pt x="12735" y="6751"/>
                  </a:cubicBezTo>
                  <a:cubicBezTo>
                    <a:pt x="13520" y="7520"/>
                    <a:pt x="14231" y="8301"/>
                    <a:pt x="14842" y="9108"/>
                  </a:cubicBezTo>
                  <a:cubicBezTo>
                    <a:pt x="15079" y="7943"/>
                    <a:pt x="16073" y="6811"/>
                    <a:pt x="17714" y="5927"/>
                  </a:cubicBezTo>
                  <a:cubicBezTo>
                    <a:pt x="18024" y="5760"/>
                    <a:pt x="18616" y="5961"/>
                    <a:pt x="18306" y="6132"/>
                  </a:cubicBezTo>
                  <a:cubicBezTo>
                    <a:pt x="16255" y="7234"/>
                    <a:pt x="15243" y="8737"/>
                    <a:pt x="15580" y="10193"/>
                  </a:cubicBezTo>
                  <a:cubicBezTo>
                    <a:pt x="15699" y="10390"/>
                    <a:pt x="15817" y="10586"/>
                    <a:pt x="15918" y="10783"/>
                  </a:cubicBezTo>
                  <a:cubicBezTo>
                    <a:pt x="16428" y="11735"/>
                    <a:pt x="16738" y="12700"/>
                    <a:pt x="16857" y="13674"/>
                  </a:cubicBezTo>
                  <a:cubicBezTo>
                    <a:pt x="17677" y="12743"/>
                    <a:pt x="18963" y="11918"/>
                    <a:pt x="20559" y="11222"/>
                  </a:cubicBezTo>
                  <a:cubicBezTo>
                    <a:pt x="20905" y="11073"/>
                    <a:pt x="21370" y="11338"/>
                    <a:pt x="21024" y="11491"/>
                  </a:cubicBezTo>
                  <a:cubicBezTo>
                    <a:pt x="19018" y="12363"/>
                    <a:pt x="17513" y="13469"/>
                    <a:pt x="16911" y="14720"/>
                  </a:cubicBezTo>
                  <a:cubicBezTo>
                    <a:pt x="16902" y="15053"/>
                    <a:pt x="16884" y="15382"/>
                    <a:pt x="16829" y="15715"/>
                  </a:cubicBezTo>
                  <a:cubicBezTo>
                    <a:pt x="16538" y="17551"/>
                    <a:pt x="15854" y="19447"/>
                    <a:pt x="17559" y="21185"/>
                  </a:cubicBezTo>
                  <a:cubicBezTo>
                    <a:pt x="17759" y="21386"/>
                    <a:pt x="17085" y="21527"/>
                    <a:pt x="16893" y="21326"/>
                  </a:cubicBezTo>
                  <a:cubicBezTo>
                    <a:pt x="15443" y="19849"/>
                    <a:pt x="15617" y="18235"/>
                    <a:pt x="15927" y="16650"/>
                  </a:cubicBezTo>
                  <a:cubicBezTo>
                    <a:pt x="15972" y="16402"/>
                    <a:pt x="16018" y="16155"/>
                    <a:pt x="16045" y="15907"/>
                  </a:cubicBezTo>
                  <a:cubicBezTo>
                    <a:pt x="16027" y="15890"/>
                    <a:pt x="16009" y="15873"/>
                    <a:pt x="16000" y="15847"/>
                  </a:cubicBezTo>
                  <a:cubicBezTo>
                    <a:pt x="15562" y="14613"/>
                    <a:pt x="12954" y="14126"/>
                    <a:pt x="10693" y="13776"/>
                  </a:cubicBezTo>
                  <a:cubicBezTo>
                    <a:pt x="10246" y="13708"/>
                    <a:pt x="10511" y="13388"/>
                    <a:pt x="10958" y="13456"/>
                  </a:cubicBezTo>
                  <a:cubicBezTo>
                    <a:pt x="12918" y="13759"/>
                    <a:pt x="15015" y="14182"/>
                    <a:pt x="16082" y="14993"/>
                  </a:cubicBezTo>
                  <a:cubicBezTo>
                    <a:pt x="16073" y="14972"/>
                    <a:pt x="16073" y="14950"/>
                    <a:pt x="16082" y="14929"/>
                  </a:cubicBezTo>
                  <a:cubicBezTo>
                    <a:pt x="16100" y="14886"/>
                    <a:pt x="16118" y="14844"/>
                    <a:pt x="16136" y="14801"/>
                  </a:cubicBezTo>
                  <a:cubicBezTo>
                    <a:pt x="16173" y="13665"/>
                    <a:pt x="15991" y="12542"/>
                    <a:pt x="15471" y="11406"/>
                  </a:cubicBezTo>
                  <a:cubicBezTo>
                    <a:pt x="15425" y="11393"/>
                    <a:pt x="15380" y="11376"/>
                    <a:pt x="15343" y="11355"/>
                  </a:cubicBezTo>
                  <a:cubicBezTo>
                    <a:pt x="13365" y="9992"/>
                    <a:pt x="9526" y="9531"/>
                    <a:pt x="6244" y="10018"/>
                  </a:cubicBezTo>
                  <a:cubicBezTo>
                    <a:pt x="5797" y="10082"/>
                    <a:pt x="5487" y="9770"/>
                    <a:pt x="5943" y="9706"/>
                  </a:cubicBezTo>
                  <a:cubicBezTo>
                    <a:pt x="9107" y="9237"/>
                    <a:pt x="12781" y="9548"/>
                    <a:pt x="15088" y="10663"/>
                  </a:cubicBezTo>
                  <a:cubicBezTo>
                    <a:pt x="15042" y="10578"/>
                    <a:pt x="14988" y="10496"/>
                    <a:pt x="14942" y="10415"/>
                  </a:cubicBezTo>
                  <a:cubicBezTo>
                    <a:pt x="14915" y="10394"/>
                    <a:pt x="14887" y="10364"/>
                    <a:pt x="14878" y="10330"/>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0" name="Freeform: Shape 42"/>
            <p:cNvSpPr/>
            <p:nvPr/>
          </p:nvSpPr>
          <p:spPr>
            <a:xfrm>
              <a:off x="258706" y="693061"/>
              <a:ext cx="206580" cy="110960"/>
            </a:xfrm>
            <a:custGeom>
              <a:avLst/>
              <a:gdLst/>
              <a:ahLst/>
              <a:cxnLst>
                <a:cxn ang="0">
                  <a:pos x="wd2" y="hd2"/>
                </a:cxn>
                <a:cxn ang="5400000">
                  <a:pos x="wd2" y="hd2"/>
                </a:cxn>
                <a:cxn ang="10800000">
                  <a:pos x="wd2" y="hd2"/>
                </a:cxn>
                <a:cxn ang="16200000">
                  <a:pos x="wd2" y="hd2"/>
                </a:cxn>
              </a:cxnLst>
              <a:rect l="0" t="0" r="r" b="b"/>
              <a:pathLst>
                <a:path w="21324" h="17317" extrusionOk="0">
                  <a:moveTo>
                    <a:pt x="151" y="6327"/>
                  </a:moveTo>
                  <a:cubicBezTo>
                    <a:pt x="4679" y="16497"/>
                    <a:pt x="13073" y="20049"/>
                    <a:pt x="20481" y="15122"/>
                  </a:cubicBezTo>
                  <a:cubicBezTo>
                    <a:pt x="20728" y="14950"/>
                    <a:pt x="20860" y="14692"/>
                    <a:pt x="20898" y="14377"/>
                  </a:cubicBezTo>
                  <a:cubicBezTo>
                    <a:pt x="21164" y="14176"/>
                    <a:pt x="21372" y="13775"/>
                    <a:pt x="21315" y="13202"/>
                  </a:cubicBezTo>
                  <a:cubicBezTo>
                    <a:pt x="20803" y="7645"/>
                    <a:pt x="19742" y="1916"/>
                    <a:pt x="15669" y="397"/>
                  </a:cubicBezTo>
                  <a:cubicBezTo>
                    <a:pt x="10458" y="-1551"/>
                    <a:pt x="5892" y="4293"/>
                    <a:pt x="814" y="4436"/>
                  </a:cubicBezTo>
                  <a:cubicBezTo>
                    <a:pt x="151" y="4494"/>
                    <a:pt x="-228" y="5439"/>
                    <a:pt x="151" y="6327"/>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1" name="Freeform: Shape 43"/>
            <p:cNvSpPr/>
            <p:nvPr/>
          </p:nvSpPr>
          <p:spPr>
            <a:xfrm>
              <a:off x="141031" y="94465"/>
              <a:ext cx="193804" cy="197717"/>
            </a:xfrm>
            <a:custGeom>
              <a:avLst/>
              <a:gdLst/>
              <a:ahLst/>
              <a:cxnLst>
                <a:cxn ang="0">
                  <a:pos x="wd2" y="hd2"/>
                </a:cxn>
                <a:cxn ang="5400000">
                  <a:pos x="wd2" y="hd2"/>
                </a:cxn>
                <a:cxn ang="10800000">
                  <a:pos x="wd2" y="hd2"/>
                </a:cxn>
                <a:cxn ang="16200000">
                  <a:pos x="wd2" y="hd2"/>
                </a:cxn>
              </a:cxnLst>
              <a:rect l="0" t="0" r="r" b="b"/>
              <a:pathLst>
                <a:path w="20923" h="20356" extrusionOk="0">
                  <a:moveTo>
                    <a:pt x="1" y="757"/>
                  </a:moveTo>
                  <a:cubicBezTo>
                    <a:pt x="21" y="6275"/>
                    <a:pt x="1348" y="12208"/>
                    <a:pt x="5589" y="16234"/>
                  </a:cubicBezTo>
                  <a:cubicBezTo>
                    <a:pt x="9315" y="19786"/>
                    <a:pt x="14744" y="21336"/>
                    <a:pt x="19778" y="19711"/>
                  </a:cubicBezTo>
                  <a:cubicBezTo>
                    <a:pt x="19976" y="19711"/>
                    <a:pt x="20154" y="19635"/>
                    <a:pt x="20273" y="19503"/>
                  </a:cubicBezTo>
                  <a:cubicBezTo>
                    <a:pt x="20432" y="19371"/>
                    <a:pt x="20491" y="19182"/>
                    <a:pt x="20471" y="18974"/>
                  </a:cubicBezTo>
                  <a:cubicBezTo>
                    <a:pt x="21581" y="14382"/>
                    <a:pt x="20689" y="9072"/>
                    <a:pt x="17321" y="5481"/>
                  </a:cubicBezTo>
                  <a:cubicBezTo>
                    <a:pt x="13318" y="1210"/>
                    <a:pt x="6620" y="-264"/>
                    <a:pt x="853" y="38"/>
                  </a:cubicBezTo>
                  <a:cubicBezTo>
                    <a:pt x="793" y="38"/>
                    <a:pt x="734" y="57"/>
                    <a:pt x="675" y="76"/>
                  </a:cubicBezTo>
                  <a:cubicBezTo>
                    <a:pt x="298" y="95"/>
                    <a:pt x="-19" y="322"/>
                    <a:pt x="1" y="757"/>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2" name="Freeform: Shape 44"/>
            <p:cNvSpPr/>
            <p:nvPr/>
          </p:nvSpPr>
          <p:spPr>
            <a:xfrm>
              <a:off x="-1" y="312197"/>
              <a:ext cx="256022" cy="135176"/>
            </a:xfrm>
            <a:custGeom>
              <a:avLst/>
              <a:gdLst/>
              <a:ahLst/>
              <a:cxnLst>
                <a:cxn ang="0">
                  <a:pos x="wd2" y="hd2"/>
                </a:cxn>
                <a:cxn ang="5400000">
                  <a:pos x="wd2" y="hd2"/>
                </a:cxn>
                <a:cxn ang="10800000">
                  <a:pos x="wd2" y="hd2"/>
                </a:cxn>
                <a:cxn ang="16200000">
                  <a:pos x="wd2" y="hd2"/>
                </a:cxn>
              </a:cxnLst>
              <a:rect l="0" t="0" r="r" b="b"/>
              <a:pathLst>
                <a:path w="20821" h="19096" extrusionOk="0">
                  <a:moveTo>
                    <a:pt x="170" y="5882"/>
                  </a:moveTo>
                  <a:cubicBezTo>
                    <a:pt x="3110" y="11016"/>
                    <a:pt x="6424" y="16643"/>
                    <a:pt x="10574" y="18562"/>
                  </a:cubicBezTo>
                  <a:cubicBezTo>
                    <a:pt x="14231" y="20247"/>
                    <a:pt x="17844" y="17784"/>
                    <a:pt x="20546" y="13479"/>
                  </a:cubicBezTo>
                  <a:cubicBezTo>
                    <a:pt x="20590" y="13401"/>
                    <a:pt x="20620" y="13324"/>
                    <a:pt x="20650" y="13246"/>
                  </a:cubicBezTo>
                  <a:cubicBezTo>
                    <a:pt x="20710" y="13116"/>
                    <a:pt x="20740" y="12961"/>
                    <a:pt x="20755" y="12779"/>
                  </a:cubicBezTo>
                  <a:cubicBezTo>
                    <a:pt x="21292" y="6608"/>
                    <a:pt x="18471" y="1603"/>
                    <a:pt x="15142" y="384"/>
                  </a:cubicBezTo>
                  <a:cubicBezTo>
                    <a:pt x="10305" y="-1353"/>
                    <a:pt x="5693" y="3314"/>
                    <a:pt x="976" y="4222"/>
                  </a:cubicBezTo>
                  <a:cubicBezTo>
                    <a:pt x="931" y="4222"/>
                    <a:pt x="886" y="4248"/>
                    <a:pt x="856" y="4274"/>
                  </a:cubicBezTo>
                  <a:cubicBezTo>
                    <a:pt x="319" y="3989"/>
                    <a:pt x="-308" y="5052"/>
                    <a:pt x="170" y="5882"/>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3" name="Freeform: Shape 45"/>
            <p:cNvSpPr/>
            <p:nvPr/>
          </p:nvSpPr>
          <p:spPr>
            <a:xfrm>
              <a:off x="405753" y="0"/>
              <a:ext cx="151249" cy="243403"/>
            </a:xfrm>
            <a:custGeom>
              <a:avLst/>
              <a:gdLst/>
              <a:ahLst/>
              <a:cxnLst>
                <a:cxn ang="0">
                  <a:pos x="wd2" y="hd2"/>
                </a:cxn>
                <a:cxn ang="5400000">
                  <a:pos x="wd2" y="hd2"/>
                </a:cxn>
                <a:cxn ang="10800000">
                  <a:pos x="wd2" y="hd2"/>
                </a:cxn>
                <a:cxn ang="16200000">
                  <a:pos x="wd2" y="hd2"/>
                </a:cxn>
              </a:cxnLst>
              <a:rect l="0" t="0" r="r" b="b"/>
              <a:pathLst>
                <a:path w="19864" h="21439" extrusionOk="0">
                  <a:moveTo>
                    <a:pt x="6988" y="21352"/>
                  </a:moveTo>
                  <a:cubicBezTo>
                    <a:pt x="7108" y="21384"/>
                    <a:pt x="7228" y="21400"/>
                    <a:pt x="7349" y="21400"/>
                  </a:cubicBezTo>
                  <a:cubicBezTo>
                    <a:pt x="7494" y="21433"/>
                    <a:pt x="7663" y="21449"/>
                    <a:pt x="7855" y="21433"/>
                  </a:cubicBezTo>
                  <a:cubicBezTo>
                    <a:pt x="11134" y="21045"/>
                    <a:pt x="14485" y="20560"/>
                    <a:pt x="16823" y="18846"/>
                  </a:cubicBezTo>
                  <a:cubicBezTo>
                    <a:pt x="19017" y="17245"/>
                    <a:pt x="19933" y="14982"/>
                    <a:pt x="19861" y="12848"/>
                  </a:cubicBezTo>
                  <a:cubicBezTo>
                    <a:pt x="19764" y="10730"/>
                    <a:pt x="18993" y="8531"/>
                    <a:pt x="18366" y="6462"/>
                  </a:cubicBezTo>
                  <a:cubicBezTo>
                    <a:pt x="17739" y="4392"/>
                    <a:pt x="17040" y="2226"/>
                    <a:pt x="15497" y="366"/>
                  </a:cubicBezTo>
                  <a:cubicBezTo>
                    <a:pt x="15063" y="-151"/>
                    <a:pt x="14099" y="-103"/>
                    <a:pt x="13713" y="399"/>
                  </a:cubicBezTo>
                  <a:cubicBezTo>
                    <a:pt x="10459" y="4521"/>
                    <a:pt x="3878" y="7221"/>
                    <a:pt x="985" y="11441"/>
                  </a:cubicBezTo>
                  <a:cubicBezTo>
                    <a:pt x="-1667" y="15370"/>
                    <a:pt x="1274" y="19670"/>
                    <a:pt x="6988" y="21352"/>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4" name="Freeform: Shape 46"/>
            <p:cNvSpPr/>
            <p:nvPr/>
          </p:nvSpPr>
          <p:spPr>
            <a:xfrm>
              <a:off x="546949" y="542112"/>
              <a:ext cx="192405" cy="180124"/>
            </a:xfrm>
            <a:custGeom>
              <a:avLst/>
              <a:gdLst/>
              <a:ahLst/>
              <a:cxnLst>
                <a:cxn ang="0">
                  <a:pos x="wd2" y="hd2"/>
                </a:cxn>
                <a:cxn ang="5400000">
                  <a:pos x="wd2" y="hd2"/>
                </a:cxn>
                <a:cxn ang="10800000">
                  <a:pos x="wd2" y="hd2"/>
                </a:cxn>
                <a:cxn ang="16200000">
                  <a:pos x="wd2" y="hd2"/>
                </a:cxn>
              </a:cxnLst>
              <a:rect l="0" t="0" r="r" b="b"/>
              <a:pathLst>
                <a:path w="20252" h="20187" extrusionOk="0">
                  <a:moveTo>
                    <a:pt x="706" y="17697"/>
                  </a:moveTo>
                  <a:cubicBezTo>
                    <a:pt x="822" y="17985"/>
                    <a:pt x="1016" y="18129"/>
                    <a:pt x="1228" y="18170"/>
                  </a:cubicBezTo>
                  <a:cubicBezTo>
                    <a:pt x="1267" y="18273"/>
                    <a:pt x="1325" y="18355"/>
                    <a:pt x="1421" y="18437"/>
                  </a:cubicBezTo>
                  <a:cubicBezTo>
                    <a:pt x="4532" y="21523"/>
                    <a:pt x="8995" y="20186"/>
                    <a:pt x="11603" y="17080"/>
                  </a:cubicBezTo>
                  <a:cubicBezTo>
                    <a:pt x="15467" y="12513"/>
                    <a:pt x="15390" y="5477"/>
                    <a:pt x="19969" y="1466"/>
                  </a:cubicBezTo>
                  <a:cubicBezTo>
                    <a:pt x="20587" y="910"/>
                    <a:pt x="20104" y="-77"/>
                    <a:pt x="19351" y="5"/>
                  </a:cubicBezTo>
                  <a:cubicBezTo>
                    <a:pt x="13979" y="561"/>
                    <a:pt x="8183" y="1240"/>
                    <a:pt x="3952" y="5169"/>
                  </a:cubicBezTo>
                  <a:cubicBezTo>
                    <a:pt x="533" y="8316"/>
                    <a:pt x="-1013" y="13150"/>
                    <a:pt x="706" y="17697"/>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5" name="Freeform: Shape 47"/>
            <p:cNvSpPr/>
            <p:nvPr/>
          </p:nvSpPr>
          <p:spPr>
            <a:xfrm>
              <a:off x="475843" y="263266"/>
              <a:ext cx="219104" cy="235899"/>
            </a:xfrm>
            <a:custGeom>
              <a:avLst/>
              <a:gdLst/>
              <a:ahLst/>
              <a:cxnLst>
                <a:cxn ang="0">
                  <a:pos x="wd2" y="hd2"/>
                </a:cxn>
                <a:cxn ang="5400000">
                  <a:pos x="wd2" y="hd2"/>
                </a:cxn>
                <a:cxn ang="10800000">
                  <a:pos x="wd2" y="hd2"/>
                </a:cxn>
                <a:cxn ang="16200000">
                  <a:pos x="wd2" y="hd2"/>
                </a:cxn>
              </a:cxnLst>
              <a:rect l="0" t="0" r="r" b="b"/>
              <a:pathLst>
                <a:path w="20810" h="20412" extrusionOk="0">
                  <a:moveTo>
                    <a:pt x="243" y="17096"/>
                  </a:moveTo>
                  <a:cubicBezTo>
                    <a:pt x="-576" y="13951"/>
                    <a:pt x="732" y="10520"/>
                    <a:pt x="3242" y="8074"/>
                  </a:cubicBezTo>
                  <a:cubicBezTo>
                    <a:pt x="7635" y="3786"/>
                    <a:pt x="14277" y="2563"/>
                    <a:pt x="19856" y="70"/>
                  </a:cubicBezTo>
                  <a:cubicBezTo>
                    <a:pt x="20553" y="-232"/>
                    <a:pt x="21024" y="514"/>
                    <a:pt x="20710" y="1023"/>
                  </a:cubicBezTo>
                  <a:cubicBezTo>
                    <a:pt x="17834" y="5692"/>
                    <a:pt x="17642" y="11362"/>
                    <a:pt x="14365" y="15857"/>
                  </a:cubicBezTo>
                  <a:cubicBezTo>
                    <a:pt x="11924" y="19224"/>
                    <a:pt x="7531" y="21368"/>
                    <a:pt x="3155" y="19986"/>
                  </a:cubicBezTo>
                  <a:cubicBezTo>
                    <a:pt x="3120" y="19970"/>
                    <a:pt x="3085" y="19954"/>
                    <a:pt x="3050" y="19939"/>
                  </a:cubicBezTo>
                  <a:cubicBezTo>
                    <a:pt x="3068" y="19954"/>
                    <a:pt x="1063" y="19430"/>
                    <a:pt x="243" y="17096"/>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6" name="Freeform: Shape 48"/>
            <p:cNvSpPr/>
            <p:nvPr/>
          </p:nvSpPr>
          <p:spPr>
            <a:xfrm>
              <a:off x="74135" y="518550"/>
              <a:ext cx="293044" cy="150314"/>
            </a:xfrm>
            <a:custGeom>
              <a:avLst/>
              <a:gdLst/>
              <a:ahLst/>
              <a:cxnLst>
                <a:cxn ang="0">
                  <a:pos x="wd2" y="hd2"/>
                </a:cxn>
                <a:cxn ang="5400000">
                  <a:pos x="wd2" y="hd2"/>
                </a:cxn>
                <a:cxn ang="10800000">
                  <a:pos x="wd2" y="hd2"/>
                </a:cxn>
                <a:cxn ang="16200000">
                  <a:pos x="wd2" y="hd2"/>
                </a:cxn>
              </a:cxnLst>
              <a:rect l="0" t="0" r="r" b="b"/>
              <a:pathLst>
                <a:path w="21499" h="16766" extrusionOk="0">
                  <a:moveTo>
                    <a:pt x="168" y="9778"/>
                  </a:moveTo>
                  <a:cubicBezTo>
                    <a:pt x="249" y="9635"/>
                    <a:pt x="357" y="9553"/>
                    <a:pt x="478" y="9532"/>
                  </a:cubicBezTo>
                  <a:cubicBezTo>
                    <a:pt x="4935" y="6646"/>
                    <a:pt x="8706" y="749"/>
                    <a:pt x="13715" y="53"/>
                  </a:cubicBezTo>
                  <a:cubicBezTo>
                    <a:pt x="17109" y="-418"/>
                    <a:pt x="20610" y="2244"/>
                    <a:pt x="21499" y="7485"/>
                  </a:cubicBezTo>
                  <a:cubicBezTo>
                    <a:pt x="21499" y="7485"/>
                    <a:pt x="21499" y="9082"/>
                    <a:pt x="20879" y="10761"/>
                  </a:cubicBezTo>
                  <a:cubicBezTo>
                    <a:pt x="16840" y="21182"/>
                    <a:pt x="5999" y="15838"/>
                    <a:pt x="343" y="11150"/>
                  </a:cubicBezTo>
                  <a:cubicBezTo>
                    <a:pt x="303" y="11109"/>
                    <a:pt x="263" y="11068"/>
                    <a:pt x="222" y="11027"/>
                  </a:cubicBezTo>
                  <a:cubicBezTo>
                    <a:pt x="-20" y="10720"/>
                    <a:pt x="-101" y="10106"/>
                    <a:pt x="168" y="9778"/>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7" name="Freeform: Shape 49"/>
            <p:cNvSpPr/>
            <p:nvPr/>
          </p:nvSpPr>
          <p:spPr>
            <a:xfrm>
              <a:off x="452712" y="71095"/>
              <a:ext cx="55972" cy="170586"/>
            </a:xfrm>
            <a:custGeom>
              <a:avLst/>
              <a:gdLst/>
              <a:ahLst/>
              <a:cxnLst>
                <a:cxn ang="0">
                  <a:pos x="wd2" y="hd2"/>
                </a:cxn>
                <a:cxn ang="5400000">
                  <a:pos x="wd2" y="hd2"/>
                </a:cxn>
                <a:cxn ang="10800000">
                  <a:pos x="wd2" y="hd2"/>
                </a:cxn>
                <a:cxn ang="16200000">
                  <a:pos x="wd2" y="hd2"/>
                </a:cxn>
              </a:cxnLst>
              <a:rect l="0" t="0" r="r" b="b"/>
              <a:pathLst>
                <a:path w="21247" h="21446" extrusionOk="0">
                  <a:moveTo>
                    <a:pt x="0" y="21146"/>
                  </a:moveTo>
                  <a:cubicBezTo>
                    <a:pt x="1603" y="17730"/>
                    <a:pt x="8222" y="15007"/>
                    <a:pt x="12542" y="11938"/>
                  </a:cubicBezTo>
                  <a:cubicBezTo>
                    <a:pt x="17629" y="8315"/>
                    <a:pt x="19858" y="4346"/>
                    <a:pt x="19370" y="354"/>
                  </a:cubicBezTo>
                  <a:cubicBezTo>
                    <a:pt x="19301" y="-39"/>
                    <a:pt x="21182" y="-154"/>
                    <a:pt x="21182" y="261"/>
                  </a:cubicBezTo>
                  <a:cubicBezTo>
                    <a:pt x="21600" y="3815"/>
                    <a:pt x="19998" y="7346"/>
                    <a:pt x="16165" y="10669"/>
                  </a:cubicBezTo>
                  <a:cubicBezTo>
                    <a:pt x="11915" y="14338"/>
                    <a:pt x="3275" y="17477"/>
                    <a:pt x="1672" y="21446"/>
                  </a:cubicBezTo>
                  <a:cubicBezTo>
                    <a:pt x="1115" y="21354"/>
                    <a:pt x="557" y="21261"/>
                    <a:pt x="0" y="21146"/>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8" name="Freeform: Shape 50"/>
            <p:cNvSpPr/>
            <p:nvPr/>
          </p:nvSpPr>
          <p:spPr>
            <a:xfrm>
              <a:off x="204444" y="150786"/>
              <a:ext cx="126206" cy="132745"/>
            </a:xfrm>
            <a:custGeom>
              <a:avLst/>
              <a:gdLst/>
              <a:ahLst/>
              <a:cxnLst>
                <a:cxn ang="0">
                  <a:pos x="wd2" y="hd2"/>
                </a:cxn>
                <a:cxn ang="5400000">
                  <a:pos x="wd2" y="hd2"/>
                </a:cxn>
                <a:cxn ang="10800000">
                  <a:pos x="wd2" y="hd2"/>
                </a:cxn>
                <a:cxn ang="16200000">
                  <a:pos x="wd2" y="hd2"/>
                </a:cxn>
              </a:cxnLst>
              <a:rect l="0" t="0" r="r" b="b"/>
              <a:pathLst>
                <a:path w="21400" h="21369" extrusionOk="0">
                  <a:moveTo>
                    <a:pt x="827" y="212"/>
                  </a:moveTo>
                  <a:cubicBezTo>
                    <a:pt x="3722" y="5324"/>
                    <a:pt x="7550" y="9934"/>
                    <a:pt x="12187" y="13716"/>
                  </a:cubicBezTo>
                  <a:cubicBezTo>
                    <a:pt x="14273" y="15430"/>
                    <a:pt x="16545" y="16848"/>
                    <a:pt x="18848" y="18296"/>
                  </a:cubicBezTo>
                  <a:cubicBezTo>
                    <a:pt x="19844" y="18916"/>
                    <a:pt x="20746" y="19596"/>
                    <a:pt x="21400" y="20423"/>
                  </a:cubicBezTo>
                  <a:cubicBezTo>
                    <a:pt x="21400" y="20482"/>
                    <a:pt x="21369" y="20542"/>
                    <a:pt x="21369" y="20601"/>
                  </a:cubicBezTo>
                  <a:cubicBezTo>
                    <a:pt x="21400" y="20896"/>
                    <a:pt x="21307" y="21162"/>
                    <a:pt x="21089" y="21369"/>
                  </a:cubicBezTo>
                  <a:cubicBezTo>
                    <a:pt x="19968" y="19507"/>
                    <a:pt x="17478" y="18444"/>
                    <a:pt x="15673" y="17262"/>
                  </a:cubicBezTo>
                  <a:cubicBezTo>
                    <a:pt x="13526" y="15843"/>
                    <a:pt x="11503" y="14277"/>
                    <a:pt x="9604" y="12534"/>
                  </a:cubicBezTo>
                  <a:cubicBezTo>
                    <a:pt x="5745" y="9018"/>
                    <a:pt x="2570" y="4970"/>
                    <a:pt x="49" y="508"/>
                  </a:cubicBezTo>
                  <a:cubicBezTo>
                    <a:pt x="-200" y="94"/>
                    <a:pt x="578" y="-231"/>
                    <a:pt x="827" y="212"/>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59" name="Freeform: Shape 51"/>
            <p:cNvSpPr/>
            <p:nvPr/>
          </p:nvSpPr>
          <p:spPr>
            <a:xfrm>
              <a:off x="66944" y="363884"/>
              <a:ext cx="188265" cy="42994"/>
            </a:xfrm>
            <a:custGeom>
              <a:avLst/>
              <a:gdLst/>
              <a:ahLst/>
              <a:cxnLst>
                <a:cxn ang="0">
                  <a:pos x="wd2" y="hd2"/>
                </a:cxn>
                <a:cxn ang="5400000">
                  <a:pos x="wd2" y="hd2"/>
                </a:cxn>
                <a:cxn ang="10800000">
                  <a:pos x="wd2" y="hd2"/>
                </a:cxn>
                <a:cxn ang="16200000">
                  <a:pos x="wd2" y="hd2"/>
                </a:cxn>
              </a:cxnLst>
              <a:rect l="0" t="0" r="r" b="b"/>
              <a:pathLst>
                <a:path w="21447" h="21080" extrusionOk="0">
                  <a:moveTo>
                    <a:pt x="370" y="110"/>
                  </a:moveTo>
                  <a:cubicBezTo>
                    <a:pt x="3966" y="6860"/>
                    <a:pt x="7751" y="11630"/>
                    <a:pt x="11640" y="14060"/>
                  </a:cubicBezTo>
                  <a:cubicBezTo>
                    <a:pt x="14881" y="16040"/>
                    <a:pt x="18269" y="15140"/>
                    <a:pt x="21447" y="18830"/>
                  </a:cubicBezTo>
                  <a:cubicBezTo>
                    <a:pt x="21447" y="18920"/>
                    <a:pt x="21447" y="18920"/>
                    <a:pt x="21447" y="19010"/>
                  </a:cubicBezTo>
                  <a:cubicBezTo>
                    <a:pt x="21426" y="19640"/>
                    <a:pt x="21363" y="20180"/>
                    <a:pt x="21301" y="20630"/>
                  </a:cubicBezTo>
                  <a:cubicBezTo>
                    <a:pt x="21280" y="20810"/>
                    <a:pt x="21238" y="20900"/>
                    <a:pt x="21217" y="21080"/>
                  </a:cubicBezTo>
                  <a:cubicBezTo>
                    <a:pt x="17767" y="17120"/>
                    <a:pt x="14066" y="18290"/>
                    <a:pt x="10553" y="15770"/>
                  </a:cubicBezTo>
                  <a:cubicBezTo>
                    <a:pt x="6977" y="13160"/>
                    <a:pt x="3485" y="8660"/>
                    <a:pt x="161" y="2360"/>
                  </a:cubicBezTo>
                  <a:cubicBezTo>
                    <a:pt x="-153" y="1730"/>
                    <a:pt x="35" y="-520"/>
                    <a:pt x="370" y="110"/>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60" name="Freeform: Shape 52"/>
            <p:cNvSpPr/>
            <p:nvPr/>
          </p:nvSpPr>
          <p:spPr>
            <a:xfrm>
              <a:off x="143542" y="577012"/>
              <a:ext cx="223451" cy="33588"/>
            </a:xfrm>
            <a:custGeom>
              <a:avLst/>
              <a:gdLst/>
              <a:ahLst/>
              <a:cxnLst>
                <a:cxn ang="0">
                  <a:pos x="wd2" y="hd2"/>
                </a:cxn>
                <a:cxn ang="5400000">
                  <a:pos x="wd2" y="hd2"/>
                </a:cxn>
                <a:cxn ang="10800000">
                  <a:pos x="wd2" y="hd2"/>
                </a:cxn>
                <a:cxn ang="16200000">
                  <a:pos x="wd2" y="hd2"/>
                </a:cxn>
              </a:cxnLst>
              <a:rect l="0" t="0" r="r" b="b"/>
              <a:pathLst>
                <a:path w="21465" h="18821" extrusionOk="0">
                  <a:moveTo>
                    <a:pt x="10850" y="7725"/>
                  </a:moveTo>
                  <a:cubicBezTo>
                    <a:pt x="8946" y="10194"/>
                    <a:pt x="7077" y="13485"/>
                    <a:pt x="5190" y="16262"/>
                  </a:cubicBezTo>
                  <a:cubicBezTo>
                    <a:pt x="3497" y="18731"/>
                    <a:pt x="1822" y="20274"/>
                    <a:pt x="147" y="16776"/>
                  </a:cubicBezTo>
                  <a:cubicBezTo>
                    <a:pt x="-135" y="16160"/>
                    <a:pt x="24" y="13588"/>
                    <a:pt x="323" y="14205"/>
                  </a:cubicBezTo>
                  <a:cubicBezTo>
                    <a:pt x="2475" y="18628"/>
                    <a:pt x="4679" y="14205"/>
                    <a:pt x="6777" y="10914"/>
                  </a:cubicBezTo>
                  <a:cubicBezTo>
                    <a:pt x="8664" y="7931"/>
                    <a:pt x="10550" y="5052"/>
                    <a:pt x="12472" y="2891"/>
                  </a:cubicBezTo>
                  <a:cubicBezTo>
                    <a:pt x="15417" y="-297"/>
                    <a:pt x="18415" y="-1326"/>
                    <a:pt x="21324" y="2274"/>
                  </a:cubicBezTo>
                  <a:cubicBezTo>
                    <a:pt x="21377" y="3200"/>
                    <a:pt x="21430" y="4022"/>
                    <a:pt x="21465" y="4948"/>
                  </a:cubicBezTo>
                  <a:cubicBezTo>
                    <a:pt x="21465" y="4948"/>
                    <a:pt x="21465" y="5052"/>
                    <a:pt x="21465" y="5257"/>
                  </a:cubicBezTo>
                  <a:cubicBezTo>
                    <a:pt x="17974" y="629"/>
                    <a:pt x="14359" y="3097"/>
                    <a:pt x="10850" y="7725"/>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61" name="Freeform: Shape 53"/>
            <p:cNvSpPr/>
            <p:nvPr/>
          </p:nvSpPr>
          <p:spPr>
            <a:xfrm>
              <a:off x="298691" y="735318"/>
              <a:ext cx="166687" cy="48580"/>
            </a:xfrm>
            <a:custGeom>
              <a:avLst/>
              <a:gdLst/>
              <a:ahLst/>
              <a:cxnLst>
                <a:cxn ang="0">
                  <a:pos x="wd2" y="hd2"/>
                </a:cxn>
                <a:cxn ang="5400000">
                  <a:pos x="wd2" y="hd2"/>
                </a:cxn>
                <a:cxn ang="10800000">
                  <a:pos x="wd2" y="hd2"/>
                </a:cxn>
                <a:cxn ang="16200000">
                  <a:pos x="wd2" y="hd2"/>
                </a:cxn>
              </a:cxnLst>
              <a:rect l="0" t="0" r="r" b="b"/>
              <a:pathLst>
                <a:path w="21414" h="21251" extrusionOk="0">
                  <a:moveTo>
                    <a:pt x="427" y="53"/>
                  </a:moveTo>
                  <a:cubicBezTo>
                    <a:pt x="6983" y="7842"/>
                    <a:pt x="15825" y="3586"/>
                    <a:pt x="21414" y="19163"/>
                  </a:cubicBezTo>
                  <a:cubicBezTo>
                    <a:pt x="21414" y="20046"/>
                    <a:pt x="21320" y="20689"/>
                    <a:pt x="21155" y="21251"/>
                  </a:cubicBezTo>
                  <a:cubicBezTo>
                    <a:pt x="15660" y="5352"/>
                    <a:pt x="6723" y="9849"/>
                    <a:pt x="191" y="2140"/>
                  </a:cubicBezTo>
                  <a:cubicBezTo>
                    <a:pt x="-186" y="1659"/>
                    <a:pt x="50" y="-349"/>
                    <a:pt x="427" y="53"/>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62" name="Freeform: Shape 54"/>
            <p:cNvSpPr/>
            <p:nvPr/>
          </p:nvSpPr>
          <p:spPr>
            <a:xfrm>
              <a:off x="555136" y="575079"/>
              <a:ext cx="121923" cy="130258"/>
            </a:xfrm>
            <a:custGeom>
              <a:avLst/>
              <a:gdLst/>
              <a:ahLst/>
              <a:cxnLst>
                <a:cxn ang="0">
                  <a:pos x="wd2" y="hd2"/>
                </a:cxn>
                <a:cxn ang="5400000">
                  <a:pos x="wd2" y="hd2"/>
                </a:cxn>
                <a:cxn ang="10800000">
                  <a:pos x="wd2" y="hd2"/>
                </a:cxn>
                <a:cxn ang="16200000">
                  <a:pos x="wd2" y="hd2"/>
                </a:cxn>
              </a:cxnLst>
              <a:rect l="0" t="0" r="r" b="b"/>
              <a:pathLst>
                <a:path w="21319" h="21378" extrusionOk="0">
                  <a:moveTo>
                    <a:pt x="20605" y="79"/>
                  </a:moveTo>
                  <a:cubicBezTo>
                    <a:pt x="21054" y="-222"/>
                    <a:pt x="21600" y="411"/>
                    <a:pt x="21151" y="712"/>
                  </a:cubicBezTo>
                  <a:cubicBezTo>
                    <a:pt x="12902" y="6225"/>
                    <a:pt x="5970" y="13244"/>
                    <a:pt x="706" y="21378"/>
                  </a:cubicBezTo>
                  <a:cubicBezTo>
                    <a:pt x="674" y="21318"/>
                    <a:pt x="610" y="21257"/>
                    <a:pt x="578" y="21197"/>
                  </a:cubicBezTo>
                  <a:cubicBezTo>
                    <a:pt x="353" y="21167"/>
                    <a:pt x="160" y="21077"/>
                    <a:pt x="0" y="20896"/>
                  </a:cubicBezTo>
                  <a:cubicBezTo>
                    <a:pt x="5328" y="12732"/>
                    <a:pt x="12293" y="5652"/>
                    <a:pt x="20605" y="79"/>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63" name="Freeform: Shape 55"/>
            <p:cNvSpPr/>
            <p:nvPr/>
          </p:nvSpPr>
          <p:spPr>
            <a:xfrm>
              <a:off x="504292" y="314164"/>
              <a:ext cx="140908" cy="180270"/>
            </a:xfrm>
            <a:custGeom>
              <a:avLst/>
              <a:gdLst/>
              <a:ahLst/>
              <a:cxnLst>
                <a:cxn ang="0">
                  <a:pos x="wd2" y="hd2"/>
                </a:cxn>
                <a:cxn ang="5400000">
                  <a:pos x="wd2" y="hd2"/>
                </a:cxn>
                <a:cxn ang="10800000">
                  <a:pos x="wd2" y="hd2"/>
                </a:cxn>
                <a:cxn ang="16200000">
                  <a:pos x="wd2" y="hd2"/>
                </a:cxn>
              </a:cxnLst>
              <a:rect l="0" t="0" r="r" b="b"/>
              <a:pathLst>
                <a:path w="21368" h="21428" extrusionOk="0">
                  <a:moveTo>
                    <a:pt x="20765" y="68"/>
                  </a:moveTo>
                  <a:cubicBezTo>
                    <a:pt x="21127" y="-172"/>
                    <a:pt x="21600" y="286"/>
                    <a:pt x="21238" y="526"/>
                  </a:cubicBezTo>
                  <a:cubicBezTo>
                    <a:pt x="12387" y="6133"/>
                    <a:pt x="5372" y="13312"/>
                    <a:pt x="696" y="21428"/>
                  </a:cubicBezTo>
                  <a:cubicBezTo>
                    <a:pt x="640" y="21406"/>
                    <a:pt x="612" y="21406"/>
                    <a:pt x="557" y="21384"/>
                  </a:cubicBezTo>
                  <a:cubicBezTo>
                    <a:pt x="557" y="21384"/>
                    <a:pt x="334" y="21341"/>
                    <a:pt x="0" y="21210"/>
                  </a:cubicBezTo>
                  <a:cubicBezTo>
                    <a:pt x="4732" y="12984"/>
                    <a:pt x="11830" y="5741"/>
                    <a:pt x="20765" y="68"/>
                  </a:cubicBezTo>
                  <a:close/>
                </a:path>
              </a:pathLst>
            </a:custGeom>
            <a:solidFill>
              <a:srgbClr val="FFFFFF"/>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grpSp>
      <p:sp>
        <p:nvSpPr>
          <p:cNvPr id="665" name="Freeform: Shape 56"/>
          <p:cNvSpPr/>
          <p:nvPr/>
        </p:nvSpPr>
        <p:spPr>
          <a:xfrm>
            <a:off x="147003" y="4699301"/>
            <a:ext cx="2868923" cy="1309954"/>
          </a:xfrm>
          <a:custGeom>
            <a:avLst/>
            <a:gdLst/>
            <a:ahLst/>
            <a:cxnLst>
              <a:cxn ang="0">
                <a:pos x="wd2" y="hd2"/>
              </a:cxn>
              <a:cxn ang="5400000">
                <a:pos x="wd2" y="hd2"/>
              </a:cxn>
              <a:cxn ang="10800000">
                <a:pos x="wd2" y="hd2"/>
              </a:cxn>
              <a:cxn ang="16200000">
                <a:pos x="wd2" y="hd2"/>
              </a:cxn>
            </a:cxnLst>
            <a:rect l="0" t="0" r="r" b="b"/>
            <a:pathLst>
              <a:path w="21578" h="21368" extrusionOk="0">
                <a:moveTo>
                  <a:pt x="621" y="10233"/>
                </a:moveTo>
                <a:cubicBezTo>
                  <a:pt x="1008" y="9254"/>
                  <a:pt x="1705" y="9281"/>
                  <a:pt x="2289" y="9520"/>
                </a:cubicBezTo>
                <a:cubicBezTo>
                  <a:pt x="2873" y="9760"/>
                  <a:pt x="3502" y="10125"/>
                  <a:pt x="4039" y="9574"/>
                </a:cubicBezTo>
                <a:cubicBezTo>
                  <a:pt x="5163" y="8424"/>
                  <a:pt x="4975" y="4385"/>
                  <a:pt x="6037" y="2981"/>
                </a:cubicBezTo>
                <a:cubicBezTo>
                  <a:pt x="6709" y="2085"/>
                  <a:pt x="7608" y="2654"/>
                  <a:pt x="8343" y="2026"/>
                </a:cubicBezTo>
                <a:cubicBezTo>
                  <a:pt x="8925" y="1526"/>
                  <a:pt x="9359" y="310"/>
                  <a:pt x="9974" y="49"/>
                </a:cubicBezTo>
                <a:cubicBezTo>
                  <a:pt x="10638" y="-232"/>
                  <a:pt x="11297" y="720"/>
                  <a:pt x="11690" y="1915"/>
                </a:cubicBezTo>
                <a:cubicBezTo>
                  <a:pt x="12084" y="3107"/>
                  <a:pt x="12294" y="4535"/>
                  <a:pt x="12615" y="5828"/>
                </a:cubicBezTo>
                <a:cubicBezTo>
                  <a:pt x="12937" y="7119"/>
                  <a:pt x="13430" y="8352"/>
                  <a:pt x="14095" y="8625"/>
                </a:cubicBezTo>
                <a:cubicBezTo>
                  <a:pt x="14972" y="8981"/>
                  <a:pt x="15989" y="7628"/>
                  <a:pt x="16710" y="8768"/>
                </a:cubicBezTo>
                <a:cubicBezTo>
                  <a:pt x="17507" y="10035"/>
                  <a:pt x="17174" y="13314"/>
                  <a:pt x="18055" y="14284"/>
                </a:cubicBezTo>
                <a:cubicBezTo>
                  <a:pt x="18617" y="14904"/>
                  <a:pt x="19290" y="14104"/>
                  <a:pt x="19917" y="14233"/>
                </a:cubicBezTo>
                <a:cubicBezTo>
                  <a:pt x="20594" y="14374"/>
                  <a:pt x="21133" y="15616"/>
                  <a:pt x="21367" y="17000"/>
                </a:cubicBezTo>
                <a:cubicBezTo>
                  <a:pt x="21600" y="18383"/>
                  <a:pt x="21586" y="19895"/>
                  <a:pt x="21570" y="21368"/>
                </a:cubicBezTo>
                <a:lnTo>
                  <a:pt x="0" y="21368"/>
                </a:lnTo>
                <a:lnTo>
                  <a:pt x="621" y="10233"/>
                </a:lnTo>
                <a:close/>
              </a:path>
            </a:pathLst>
          </a:custGeom>
          <a:solidFill>
            <a:srgbClr val="ED7D31"/>
          </a:solidFill>
          <a:ln w="12700">
            <a:miter lim="400000"/>
          </a:ln>
        </p:spPr>
        <p:txBody>
          <a:bodyPr lIns="34289" tIns="34289" rIns="34289" bIns="34289" anchor="ctr"/>
          <a:lstStyle/>
          <a:p>
            <a:pPr>
              <a:defRPr sz="1800">
                <a:latin typeface="Calibri"/>
                <a:ea typeface="Calibri"/>
                <a:cs typeface="Calibri"/>
                <a:sym typeface="Calibri"/>
              </a:defRPr>
            </a:pPr>
            <a:endParaRPr/>
          </a:p>
        </p:txBody>
      </p:sp>
      <p:sp>
        <p:nvSpPr>
          <p:cNvPr id="666" name="Freeform: Shape 57"/>
          <p:cNvSpPr/>
          <p:nvPr/>
        </p:nvSpPr>
        <p:spPr>
          <a:xfrm>
            <a:off x="-29391" y="4988618"/>
            <a:ext cx="2509440" cy="1033180"/>
          </a:xfrm>
          <a:custGeom>
            <a:avLst/>
            <a:gdLst/>
            <a:ahLst/>
            <a:cxnLst>
              <a:cxn ang="0">
                <a:pos x="wd2" y="hd2"/>
              </a:cxn>
              <a:cxn ang="5400000">
                <a:pos x="wd2" y="hd2"/>
              </a:cxn>
              <a:cxn ang="10800000">
                <a:pos x="wd2" y="hd2"/>
              </a:cxn>
              <a:cxn ang="16200000">
                <a:pos x="wd2" y="hd2"/>
              </a:cxn>
            </a:cxnLst>
            <a:rect l="0" t="0" r="r" b="b"/>
            <a:pathLst>
              <a:path w="21456" h="21112" extrusionOk="0">
                <a:moveTo>
                  <a:pt x="0" y="5153"/>
                </a:moveTo>
                <a:cubicBezTo>
                  <a:pt x="676" y="3270"/>
                  <a:pt x="1392" y="1320"/>
                  <a:pt x="2359" y="416"/>
                </a:cubicBezTo>
                <a:cubicBezTo>
                  <a:pt x="3326" y="-488"/>
                  <a:pt x="4616" y="63"/>
                  <a:pt x="5093" y="2265"/>
                </a:cubicBezTo>
                <a:cubicBezTo>
                  <a:pt x="5402" y="3694"/>
                  <a:pt x="5375" y="5704"/>
                  <a:pt x="5961" y="6507"/>
                </a:cubicBezTo>
                <a:cubicBezTo>
                  <a:pt x="6792" y="7647"/>
                  <a:pt x="7731" y="4992"/>
                  <a:pt x="8688" y="5164"/>
                </a:cubicBezTo>
                <a:cubicBezTo>
                  <a:pt x="9974" y="5397"/>
                  <a:pt x="10295" y="10209"/>
                  <a:pt x="11545" y="10970"/>
                </a:cubicBezTo>
                <a:cubicBezTo>
                  <a:pt x="12750" y="11705"/>
                  <a:pt x="14007" y="8146"/>
                  <a:pt x="15114" y="9511"/>
                </a:cubicBezTo>
                <a:cubicBezTo>
                  <a:pt x="15857" y="10430"/>
                  <a:pt x="15927" y="12932"/>
                  <a:pt x="16484" y="14425"/>
                </a:cubicBezTo>
                <a:cubicBezTo>
                  <a:pt x="16947" y="15666"/>
                  <a:pt x="17687" y="16052"/>
                  <a:pt x="18381" y="16191"/>
                </a:cubicBezTo>
                <a:cubicBezTo>
                  <a:pt x="19075" y="16330"/>
                  <a:pt x="19795" y="16304"/>
                  <a:pt x="20432" y="16971"/>
                </a:cubicBezTo>
                <a:cubicBezTo>
                  <a:pt x="21070" y="17639"/>
                  <a:pt x="21600" y="19285"/>
                  <a:pt x="21421" y="20891"/>
                </a:cubicBezTo>
                <a:lnTo>
                  <a:pt x="0" y="21112"/>
                </a:lnTo>
                <a:lnTo>
                  <a:pt x="0" y="5153"/>
                </a:lnTo>
                <a:close/>
              </a:path>
            </a:pathLst>
          </a:custGeom>
          <a:solidFill>
            <a:srgbClr val="FFC000"/>
          </a:solidFill>
          <a:ln w="12700">
            <a:miter lim="400000"/>
          </a:ln>
        </p:spPr>
        <p:txBody>
          <a:bodyPr lIns="34289" tIns="34289" rIns="34289" bIns="34289" anchor="ctr"/>
          <a:lstStyle/>
          <a:p>
            <a:pPr>
              <a:defRPr sz="1800">
                <a:latin typeface="Calibri"/>
                <a:ea typeface="Calibri"/>
                <a:cs typeface="Calibri"/>
                <a:sym typeface="Calibri"/>
              </a:defRPr>
            </a:pPr>
            <a:endParaRPr/>
          </a:p>
        </p:txBody>
      </p:sp>
      <p:grpSp>
        <p:nvGrpSpPr>
          <p:cNvPr id="678" name="Group 4"/>
          <p:cNvGrpSpPr/>
          <p:nvPr/>
        </p:nvGrpSpPr>
        <p:grpSpPr>
          <a:xfrm>
            <a:off x="3384043" y="4735580"/>
            <a:ext cx="534054" cy="795140"/>
            <a:chOff x="0" y="0"/>
            <a:chExt cx="534053" cy="795139"/>
          </a:xfrm>
        </p:grpSpPr>
        <p:sp>
          <p:nvSpPr>
            <p:cNvPr id="667" name="Freeform: Shape 24"/>
            <p:cNvSpPr/>
            <p:nvPr/>
          </p:nvSpPr>
          <p:spPr>
            <a:xfrm rot="21301152" flipH="1">
              <a:off x="280395" y="470109"/>
              <a:ext cx="198236" cy="47368"/>
            </a:xfrm>
            <a:custGeom>
              <a:avLst/>
              <a:gdLst/>
              <a:ahLst/>
              <a:cxnLst>
                <a:cxn ang="0">
                  <a:pos x="wd2" y="hd2"/>
                </a:cxn>
                <a:cxn ang="5400000">
                  <a:pos x="wd2" y="hd2"/>
                </a:cxn>
                <a:cxn ang="10800000">
                  <a:pos x="wd2" y="hd2"/>
                </a:cxn>
                <a:cxn ang="16200000">
                  <a:pos x="wd2" y="hd2"/>
                </a:cxn>
              </a:cxnLst>
              <a:rect l="0" t="0" r="r" b="b"/>
              <a:pathLst>
                <a:path w="21085" h="17514" extrusionOk="0">
                  <a:moveTo>
                    <a:pt x="20709" y="13523"/>
                  </a:moveTo>
                  <a:cubicBezTo>
                    <a:pt x="20667" y="13465"/>
                    <a:pt x="20625" y="13436"/>
                    <a:pt x="20574" y="13377"/>
                  </a:cubicBezTo>
                  <a:cubicBezTo>
                    <a:pt x="20675" y="12585"/>
                    <a:pt x="20650" y="11618"/>
                    <a:pt x="20380" y="10974"/>
                  </a:cubicBezTo>
                  <a:cubicBezTo>
                    <a:pt x="14495" y="-3358"/>
                    <a:pt x="7219" y="-662"/>
                    <a:pt x="483" y="2562"/>
                  </a:cubicBezTo>
                  <a:cubicBezTo>
                    <a:pt x="-166" y="2885"/>
                    <a:pt x="-166" y="6695"/>
                    <a:pt x="517" y="6636"/>
                  </a:cubicBezTo>
                  <a:cubicBezTo>
                    <a:pt x="7262" y="6020"/>
                    <a:pt x="13914" y="9625"/>
                    <a:pt x="20287" y="17392"/>
                  </a:cubicBezTo>
                  <a:cubicBezTo>
                    <a:pt x="21012" y="18242"/>
                    <a:pt x="21434" y="14403"/>
                    <a:pt x="20709" y="13523"/>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68" name="Freeform: Shape 25"/>
            <p:cNvSpPr/>
            <p:nvPr/>
          </p:nvSpPr>
          <p:spPr>
            <a:xfrm rot="21301152" flipH="1">
              <a:off x="255786" y="333630"/>
              <a:ext cx="68847" cy="208037"/>
            </a:xfrm>
            <a:custGeom>
              <a:avLst/>
              <a:gdLst/>
              <a:ahLst/>
              <a:cxnLst>
                <a:cxn ang="0">
                  <a:pos x="wd2" y="hd2"/>
                </a:cxn>
                <a:cxn ang="5400000">
                  <a:pos x="wd2" y="hd2"/>
                </a:cxn>
                <a:cxn ang="10800000">
                  <a:pos x="wd2" y="hd2"/>
                </a:cxn>
                <a:cxn ang="16200000">
                  <a:pos x="wd2" y="hd2"/>
                </a:cxn>
              </a:cxnLst>
              <a:rect l="0" t="0" r="r" b="b"/>
              <a:pathLst>
                <a:path w="17834" h="21067" extrusionOk="0">
                  <a:moveTo>
                    <a:pt x="969" y="493"/>
                  </a:moveTo>
                  <a:cubicBezTo>
                    <a:pt x="-3035" y="7814"/>
                    <a:pt x="6102" y="14580"/>
                    <a:pt x="15013" y="20769"/>
                  </a:cubicBezTo>
                  <a:cubicBezTo>
                    <a:pt x="15916" y="21395"/>
                    <a:pt x="18565" y="20937"/>
                    <a:pt x="17641" y="20303"/>
                  </a:cubicBezTo>
                  <a:cubicBezTo>
                    <a:pt x="17600" y="20279"/>
                    <a:pt x="17579" y="20255"/>
                    <a:pt x="17538" y="20231"/>
                  </a:cubicBezTo>
                  <a:cubicBezTo>
                    <a:pt x="17662" y="20111"/>
                    <a:pt x="17682" y="19974"/>
                    <a:pt x="17518" y="19822"/>
                  </a:cubicBezTo>
                  <a:cubicBezTo>
                    <a:pt x="11276" y="13553"/>
                    <a:pt x="6697" y="7083"/>
                    <a:pt x="3802" y="461"/>
                  </a:cubicBezTo>
                  <a:cubicBezTo>
                    <a:pt x="3535" y="-205"/>
                    <a:pt x="1297" y="-109"/>
                    <a:pt x="969" y="493"/>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69" name="Freeform: Shape 26"/>
            <p:cNvSpPr/>
            <p:nvPr/>
          </p:nvSpPr>
          <p:spPr>
            <a:xfrm rot="21301152" flipH="1">
              <a:off x="135338" y="358216"/>
              <a:ext cx="322839" cy="423709"/>
            </a:xfrm>
            <a:custGeom>
              <a:avLst/>
              <a:gdLst/>
              <a:ahLst/>
              <a:cxnLst>
                <a:cxn ang="0">
                  <a:pos x="wd2" y="hd2"/>
                </a:cxn>
                <a:cxn ang="5400000">
                  <a:pos x="wd2" y="hd2"/>
                </a:cxn>
                <a:cxn ang="10800000">
                  <a:pos x="wd2" y="hd2"/>
                </a:cxn>
                <a:cxn ang="16200000">
                  <a:pos x="wd2" y="hd2"/>
                </a:cxn>
              </a:cxnLst>
              <a:rect l="0" t="0" r="r" b="b"/>
              <a:pathLst>
                <a:path w="21112" h="21163" extrusionOk="0">
                  <a:moveTo>
                    <a:pt x="21079" y="20636"/>
                  </a:moveTo>
                  <a:cubicBezTo>
                    <a:pt x="17156" y="12413"/>
                    <a:pt x="10028" y="5212"/>
                    <a:pt x="760" y="73"/>
                  </a:cubicBezTo>
                  <a:cubicBezTo>
                    <a:pt x="252" y="-208"/>
                    <a:pt x="-308" y="398"/>
                    <a:pt x="200" y="679"/>
                  </a:cubicBezTo>
                  <a:cubicBezTo>
                    <a:pt x="9344" y="5750"/>
                    <a:pt x="16331" y="12837"/>
                    <a:pt x="20198" y="20945"/>
                  </a:cubicBezTo>
                  <a:cubicBezTo>
                    <a:pt x="20411" y="21392"/>
                    <a:pt x="21292" y="21083"/>
                    <a:pt x="21079" y="20636"/>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0" name="Freeform: Shape 27"/>
            <p:cNvSpPr/>
            <p:nvPr/>
          </p:nvSpPr>
          <p:spPr>
            <a:xfrm rot="21301152" flipH="1">
              <a:off x="368331" y="279161"/>
              <a:ext cx="160803" cy="120323"/>
            </a:xfrm>
            <a:custGeom>
              <a:avLst/>
              <a:gdLst/>
              <a:ahLst/>
              <a:cxnLst>
                <a:cxn ang="0">
                  <a:pos x="wd2" y="hd2"/>
                </a:cxn>
                <a:cxn ang="5400000">
                  <a:pos x="wd2" y="hd2"/>
                </a:cxn>
                <a:cxn ang="10800000">
                  <a:pos x="wd2" y="hd2"/>
                </a:cxn>
                <a:cxn ang="16200000">
                  <a:pos x="wd2" y="hd2"/>
                </a:cxn>
              </a:cxnLst>
              <a:rect l="0" t="0" r="r" b="b"/>
              <a:pathLst>
                <a:path w="18497" h="18236" extrusionOk="0">
                  <a:moveTo>
                    <a:pt x="17783" y="12882"/>
                  </a:moveTo>
                  <a:cubicBezTo>
                    <a:pt x="13616" y="7428"/>
                    <a:pt x="8829" y="3187"/>
                    <a:pt x="3386" y="268"/>
                  </a:cubicBezTo>
                  <a:cubicBezTo>
                    <a:pt x="322" y="-1366"/>
                    <a:pt x="-1474" y="4953"/>
                    <a:pt x="1580" y="6587"/>
                  </a:cubicBezTo>
                  <a:cubicBezTo>
                    <a:pt x="6167" y="9038"/>
                    <a:pt x="10334" y="12593"/>
                    <a:pt x="13844" y="17195"/>
                  </a:cubicBezTo>
                  <a:cubicBezTo>
                    <a:pt x="16151" y="20234"/>
                    <a:pt x="20126" y="15957"/>
                    <a:pt x="17783" y="12882"/>
                  </a:cubicBezTo>
                  <a:close/>
                </a:path>
              </a:pathLst>
            </a:custGeom>
            <a:solidFill>
              <a:srgbClr val="4472C4"/>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1" name="Freeform: Shape 28"/>
            <p:cNvSpPr/>
            <p:nvPr/>
          </p:nvSpPr>
          <p:spPr>
            <a:xfrm rot="21301152" flipH="1">
              <a:off x="46779" y="402195"/>
              <a:ext cx="109461" cy="131245"/>
            </a:xfrm>
            <a:custGeom>
              <a:avLst/>
              <a:gdLst/>
              <a:ahLst/>
              <a:cxnLst>
                <a:cxn ang="0">
                  <a:pos x="wd2" y="hd2"/>
                </a:cxn>
                <a:cxn ang="5400000">
                  <a:pos x="wd2" y="hd2"/>
                </a:cxn>
                <a:cxn ang="10800000">
                  <a:pos x="wd2" y="hd2"/>
                </a:cxn>
                <a:cxn ang="16200000">
                  <a:pos x="wd2" y="hd2"/>
                </a:cxn>
              </a:cxnLst>
              <a:rect l="0" t="0" r="r" b="b"/>
              <a:pathLst>
                <a:path w="20932" h="20806" extrusionOk="0">
                  <a:moveTo>
                    <a:pt x="1965" y="20425"/>
                  </a:moveTo>
                  <a:cubicBezTo>
                    <a:pt x="6755" y="13099"/>
                    <a:pt x="13061" y="6653"/>
                    <a:pt x="20670" y="1212"/>
                  </a:cubicBezTo>
                  <a:cubicBezTo>
                    <a:pt x="21443" y="659"/>
                    <a:pt x="20337" y="-346"/>
                    <a:pt x="19533" y="119"/>
                  </a:cubicBezTo>
                  <a:cubicBezTo>
                    <a:pt x="11181" y="4844"/>
                    <a:pt x="2390" y="10159"/>
                    <a:pt x="25" y="18816"/>
                  </a:cubicBezTo>
                  <a:cubicBezTo>
                    <a:pt x="-81" y="19206"/>
                    <a:pt x="161" y="19482"/>
                    <a:pt x="510" y="19608"/>
                  </a:cubicBezTo>
                  <a:cubicBezTo>
                    <a:pt x="480" y="19658"/>
                    <a:pt x="449" y="19709"/>
                    <a:pt x="404" y="19759"/>
                  </a:cubicBezTo>
                  <a:cubicBezTo>
                    <a:pt x="-157" y="20588"/>
                    <a:pt x="1419" y="21254"/>
                    <a:pt x="1965" y="20425"/>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2" name="Freeform: Shape 29"/>
            <p:cNvSpPr/>
            <p:nvPr/>
          </p:nvSpPr>
          <p:spPr>
            <a:xfrm rot="21301152" flipH="1">
              <a:off x="74785" y="283782"/>
              <a:ext cx="92087" cy="429101"/>
            </a:xfrm>
            <a:custGeom>
              <a:avLst/>
              <a:gdLst/>
              <a:ahLst/>
              <a:cxnLst>
                <a:cxn ang="0">
                  <a:pos x="wd2" y="hd2"/>
                </a:cxn>
                <a:cxn ang="5400000">
                  <a:pos x="wd2" y="hd2"/>
                </a:cxn>
                <a:cxn ang="10800000">
                  <a:pos x="wd2" y="hd2"/>
                </a:cxn>
                <a:cxn ang="16200000">
                  <a:pos x="wd2" y="hd2"/>
                </a:cxn>
              </a:cxnLst>
              <a:rect l="0" t="0" r="r" b="b"/>
              <a:pathLst>
                <a:path w="18561" h="21299" extrusionOk="0">
                  <a:moveTo>
                    <a:pt x="1046" y="21020"/>
                  </a:moveTo>
                  <a:cubicBezTo>
                    <a:pt x="-2453" y="13872"/>
                    <a:pt x="2883" y="6565"/>
                    <a:pt x="16223" y="160"/>
                  </a:cubicBezTo>
                  <a:cubicBezTo>
                    <a:pt x="16958" y="-190"/>
                    <a:pt x="19147" y="93"/>
                    <a:pt x="18412" y="443"/>
                  </a:cubicBezTo>
                  <a:cubicBezTo>
                    <a:pt x="5264" y="6762"/>
                    <a:pt x="87" y="13946"/>
                    <a:pt x="3522" y="20993"/>
                  </a:cubicBezTo>
                  <a:cubicBezTo>
                    <a:pt x="3714" y="21382"/>
                    <a:pt x="1238" y="21410"/>
                    <a:pt x="1046" y="21020"/>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3" name="Freeform: Shape 30"/>
            <p:cNvSpPr/>
            <p:nvPr/>
          </p:nvSpPr>
          <p:spPr>
            <a:xfrm rot="21301152" flipH="1">
              <a:off x="5726" y="210956"/>
              <a:ext cx="94165" cy="136000"/>
            </a:xfrm>
            <a:custGeom>
              <a:avLst/>
              <a:gdLst/>
              <a:ahLst/>
              <a:cxnLst>
                <a:cxn ang="0">
                  <a:pos x="wd2" y="hd2"/>
                </a:cxn>
                <a:cxn ang="5400000">
                  <a:pos x="wd2" y="hd2"/>
                </a:cxn>
                <a:cxn ang="10800000">
                  <a:pos x="wd2" y="hd2"/>
                </a:cxn>
                <a:cxn ang="16200000">
                  <a:pos x="wd2" y="hd2"/>
                </a:cxn>
              </a:cxnLst>
              <a:rect l="0" t="0" r="r" b="b"/>
              <a:pathLst>
                <a:path w="18225" h="18727" extrusionOk="0">
                  <a:moveTo>
                    <a:pt x="199" y="15766"/>
                  </a:moveTo>
                  <a:cubicBezTo>
                    <a:pt x="2761" y="10243"/>
                    <a:pt x="6689" y="5255"/>
                    <a:pt x="12058" y="857"/>
                  </a:cubicBezTo>
                  <a:cubicBezTo>
                    <a:pt x="15080" y="-1621"/>
                    <a:pt x="20342" y="1817"/>
                    <a:pt x="17320" y="4284"/>
                  </a:cubicBezTo>
                  <a:cubicBezTo>
                    <a:pt x="12794" y="7984"/>
                    <a:pt x="9327" y="12230"/>
                    <a:pt x="7164" y="16890"/>
                  </a:cubicBezTo>
                  <a:cubicBezTo>
                    <a:pt x="5722" y="19979"/>
                    <a:pt x="-1258" y="18877"/>
                    <a:pt x="199" y="15766"/>
                  </a:cubicBezTo>
                  <a:close/>
                </a:path>
              </a:pathLst>
            </a:custGeom>
            <a:solidFill>
              <a:srgbClr val="4472C4"/>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4" name="Freeform: Shape 31"/>
            <p:cNvSpPr/>
            <p:nvPr/>
          </p:nvSpPr>
          <p:spPr>
            <a:xfrm rot="21301152" flipH="1">
              <a:off x="216601" y="249102"/>
              <a:ext cx="218971" cy="117805"/>
            </a:xfrm>
            <a:custGeom>
              <a:avLst/>
              <a:gdLst/>
              <a:ahLst/>
              <a:cxnLst>
                <a:cxn ang="0">
                  <a:pos x="wd2" y="hd2"/>
                </a:cxn>
                <a:cxn ang="5400000">
                  <a:pos x="wd2" y="hd2"/>
                </a:cxn>
                <a:cxn ang="10800000">
                  <a:pos x="wd2" y="hd2"/>
                </a:cxn>
                <a:cxn ang="16200000">
                  <a:pos x="wd2" y="hd2"/>
                </a:cxn>
              </a:cxnLst>
              <a:rect l="0" t="0" r="r" b="b"/>
              <a:pathLst>
                <a:path w="20857" h="20711" extrusionOk="0">
                  <a:moveTo>
                    <a:pt x="20611" y="18595"/>
                  </a:moveTo>
                  <a:cubicBezTo>
                    <a:pt x="20573" y="18539"/>
                    <a:pt x="20528" y="18483"/>
                    <a:pt x="20490" y="18428"/>
                  </a:cubicBezTo>
                  <a:cubicBezTo>
                    <a:pt x="20672" y="18051"/>
                    <a:pt x="20740" y="17508"/>
                    <a:pt x="20528" y="16978"/>
                  </a:cubicBezTo>
                  <a:cubicBezTo>
                    <a:pt x="15817" y="5440"/>
                    <a:pt x="8033" y="2416"/>
                    <a:pt x="748" y="19"/>
                  </a:cubicBezTo>
                  <a:cubicBezTo>
                    <a:pt x="46" y="-218"/>
                    <a:pt x="-332" y="1900"/>
                    <a:pt x="385" y="2290"/>
                  </a:cubicBezTo>
                  <a:cubicBezTo>
                    <a:pt x="7429" y="6137"/>
                    <a:pt x="13967" y="12240"/>
                    <a:pt x="19811" y="20462"/>
                  </a:cubicBezTo>
                  <a:cubicBezTo>
                    <a:pt x="20468" y="21382"/>
                    <a:pt x="21268" y="19529"/>
                    <a:pt x="20611" y="18595"/>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5" name="Freeform: Shape 32"/>
            <p:cNvSpPr/>
            <p:nvPr/>
          </p:nvSpPr>
          <p:spPr>
            <a:xfrm rot="21301152" flipH="1">
              <a:off x="185557" y="142345"/>
              <a:ext cx="42457" cy="261248"/>
            </a:xfrm>
            <a:custGeom>
              <a:avLst/>
              <a:gdLst/>
              <a:ahLst/>
              <a:cxnLst>
                <a:cxn ang="0">
                  <a:pos x="wd2" y="hd2"/>
                </a:cxn>
                <a:cxn ang="5400000">
                  <a:pos x="wd2" y="hd2"/>
                </a:cxn>
                <a:cxn ang="10800000">
                  <a:pos x="wd2" y="hd2"/>
                </a:cxn>
                <a:cxn ang="16200000">
                  <a:pos x="wd2" y="hd2"/>
                </a:cxn>
              </a:cxnLst>
              <a:rect l="0" t="0" r="r" b="b"/>
              <a:pathLst>
                <a:path w="15529" h="21157" extrusionOk="0">
                  <a:moveTo>
                    <a:pt x="10773" y="303"/>
                  </a:moveTo>
                  <a:cubicBezTo>
                    <a:pt x="-5695" y="6606"/>
                    <a:pt x="46" y="13931"/>
                    <a:pt x="6221" y="20696"/>
                  </a:cubicBezTo>
                  <a:cubicBezTo>
                    <a:pt x="6859" y="21383"/>
                    <a:pt x="11788" y="21267"/>
                    <a:pt x="11150" y="20574"/>
                  </a:cubicBezTo>
                  <a:cubicBezTo>
                    <a:pt x="11121" y="20549"/>
                    <a:pt x="11092" y="20523"/>
                    <a:pt x="11092" y="20497"/>
                  </a:cubicBezTo>
                  <a:cubicBezTo>
                    <a:pt x="11440" y="20401"/>
                    <a:pt x="11672" y="20279"/>
                    <a:pt x="11614" y="20118"/>
                  </a:cubicBezTo>
                  <a:cubicBezTo>
                    <a:pt x="9932" y="13590"/>
                    <a:pt x="11237" y="7075"/>
                    <a:pt x="15499" y="611"/>
                  </a:cubicBezTo>
                  <a:cubicBezTo>
                    <a:pt x="15905" y="-37"/>
                    <a:pt x="12136" y="-217"/>
                    <a:pt x="10773" y="303"/>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6" name="Freeform: Shape 33"/>
            <p:cNvSpPr/>
            <p:nvPr/>
          </p:nvSpPr>
          <p:spPr>
            <a:xfrm rot="21301152" flipH="1">
              <a:off x="146959" y="120297"/>
              <a:ext cx="221029" cy="605991"/>
            </a:xfrm>
            <a:custGeom>
              <a:avLst/>
              <a:gdLst/>
              <a:ahLst/>
              <a:cxnLst>
                <a:cxn ang="0">
                  <a:pos x="wd2" y="hd2"/>
                </a:cxn>
                <a:cxn ang="5400000">
                  <a:pos x="wd2" y="hd2"/>
                </a:cxn>
                <a:cxn ang="10800000">
                  <a:pos x="wd2" y="hd2"/>
                </a:cxn>
                <a:cxn ang="16200000">
                  <a:pos x="wd2" y="hd2"/>
                </a:cxn>
              </a:cxnLst>
              <a:rect l="0" t="0" r="r" b="b"/>
              <a:pathLst>
                <a:path w="21082" h="21261" extrusionOk="0">
                  <a:moveTo>
                    <a:pt x="21081" y="20919"/>
                  </a:moveTo>
                  <a:cubicBezTo>
                    <a:pt x="20355" y="13452"/>
                    <a:pt x="13506" y="6171"/>
                    <a:pt x="1553" y="128"/>
                  </a:cubicBezTo>
                  <a:cubicBezTo>
                    <a:pt x="903" y="-203"/>
                    <a:pt x="-481" y="175"/>
                    <a:pt x="169" y="506"/>
                  </a:cubicBezTo>
                  <a:cubicBezTo>
                    <a:pt x="11948" y="6463"/>
                    <a:pt x="18654" y="13627"/>
                    <a:pt x="19365" y="20988"/>
                  </a:cubicBezTo>
                  <a:cubicBezTo>
                    <a:pt x="19410" y="21397"/>
                    <a:pt x="21119" y="21325"/>
                    <a:pt x="21081" y="20919"/>
                  </a:cubicBezTo>
                  <a:close/>
                </a:path>
              </a:pathLst>
            </a:custGeom>
            <a:solidFill>
              <a:srgbClr val="FFC000"/>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77" name="Freeform: Shape 34"/>
            <p:cNvSpPr/>
            <p:nvPr/>
          </p:nvSpPr>
          <p:spPr>
            <a:xfrm rot="21301152" flipH="1">
              <a:off x="267062" y="6603"/>
              <a:ext cx="160158" cy="185039"/>
            </a:xfrm>
            <a:custGeom>
              <a:avLst/>
              <a:gdLst/>
              <a:ahLst/>
              <a:cxnLst>
                <a:cxn ang="0">
                  <a:pos x="wd2" y="hd2"/>
                </a:cxn>
                <a:cxn ang="5400000">
                  <a:pos x="wd2" y="hd2"/>
                </a:cxn>
                <a:cxn ang="10800000">
                  <a:pos x="wd2" y="hd2"/>
                </a:cxn>
                <a:cxn ang="16200000">
                  <a:pos x="wd2" y="hd2"/>
                </a:cxn>
              </a:cxnLst>
              <a:rect l="0" t="0" r="r" b="b"/>
              <a:pathLst>
                <a:path w="18208" h="18464" extrusionOk="0">
                  <a:moveTo>
                    <a:pt x="17856" y="14922"/>
                  </a:moveTo>
                  <a:cubicBezTo>
                    <a:pt x="14630" y="9417"/>
                    <a:pt x="10349" y="4624"/>
                    <a:pt x="4952" y="638"/>
                  </a:cubicBezTo>
                  <a:cubicBezTo>
                    <a:pt x="1915" y="-1608"/>
                    <a:pt x="-1924" y="2623"/>
                    <a:pt x="1104" y="4862"/>
                  </a:cubicBezTo>
                  <a:cubicBezTo>
                    <a:pt x="5655" y="8223"/>
                    <a:pt x="9412" y="12281"/>
                    <a:pt x="12125" y="16931"/>
                  </a:cubicBezTo>
                  <a:cubicBezTo>
                    <a:pt x="13927" y="19992"/>
                    <a:pt x="19676" y="18023"/>
                    <a:pt x="17856" y="14922"/>
                  </a:cubicBezTo>
                  <a:close/>
                </a:path>
              </a:pathLst>
            </a:custGeom>
            <a:solidFill>
              <a:srgbClr val="4472C4"/>
            </a:soli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grpSp>
      <p:sp>
        <p:nvSpPr>
          <p:cNvPr id="679" name="Freeform: Shape 35"/>
          <p:cNvSpPr/>
          <p:nvPr/>
        </p:nvSpPr>
        <p:spPr>
          <a:xfrm rot="21389182" flipH="1">
            <a:off x="2946560" y="4967662"/>
            <a:ext cx="1056937" cy="1070427"/>
          </a:xfrm>
          <a:custGeom>
            <a:avLst/>
            <a:gdLst/>
            <a:ahLst/>
            <a:cxnLst>
              <a:cxn ang="0">
                <a:pos x="wd2" y="hd2"/>
              </a:cxn>
              <a:cxn ang="5400000">
                <a:pos x="wd2" y="hd2"/>
              </a:cxn>
              <a:cxn ang="10800000">
                <a:pos x="wd2" y="hd2"/>
              </a:cxn>
              <a:cxn ang="16200000">
                <a:pos x="wd2" y="hd2"/>
              </a:cxn>
            </a:cxnLst>
            <a:rect l="0" t="0" r="r" b="b"/>
            <a:pathLst>
              <a:path w="21275" h="21473" extrusionOk="0">
                <a:moveTo>
                  <a:pt x="20093" y="0"/>
                </a:moveTo>
                <a:cubicBezTo>
                  <a:pt x="19940" y="584"/>
                  <a:pt x="19407" y="899"/>
                  <a:pt x="18909" y="934"/>
                </a:cubicBezTo>
                <a:cubicBezTo>
                  <a:pt x="18411" y="968"/>
                  <a:pt x="17923" y="791"/>
                  <a:pt x="17428" y="716"/>
                </a:cubicBezTo>
                <a:cubicBezTo>
                  <a:pt x="16934" y="641"/>
                  <a:pt x="16385" y="692"/>
                  <a:pt x="16013" y="1101"/>
                </a:cubicBezTo>
                <a:cubicBezTo>
                  <a:pt x="15619" y="1536"/>
                  <a:pt x="15525" y="2260"/>
                  <a:pt x="15177" y="2749"/>
                </a:cubicBezTo>
                <a:cubicBezTo>
                  <a:pt x="14472" y="3745"/>
                  <a:pt x="13143" y="3359"/>
                  <a:pt x="12158" y="3884"/>
                </a:cubicBezTo>
                <a:cubicBezTo>
                  <a:pt x="11373" y="4303"/>
                  <a:pt x="10875" y="5275"/>
                  <a:pt x="10579" y="6264"/>
                </a:cubicBezTo>
                <a:cubicBezTo>
                  <a:pt x="10282" y="7253"/>
                  <a:pt x="10138" y="8307"/>
                  <a:pt x="9800" y="9275"/>
                </a:cubicBezTo>
                <a:cubicBezTo>
                  <a:pt x="9462" y="10242"/>
                  <a:pt x="8868" y="11159"/>
                  <a:pt x="8039" y="11420"/>
                </a:cubicBezTo>
                <a:cubicBezTo>
                  <a:pt x="7356" y="11635"/>
                  <a:pt x="6628" y="11373"/>
                  <a:pt x="5933" y="11505"/>
                </a:cubicBezTo>
                <a:cubicBezTo>
                  <a:pt x="5112" y="11662"/>
                  <a:pt x="4383" y="12410"/>
                  <a:pt x="4111" y="13377"/>
                </a:cubicBezTo>
                <a:cubicBezTo>
                  <a:pt x="3924" y="14038"/>
                  <a:pt x="3941" y="14756"/>
                  <a:pt x="3849" y="15446"/>
                </a:cubicBezTo>
                <a:cubicBezTo>
                  <a:pt x="3756" y="16137"/>
                  <a:pt x="3511" y="16866"/>
                  <a:pt x="2998" y="17171"/>
                </a:cubicBezTo>
                <a:cubicBezTo>
                  <a:pt x="2592" y="17413"/>
                  <a:pt x="2105" y="17332"/>
                  <a:pt x="1673" y="17498"/>
                </a:cubicBezTo>
                <a:cubicBezTo>
                  <a:pt x="1069" y="17726"/>
                  <a:pt x="640" y="18416"/>
                  <a:pt x="444" y="19153"/>
                </a:cubicBezTo>
                <a:cubicBezTo>
                  <a:pt x="248" y="19893"/>
                  <a:pt x="-325" y="21138"/>
                  <a:pt x="248" y="21462"/>
                </a:cubicBezTo>
                <a:cubicBezTo>
                  <a:pt x="492" y="21600"/>
                  <a:pt x="21275" y="20371"/>
                  <a:pt x="21275" y="20371"/>
                </a:cubicBezTo>
                <a:lnTo>
                  <a:pt x="20093" y="0"/>
                </a:lnTo>
                <a:close/>
              </a:path>
            </a:pathLst>
          </a:custGeom>
          <a:solidFill>
            <a:srgbClr val="E6AD00"/>
          </a:solidFill>
          <a:ln w="12700">
            <a:miter lim="400000"/>
          </a:ln>
        </p:spPr>
        <p:txBody>
          <a:bodyPr lIns="34289" tIns="34289" rIns="34289" bIns="34289" anchor="ctr"/>
          <a:lstStyle/>
          <a:p>
            <a:pPr>
              <a:defRPr sz="1800">
                <a:latin typeface="Calibri"/>
                <a:ea typeface="Calibri"/>
                <a:cs typeface="Calibri"/>
                <a:sym typeface="Calibri"/>
              </a:defRPr>
            </a:pPr>
            <a:endParaRPr/>
          </a:p>
        </p:txBody>
      </p:sp>
      <p:sp>
        <p:nvSpPr>
          <p:cNvPr id="680" name="Freeform: Shape 36"/>
          <p:cNvSpPr/>
          <p:nvPr/>
        </p:nvSpPr>
        <p:spPr>
          <a:xfrm rot="21301152" flipH="1">
            <a:off x="1813968" y="4999682"/>
            <a:ext cx="1836325" cy="1079953"/>
          </a:xfrm>
          <a:custGeom>
            <a:avLst/>
            <a:gdLst/>
            <a:ahLst/>
            <a:cxnLst>
              <a:cxn ang="0">
                <a:pos x="wd2" y="hd2"/>
              </a:cxn>
              <a:cxn ang="5400000">
                <a:pos x="wd2" y="hd2"/>
              </a:cxn>
              <a:cxn ang="10800000">
                <a:pos x="wd2" y="hd2"/>
              </a:cxn>
              <a:cxn ang="16200000">
                <a:pos x="wd2" y="hd2"/>
              </a:cxn>
            </a:cxnLst>
            <a:rect l="0" t="0" r="r" b="b"/>
            <a:pathLst>
              <a:path w="21593" h="21221" extrusionOk="0">
                <a:moveTo>
                  <a:pt x="594" y="21221"/>
                </a:moveTo>
                <a:cubicBezTo>
                  <a:pt x="303" y="20070"/>
                  <a:pt x="8" y="18883"/>
                  <a:pt x="0" y="17634"/>
                </a:cubicBezTo>
                <a:cubicBezTo>
                  <a:pt x="-7" y="16385"/>
                  <a:pt x="343" y="15044"/>
                  <a:pt x="1027" y="14541"/>
                </a:cubicBezTo>
                <a:cubicBezTo>
                  <a:pt x="1544" y="14161"/>
                  <a:pt x="2185" y="14290"/>
                  <a:pt x="2634" y="13717"/>
                </a:cubicBezTo>
                <a:cubicBezTo>
                  <a:pt x="3026" y="13217"/>
                  <a:pt x="3152" y="12324"/>
                  <a:pt x="3169" y="11500"/>
                </a:cubicBezTo>
                <a:cubicBezTo>
                  <a:pt x="3187" y="10678"/>
                  <a:pt x="3125" y="9835"/>
                  <a:pt x="3253" y="9041"/>
                </a:cubicBezTo>
                <a:cubicBezTo>
                  <a:pt x="3382" y="8247"/>
                  <a:pt x="3780" y="7483"/>
                  <a:pt x="4272" y="7513"/>
                </a:cubicBezTo>
                <a:cubicBezTo>
                  <a:pt x="4592" y="7532"/>
                  <a:pt x="4884" y="7874"/>
                  <a:pt x="5204" y="7854"/>
                </a:cubicBezTo>
                <a:cubicBezTo>
                  <a:pt x="5612" y="7829"/>
                  <a:pt x="5931" y="7202"/>
                  <a:pt x="6034" y="6541"/>
                </a:cubicBezTo>
                <a:cubicBezTo>
                  <a:pt x="6137" y="5881"/>
                  <a:pt x="6078" y="5185"/>
                  <a:pt x="6049" y="4504"/>
                </a:cubicBezTo>
                <a:cubicBezTo>
                  <a:pt x="5997" y="3267"/>
                  <a:pt x="6068" y="1929"/>
                  <a:pt x="6530" y="959"/>
                </a:cubicBezTo>
                <a:cubicBezTo>
                  <a:pt x="6993" y="-11"/>
                  <a:pt x="7955" y="-379"/>
                  <a:pt x="8485" y="490"/>
                </a:cubicBezTo>
                <a:cubicBezTo>
                  <a:pt x="8838" y="1070"/>
                  <a:pt x="8911" y="2004"/>
                  <a:pt x="9260" y="2593"/>
                </a:cubicBezTo>
                <a:cubicBezTo>
                  <a:pt x="9938" y="3734"/>
                  <a:pt x="11225" y="2982"/>
                  <a:pt x="11957" y="4026"/>
                </a:cubicBezTo>
                <a:cubicBezTo>
                  <a:pt x="12674" y="5051"/>
                  <a:pt x="12391" y="7057"/>
                  <a:pt x="12869" y="8415"/>
                </a:cubicBezTo>
                <a:cubicBezTo>
                  <a:pt x="13175" y="9282"/>
                  <a:pt x="13760" y="9776"/>
                  <a:pt x="14347" y="10000"/>
                </a:cubicBezTo>
                <a:cubicBezTo>
                  <a:pt x="14935" y="10225"/>
                  <a:pt x="15543" y="10225"/>
                  <a:pt x="16140" y="10362"/>
                </a:cubicBezTo>
                <a:cubicBezTo>
                  <a:pt x="18663" y="10938"/>
                  <a:pt x="20896" y="14176"/>
                  <a:pt x="21593" y="18268"/>
                </a:cubicBezTo>
                <a:lnTo>
                  <a:pt x="594" y="21221"/>
                </a:lnTo>
                <a:close/>
              </a:path>
            </a:pathLst>
          </a:custGeom>
          <a:solidFill>
            <a:srgbClr val="DD6E71"/>
          </a:solidFill>
          <a:ln w="12700">
            <a:miter lim="400000"/>
          </a:ln>
        </p:spPr>
        <p:txBody>
          <a:bodyPr lIns="34289" tIns="34289" rIns="34289" bIns="34289" anchor="ctr"/>
          <a:lstStyle/>
          <a:p>
            <a:pPr>
              <a:defRPr sz="1800">
                <a:latin typeface="Calibri"/>
                <a:ea typeface="Calibri"/>
                <a:cs typeface="Calibri"/>
                <a:sym typeface="Calibri"/>
              </a:defRPr>
            </a:pPr>
            <a:endParaRPr/>
          </a:p>
        </p:txBody>
      </p:sp>
      <p:sp>
        <p:nvSpPr>
          <p:cNvPr id="681" name="Freeform: Shape 37"/>
          <p:cNvSpPr/>
          <p:nvPr/>
        </p:nvSpPr>
        <p:spPr>
          <a:xfrm rot="21301152" flipH="1">
            <a:off x="3008589" y="5374773"/>
            <a:ext cx="265713" cy="651653"/>
          </a:xfrm>
          <a:custGeom>
            <a:avLst/>
            <a:gdLst/>
            <a:ahLst/>
            <a:cxnLst>
              <a:cxn ang="0">
                <a:pos x="wd2" y="hd2"/>
              </a:cxn>
              <a:cxn ang="5400000">
                <a:pos x="wd2" y="hd2"/>
              </a:cxn>
              <a:cxn ang="10800000">
                <a:pos x="wd2" y="hd2"/>
              </a:cxn>
              <a:cxn ang="16200000">
                <a:pos x="wd2" y="hd2"/>
              </a:cxn>
            </a:cxnLst>
            <a:rect l="0" t="0" r="r" b="b"/>
            <a:pathLst>
              <a:path w="21253" h="21480" extrusionOk="0">
                <a:moveTo>
                  <a:pt x="17135" y="13349"/>
                </a:moveTo>
                <a:cubicBezTo>
                  <a:pt x="19957" y="10778"/>
                  <a:pt x="19234" y="7640"/>
                  <a:pt x="17091" y="5035"/>
                </a:cubicBezTo>
                <a:cubicBezTo>
                  <a:pt x="16907" y="4813"/>
                  <a:pt x="16045" y="4907"/>
                  <a:pt x="16229" y="5132"/>
                </a:cubicBezTo>
                <a:cubicBezTo>
                  <a:pt x="18194" y="7522"/>
                  <a:pt x="18999" y="10415"/>
                  <a:pt x="16704" y="12826"/>
                </a:cubicBezTo>
                <a:cubicBezTo>
                  <a:pt x="14118" y="9748"/>
                  <a:pt x="10561" y="6814"/>
                  <a:pt x="6129" y="4107"/>
                </a:cubicBezTo>
                <a:cubicBezTo>
                  <a:pt x="6415" y="2801"/>
                  <a:pt x="6465" y="1484"/>
                  <a:pt x="6167" y="175"/>
                </a:cubicBezTo>
                <a:cubicBezTo>
                  <a:pt x="6117" y="-57"/>
                  <a:pt x="5223" y="-60"/>
                  <a:pt x="5273" y="175"/>
                </a:cubicBezTo>
                <a:cubicBezTo>
                  <a:pt x="5533" y="1322"/>
                  <a:pt x="5527" y="2477"/>
                  <a:pt x="5330" y="3627"/>
                </a:cubicBezTo>
                <a:cubicBezTo>
                  <a:pt x="4265" y="2997"/>
                  <a:pt x="3150" y="2378"/>
                  <a:pt x="1983" y="1774"/>
                </a:cubicBezTo>
                <a:cubicBezTo>
                  <a:pt x="1628" y="1589"/>
                  <a:pt x="1000" y="1850"/>
                  <a:pt x="1355" y="2033"/>
                </a:cubicBezTo>
                <a:cubicBezTo>
                  <a:pt x="2725" y="2741"/>
                  <a:pt x="4024" y="3473"/>
                  <a:pt x="5254" y="4220"/>
                </a:cubicBezTo>
                <a:cubicBezTo>
                  <a:pt x="5273" y="4241"/>
                  <a:pt x="5299" y="4256"/>
                  <a:pt x="5337" y="4272"/>
                </a:cubicBezTo>
                <a:cubicBezTo>
                  <a:pt x="7283" y="5456"/>
                  <a:pt x="9058" y="6684"/>
                  <a:pt x="10656" y="7951"/>
                </a:cubicBezTo>
                <a:cubicBezTo>
                  <a:pt x="7207" y="7980"/>
                  <a:pt x="3841" y="7708"/>
                  <a:pt x="683" y="7130"/>
                </a:cubicBezTo>
                <a:cubicBezTo>
                  <a:pt x="163" y="7036"/>
                  <a:pt x="-293" y="7353"/>
                  <a:pt x="233" y="7447"/>
                </a:cubicBezTo>
                <a:cubicBezTo>
                  <a:pt x="3669" y="8076"/>
                  <a:pt x="7315" y="8374"/>
                  <a:pt x="11081" y="8314"/>
                </a:cubicBezTo>
                <a:cubicBezTo>
                  <a:pt x="11093" y="8314"/>
                  <a:pt x="11100" y="8314"/>
                  <a:pt x="11112" y="8311"/>
                </a:cubicBezTo>
                <a:cubicBezTo>
                  <a:pt x="16083" y="12359"/>
                  <a:pt x="19247" y="16777"/>
                  <a:pt x="20356" y="21305"/>
                </a:cubicBezTo>
                <a:cubicBezTo>
                  <a:pt x="20413" y="21537"/>
                  <a:pt x="21307" y="21540"/>
                  <a:pt x="21250" y="21305"/>
                </a:cubicBezTo>
                <a:cubicBezTo>
                  <a:pt x="20584" y="18593"/>
                  <a:pt x="19196" y="15925"/>
                  <a:pt x="17135" y="13349"/>
                </a:cubicBezTo>
                <a:close/>
              </a:path>
            </a:pathLst>
          </a:custGeom>
          <a:solidFill>
            <a:srgbClr val="FFFFFF"/>
          </a:solidFill>
          <a:ln w="12700">
            <a:miter lim="400000"/>
          </a:ln>
        </p:spPr>
        <p:txBody>
          <a:bodyPr lIns="34289" tIns="34289" rIns="34289" bIns="34289" anchor="ctr"/>
          <a:lstStyle/>
          <a:p>
            <a:pPr>
              <a:defRPr sz="1800">
                <a:latin typeface="Calibri"/>
                <a:ea typeface="Calibri"/>
                <a:cs typeface="Calibri"/>
                <a:sym typeface="Calibri"/>
              </a:defRPr>
            </a:pPr>
            <a:endParaRPr/>
          </a:p>
        </p:txBody>
      </p:sp>
      <p:sp>
        <p:nvSpPr>
          <p:cNvPr id="682" name="Freeform: Shape 38"/>
          <p:cNvSpPr/>
          <p:nvPr/>
        </p:nvSpPr>
        <p:spPr>
          <a:xfrm rot="21301152" flipH="1">
            <a:off x="2640572" y="5038507"/>
            <a:ext cx="409695" cy="889366"/>
          </a:xfrm>
          <a:custGeom>
            <a:avLst/>
            <a:gdLst/>
            <a:ahLst/>
            <a:cxnLst>
              <a:cxn ang="0">
                <a:pos x="wd2" y="hd2"/>
              </a:cxn>
              <a:cxn ang="5400000">
                <a:pos x="wd2" y="hd2"/>
              </a:cxn>
              <a:cxn ang="10800000">
                <a:pos x="wd2" y="hd2"/>
              </a:cxn>
              <a:cxn ang="16200000">
                <a:pos x="wd2" y="hd2"/>
              </a:cxn>
            </a:cxnLst>
            <a:rect l="0" t="0" r="r" b="b"/>
            <a:pathLst>
              <a:path w="21412" h="21468" extrusionOk="0">
                <a:moveTo>
                  <a:pt x="20828" y="13794"/>
                </a:moveTo>
                <a:cubicBezTo>
                  <a:pt x="20592" y="15758"/>
                  <a:pt x="18330" y="18015"/>
                  <a:pt x="14067" y="18683"/>
                </a:cubicBezTo>
                <a:cubicBezTo>
                  <a:pt x="13550" y="15765"/>
                  <a:pt x="12543" y="12868"/>
                  <a:pt x="11052" y="10023"/>
                </a:cubicBezTo>
                <a:cubicBezTo>
                  <a:pt x="12713" y="9878"/>
                  <a:pt x="14121" y="9166"/>
                  <a:pt x="15049" y="8571"/>
                </a:cubicBezTo>
                <a:cubicBezTo>
                  <a:pt x="16963" y="7345"/>
                  <a:pt x="17713" y="5823"/>
                  <a:pt x="17651" y="4331"/>
                </a:cubicBezTo>
                <a:cubicBezTo>
                  <a:pt x="17643" y="4159"/>
                  <a:pt x="17063" y="4157"/>
                  <a:pt x="17067" y="4331"/>
                </a:cubicBezTo>
                <a:cubicBezTo>
                  <a:pt x="17125" y="5716"/>
                  <a:pt x="16470" y="7109"/>
                  <a:pt x="14788" y="8272"/>
                </a:cubicBezTo>
                <a:cubicBezTo>
                  <a:pt x="13951" y="8850"/>
                  <a:pt x="12535" y="9641"/>
                  <a:pt x="10911" y="9763"/>
                </a:cubicBezTo>
                <a:cubicBezTo>
                  <a:pt x="9966" y="7995"/>
                  <a:pt x="8835" y="6250"/>
                  <a:pt x="7518" y="4532"/>
                </a:cubicBezTo>
                <a:cubicBezTo>
                  <a:pt x="6358" y="3018"/>
                  <a:pt x="5053" y="1532"/>
                  <a:pt x="3620" y="70"/>
                </a:cubicBezTo>
                <a:cubicBezTo>
                  <a:pt x="3466" y="-87"/>
                  <a:pt x="2965" y="49"/>
                  <a:pt x="3118" y="206"/>
                </a:cubicBezTo>
                <a:cubicBezTo>
                  <a:pt x="4887" y="2010"/>
                  <a:pt x="6449" y="3856"/>
                  <a:pt x="7795" y="5737"/>
                </a:cubicBezTo>
                <a:cubicBezTo>
                  <a:pt x="4912" y="5550"/>
                  <a:pt x="2410" y="4811"/>
                  <a:pt x="488" y="3814"/>
                </a:cubicBezTo>
                <a:cubicBezTo>
                  <a:pt x="239" y="3684"/>
                  <a:pt x="-171" y="3876"/>
                  <a:pt x="78" y="4004"/>
                </a:cubicBezTo>
                <a:cubicBezTo>
                  <a:pt x="2153" y="5079"/>
                  <a:pt x="4871" y="5844"/>
                  <a:pt x="7994" y="6019"/>
                </a:cubicBezTo>
                <a:cubicBezTo>
                  <a:pt x="10252" y="9229"/>
                  <a:pt x="11880" y="12534"/>
                  <a:pt x="12845" y="15882"/>
                </a:cubicBezTo>
                <a:cubicBezTo>
                  <a:pt x="10041" y="15124"/>
                  <a:pt x="7907" y="13942"/>
                  <a:pt x="6826" y="12520"/>
                </a:cubicBezTo>
                <a:cubicBezTo>
                  <a:pt x="6702" y="12358"/>
                  <a:pt x="6138" y="12428"/>
                  <a:pt x="6263" y="12591"/>
                </a:cubicBezTo>
                <a:cubicBezTo>
                  <a:pt x="7435" y="14131"/>
                  <a:pt x="9771" y="15411"/>
                  <a:pt x="12870" y="16200"/>
                </a:cubicBezTo>
                <a:cubicBezTo>
                  <a:pt x="12895" y="16205"/>
                  <a:pt x="12916" y="16209"/>
                  <a:pt x="12936" y="16213"/>
                </a:cubicBezTo>
                <a:cubicBezTo>
                  <a:pt x="12970" y="16334"/>
                  <a:pt x="13003" y="16456"/>
                  <a:pt x="13036" y="16577"/>
                </a:cubicBezTo>
                <a:cubicBezTo>
                  <a:pt x="13446" y="18159"/>
                  <a:pt x="13707" y="19747"/>
                  <a:pt x="13823" y="21339"/>
                </a:cubicBezTo>
                <a:cubicBezTo>
                  <a:pt x="13835" y="21511"/>
                  <a:pt x="14420" y="21513"/>
                  <a:pt x="14407" y="21339"/>
                </a:cubicBezTo>
                <a:cubicBezTo>
                  <a:pt x="14349" y="20545"/>
                  <a:pt x="14250" y="19751"/>
                  <a:pt x="14117" y="18959"/>
                </a:cubicBezTo>
                <a:cubicBezTo>
                  <a:pt x="18711" y="18278"/>
                  <a:pt x="21160" y="15897"/>
                  <a:pt x="21412" y="13794"/>
                </a:cubicBezTo>
                <a:cubicBezTo>
                  <a:pt x="21429" y="13622"/>
                  <a:pt x="20849" y="13622"/>
                  <a:pt x="20828" y="13794"/>
                </a:cubicBezTo>
                <a:close/>
              </a:path>
            </a:pathLst>
          </a:custGeom>
          <a:solidFill>
            <a:srgbClr val="FFFFFF"/>
          </a:solidFill>
          <a:ln w="12700">
            <a:miter lim="400000"/>
          </a:ln>
        </p:spPr>
        <p:txBody>
          <a:bodyPr lIns="34289" tIns="34289" rIns="34289" bIns="34289" anchor="ctr"/>
          <a:lstStyle/>
          <a:p>
            <a:pPr>
              <a:defRPr sz="1800">
                <a:latin typeface="Calibri"/>
                <a:ea typeface="Calibri"/>
                <a:cs typeface="Calibri"/>
                <a:sym typeface="Calibri"/>
              </a:defRPr>
            </a:pPr>
            <a:endParaRPr/>
          </a:p>
        </p:txBody>
      </p:sp>
      <p:sp>
        <p:nvSpPr>
          <p:cNvPr id="683" name="Freeform: Shape 39"/>
          <p:cNvSpPr/>
          <p:nvPr/>
        </p:nvSpPr>
        <p:spPr>
          <a:xfrm rot="21301152" flipH="1">
            <a:off x="2232151" y="5542261"/>
            <a:ext cx="298637" cy="486723"/>
          </a:xfrm>
          <a:custGeom>
            <a:avLst/>
            <a:gdLst/>
            <a:ahLst/>
            <a:cxnLst>
              <a:cxn ang="0">
                <a:pos x="wd2" y="hd2"/>
              </a:cxn>
              <a:cxn ang="5400000">
                <a:pos x="wd2" y="hd2"/>
              </a:cxn>
              <a:cxn ang="10800000">
                <a:pos x="wd2" y="hd2"/>
              </a:cxn>
              <a:cxn ang="16200000">
                <a:pos x="wd2" y="hd2"/>
              </a:cxn>
            </a:cxnLst>
            <a:rect l="0" t="0" r="r" b="b"/>
            <a:pathLst>
              <a:path w="21276" h="21310" extrusionOk="0">
                <a:moveTo>
                  <a:pt x="20603" y="8401"/>
                </a:moveTo>
                <a:cubicBezTo>
                  <a:pt x="16209" y="11264"/>
                  <a:pt x="10229" y="13031"/>
                  <a:pt x="3854" y="13350"/>
                </a:cubicBezTo>
                <a:cubicBezTo>
                  <a:pt x="5141" y="10660"/>
                  <a:pt x="6649" y="8012"/>
                  <a:pt x="8377" y="5420"/>
                </a:cubicBezTo>
                <a:cubicBezTo>
                  <a:pt x="12194" y="5115"/>
                  <a:pt x="16260" y="4379"/>
                  <a:pt x="18050" y="2075"/>
                </a:cubicBezTo>
                <a:cubicBezTo>
                  <a:pt x="18271" y="1793"/>
                  <a:pt x="17587" y="1543"/>
                  <a:pt x="17367" y="1828"/>
                </a:cubicBezTo>
                <a:cubicBezTo>
                  <a:pt x="15758" y="3896"/>
                  <a:pt x="12172" y="4601"/>
                  <a:pt x="8727" y="4903"/>
                </a:cubicBezTo>
                <a:cubicBezTo>
                  <a:pt x="9760" y="3372"/>
                  <a:pt x="10873" y="1863"/>
                  <a:pt x="12059" y="371"/>
                </a:cubicBezTo>
                <a:cubicBezTo>
                  <a:pt x="12285" y="89"/>
                  <a:pt x="11596" y="-157"/>
                  <a:pt x="11376" y="124"/>
                </a:cubicBezTo>
                <a:cubicBezTo>
                  <a:pt x="8750" y="3424"/>
                  <a:pt x="6480" y="6829"/>
                  <a:pt x="4582" y="10306"/>
                </a:cubicBezTo>
                <a:cubicBezTo>
                  <a:pt x="3374" y="7672"/>
                  <a:pt x="2973" y="4948"/>
                  <a:pt x="3385" y="2217"/>
                </a:cubicBezTo>
                <a:cubicBezTo>
                  <a:pt x="3430" y="1904"/>
                  <a:pt x="2640" y="1908"/>
                  <a:pt x="2589" y="2217"/>
                </a:cubicBezTo>
                <a:cubicBezTo>
                  <a:pt x="2143" y="5174"/>
                  <a:pt x="2645" y="8127"/>
                  <a:pt x="4068" y="10966"/>
                </a:cubicBezTo>
                <a:cubicBezTo>
                  <a:pt x="4091" y="11011"/>
                  <a:pt x="4130" y="11046"/>
                  <a:pt x="4176" y="11073"/>
                </a:cubicBezTo>
                <a:cubicBezTo>
                  <a:pt x="2459" y="14325"/>
                  <a:pt x="1064" y="17643"/>
                  <a:pt x="8" y="21006"/>
                </a:cubicBezTo>
                <a:cubicBezTo>
                  <a:pt x="-88" y="21311"/>
                  <a:pt x="674" y="21443"/>
                  <a:pt x="776" y="21134"/>
                </a:cubicBezTo>
                <a:cubicBezTo>
                  <a:pt x="1544" y="18681"/>
                  <a:pt x="2498" y="16251"/>
                  <a:pt x="3622" y="13853"/>
                </a:cubicBezTo>
                <a:cubicBezTo>
                  <a:pt x="10291" y="13558"/>
                  <a:pt x="16571" y="11743"/>
                  <a:pt x="21167" y="8748"/>
                </a:cubicBezTo>
                <a:cubicBezTo>
                  <a:pt x="21512" y="8519"/>
                  <a:pt x="20953" y="8172"/>
                  <a:pt x="20603" y="8401"/>
                </a:cubicBezTo>
                <a:close/>
              </a:path>
            </a:pathLst>
          </a:custGeom>
          <a:solidFill>
            <a:srgbClr val="FFFFFF"/>
          </a:solidFill>
          <a:ln w="12700">
            <a:miter lim="400000"/>
          </a:ln>
        </p:spPr>
        <p:txBody>
          <a:bodyPr lIns="34289" tIns="34289" rIns="34289" bIns="34289" anchor="ctr"/>
          <a:lstStyle/>
          <a:p>
            <a:pPr>
              <a:defRPr sz="1800">
                <a:latin typeface="Calibri"/>
                <a:ea typeface="Calibri"/>
                <a:cs typeface="Calibri"/>
                <a:sym typeface="Calibri"/>
              </a:defRPr>
            </a:pPr>
            <a:endParaRPr/>
          </a:p>
        </p:txBody>
      </p:sp>
      <p:grpSp>
        <p:nvGrpSpPr>
          <p:cNvPr id="690" name="Group 6"/>
          <p:cNvGrpSpPr/>
          <p:nvPr/>
        </p:nvGrpSpPr>
        <p:grpSpPr>
          <a:xfrm>
            <a:off x="955468" y="2036191"/>
            <a:ext cx="2711243" cy="2711243"/>
            <a:chOff x="0" y="0"/>
            <a:chExt cx="2711242" cy="2711242"/>
          </a:xfrm>
        </p:grpSpPr>
        <p:graphicFrame>
          <p:nvGraphicFramePr>
            <p:cNvPr id="684" name="Chart 7"/>
            <p:cNvGraphicFramePr/>
            <p:nvPr/>
          </p:nvGraphicFramePr>
          <p:xfrm>
            <a:off x="0" y="0"/>
            <a:ext cx="2711243" cy="2711243"/>
          </p:xfrm>
          <a:graphic>
            <a:graphicData uri="http://schemas.openxmlformats.org/drawingml/2006/chart">
              <c:chart xmlns:c="http://schemas.openxmlformats.org/drawingml/2006/chart" xmlns:r="http://schemas.openxmlformats.org/officeDocument/2006/relationships" r:id="rId2"/>
            </a:graphicData>
          </a:graphic>
        </p:graphicFrame>
        <p:sp>
          <p:nvSpPr>
            <p:cNvPr id="685" name="Oval 12"/>
            <p:cNvSpPr/>
            <p:nvPr/>
          </p:nvSpPr>
          <p:spPr>
            <a:xfrm>
              <a:off x="478802" y="473028"/>
              <a:ext cx="1764508" cy="1764507"/>
            </a:xfrm>
            <a:prstGeom prst="ellipse">
              <a:avLst/>
            </a:prstGeom>
            <a:solidFill>
              <a:srgbClr val="FFFFFF"/>
            </a:solidFill>
            <a:ln w="3175" cap="flat">
              <a:noFill/>
              <a:miter lim="400000"/>
            </a:ln>
            <a:effectLst>
              <a:outerShdw blurRad="279400" dist="25400" dir="2700000" rotWithShape="0">
                <a:srgbClr val="000000">
                  <a:alpha val="12000"/>
                </a:srgbClr>
              </a:outerShdw>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nvGrpSpPr>
            <p:cNvPr id="689" name="Graphic 64"/>
            <p:cNvGrpSpPr/>
            <p:nvPr/>
          </p:nvGrpSpPr>
          <p:grpSpPr>
            <a:xfrm>
              <a:off x="850122" y="772958"/>
              <a:ext cx="1003296" cy="1097594"/>
              <a:chOff x="0" y="0"/>
              <a:chExt cx="1003295" cy="1097593"/>
            </a:xfrm>
          </p:grpSpPr>
          <p:sp>
            <p:nvSpPr>
              <p:cNvPr id="686" name="Freeform: Shape 66"/>
              <p:cNvSpPr/>
              <p:nvPr/>
            </p:nvSpPr>
            <p:spPr>
              <a:xfrm>
                <a:off x="743887" y="869317"/>
                <a:ext cx="135862" cy="227680"/>
              </a:xfrm>
              <a:custGeom>
                <a:avLst/>
                <a:gdLst/>
                <a:ahLst/>
                <a:cxnLst>
                  <a:cxn ang="0">
                    <a:pos x="wd2" y="hd2"/>
                  </a:cxn>
                  <a:cxn ang="5400000">
                    <a:pos x="wd2" y="hd2"/>
                  </a:cxn>
                  <a:cxn ang="10800000">
                    <a:pos x="wd2" y="hd2"/>
                  </a:cxn>
                  <a:cxn ang="16200000">
                    <a:pos x="wd2" y="hd2"/>
                  </a:cxn>
                </a:cxnLst>
                <a:rect l="0" t="0" r="r" b="b"/>
                <a:pathLst>
                  <a:path w="20898" h="21097" extrusionOk="0">
                    <a:moveTo>
                      <a:pt x="1986" y="10219"/>
                    </a:moveTo>
                    <a:cubicBezTo>
                      <a:pt x="708" y="11070"/>
                      <a:pt x="0" y="12171"/>
                      <a:pt x="0" y="13320"/>
                    </a:cubicBezTo>
                    <a:lnTo>
                      <a:pt x="0" y="19662"/>
                    </a:lnTo>
                    <a:cubicBezTo>
                      <a:pt x="0" y="21574"/>
                      <a:pt x="4946" y="21577"/>
                      <a:pt x="4946" y="19662"/>
                    </a:cubicBezTo>
                    <a:lnTo>
                      <a:pt x="4946" y="13320"/>
                    </a:lnTo>
                    <a:cubicBezTo>
                      <a:pt x="4946" y="12913"/>
                      <a:pt x="5197" y="12521"/>
                      <a:pt x="5651" y="12219"/>
                    </a:cubicBezTo>
                    <a:lnTo>
                      <a:pt x="13757" y="6828"/>
                    </a:lnTo>
                    <a:lnTo>
                      <a:pt x="20288" y="2485"/>
                    </a:lnTo>
                    <a:cubicBezTo>
                      <a:pt x="21600" y="1614"/>
                      <a:pt x="20678" y="42"/>
                      <a:pt x="18640" y="1"/>
                    </a:cubicBezTo>
                    <a:cubicBezTo>
                      <a:pt x="17555" y="-23"/>
                      <a:pt x="16860" y="494"/>
                      <a:pt x="16047" y="869"/>
                    </a:cubicBezTo>
                    <a:lnTo>
                      <a:pt x="1986" y="10219"/>
                    </a:lnTo>
                    <a:close/>
                  </a:path>
                </a:pathLst>
              </a:custGeom>
              <a:gradFill flip="none" rotWithShape="1">
                <a:gsLst>
                  <a:gs pos="7000">
                    <a:srgbClr val="5B9BD5"/>
                  </a:gs>
                  <a:gs pos="100000">
                    <a:srgbClr val="A5A5A5"/>
                  </a:gs>
                </a:gsLst>
                <a:lin ang="16800000" scaled="0"/>
              </a:gra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87" name="Freeform: Shape 67"/>
              <p:cNvSpPr/>
              <p:nvPr/>
            </p:nvSpPr>
            <p:spPr>
              <a:xfrm>
                <a:off x="243522" y="0"/>
                <a:ext cx="759774" cy="1097143"/>
              </a:xfrm>
              <a:custGeom>
                <a:avLst/>
                <a:gdLst/>
                <a:ahLst/>
                <a:cxnLst>
                  <a:cxn ang="0">
                    <a:pos x="wd2" y="hd2"/>
                  </a:cxn>
                  <a:cxn ang="5400000">
                    <a:pos x="wd2" y="hd2"/>
                  </a:cxn>
                  <a:cxn ang="10800000">
                    <a:pos x="wd2" y="hd2"/>
                  </a:cxn>
                  <a:cxn ang="16200000">
                    <a:pos x="wd2" y="hd2"/>
                  </a:cxn>
                </a:cxnLst>
                <a:rect l="0" t="0" r="r" b="b"/>
                <a:pathLst>
                  <a:path w="21318" h="21491" extrusionOk="0">
                    <a:moveTo>
                      <a:pt x="21301" y="9842"/>
                    </a:moveTo>
                    <a:cubicBezTo>
                      <a:pt x="21298" y="9254"/>
                      <a:pt x="20611" y="8776"/>
                      <a:pt x="19769" y="8776"/>
                    </a:cubicBezTo>
                    <a:cubicBezTo>
                      <a:pt x="19565" y="8776"/>
                      <a:pt x="19370" y="8808"/>
                      <a:pt x="19194" y="8863"/>
                    </a:cubicBezTo>
                    <a:cubicBezTo>
                      <a:pt x="19207" y="8703"/>
                      <a:pt x="19215" y="8543"/>
                      <a:pt x="19215" y="8381"/>
                    </a:cubicBezTo>
                    <a:cubicBezTo>
                      <a:pt x="19215" y="3760"/>
                      <a:pt x="13829" y="0"/>
                      <a:pt x="7210" y="0"/>
                    </a:cubicBezTo>
                    <a:cubicBezTo>
                      <a:pt x="4666" y="0"/>
                      <a:pt x="2235" y="548"/>
                      <a:pt x="180" y="1586"/>
                    </a:cubicBezTo>
                    <a:cubicBezTo>
                      <a:pt x="-281" y="1819"/>
                      <a:pt x="234" y="2336"/>
                      <a:pt x="709" y="2096"/>
                    </a:cubicBezTo>
                    <a:cubicBezTo>
                      <a:pt x="2648" y="1117"/>
                      <a:pt x="5010" y="603"/>
                      <a:pt x="7401" y="631"/>
                    </a:cubicBezTo>
                    <a:cubicBezTo>
                      <a:pt x="7335" y="853"/>
                      <a:pt x="7226" y="1166"/>
                      <a:pt x="7061" y="1503"/>
                    </a:cubicBezTo>
                    <a:cubicBezTo>
                      <a:pt x="6780" y="2075"/>
                      <a:pt x="6276" y="2830"/>
                      <a:pt x="5469" y="3183"/>
                    </a:cubicBezTo>
                    <a:cubicBezTo>
                      <a:pt x="3075" y="4227"/>
                      <a:pt x="2223" y="5657"/>
                      <a:pt x="3191" y="7008"/>
                    </a:cubicBezTo>
                    <a:cubicBezTo>
                      <a:pt x="4186" y="8398"/>
                      <a:pt x="6207" y="8157"/>
                      <a:pt x="7990" y="7945"/>
                    </a:cubicBezTo>
                    <a:cubicBezTo>
                      <a:pt x="8225" y="7916"/>
                      <a:pt x="8963" y="7750"/>
                      <a:pt x="9170" y="7876"/>
                    </a:cubicBezTo>
                    <a:cubicBezTo>
                      <a:pt x="9595" y="8134"/>
                      <a:pt x="9601" y="9275"/>
                      <a:pt x="9607" y="10191"/>
                    </a:cubicBezTo>
                    <a:cubicBezTo>
                      <a:pt x="9614" y="11370"/>
                      <a:pt x="9620" y="12484"/>
                      <a:pt x="10248" y="13042"/>
                    </a:cubicBezTo>
                    <a:cubicBezTo>
                      <a:pt x="10615" y="13367"/>
                      <a:pt x="11185" y="13496"/>
                      <a:pt x="11762" y="13442"/>
                    </a:cubicBezTo>
                    <a:lnTo>
                      <a:pt x="10251" y="15837"/>
                    </a:lnTo>
                    <a:cubicBezTo>
                      <a:pt x="8299" y="16226"/>
                      <a:pt x="6199" y="16230"/>
                      <a:pt x="4243" y="15852"/>
                    </a:cubicBezTo>
                    <a:lnTo>
                      <a:pt x="3514" y="14696"/>
                    </a:lnTo>
                    <a:cubicBezTo>
                      <a:pt x="3280" y="14326"/>
                      <a:pt x="2454" y="14580"/>
                      <a:pt x="2688" y="14950"/>
                    </a:cubicBezTo>
                    <a:lnTo>
                      <a:pt x="3537" y="16296"/>
                    </a:lnTo>
                    <a:lnTo>
                      <a:pt x="4553" y="17906"/>
                    </a:lnTo>
                    <a:cubicBezTo>
                      <a:pt x="4580" y="17950"/>
                      <a:pt x="4593" y="17997"/>
                      <a:pt x="4593" y="18045"/>
                    </a:cubicBezTo>
                    <a:lnTo>
                      <a:pt x="4534" y="21181"/>
                    </a:lnTo>
                    <a:cubicBezTo>
                      <a:pt x="4527" y="21586"/>
                      <a:pt x="5429" y="21600"/>
                      <a:pt x="5437" y="21189"/>
                    </a:cubicBezTo>
                    <a:lnTo>
                      <a:pt x="5495" y="18052"/>
                    </a:lnTo>
                    <a:cubicBezTo>
                      <a:pt x="5497" y="17916"/>
                      <a:pt x="5459" y="17784"/>
                      <a:pt x="5381" y="17656"/>
                    </a:cubicBezTo>
                    <a:lnTo>
                      <a:pt x="4701" y="16579"/>
                    </a:lnTo>
                    <a:cubicBezTo>
                      <a:pt x="6373" y="16828"/>
                      <a:pt x="8120" y="16824"/>
                      <a:pt x="9790" y="16567"/>
                    </a:cubicBezTo>
                    <a:lnTo>
                      <a:pt x="9101" y="17659"/>
                    </a:lnTo>
                    <a:cubicBezTo>
                      <a:pt x="9025" y="17784"/>
                      <a:pt x="8987" y="17916"/>
                      <a:pt x="8989" y="18053"/>
                    </a:cubicBezTo>
                    <a:lnTo>
                      <a:pt x="9047" y="21189"/>
                    </a:lnTo>
                    <a:cubicBezTo>
                      <a:pt x="9055" y="21594"/>
                      <a:pt x="9957" y="21592"/>
                      <a:pt x="9949" y="21181"/>
                    </a:cubicBezTo>
                    <a:lnTo>
                      <a:pt x="9892" y="18046"/>
                    </a:lnTo>
                    <a:cubicBezTo>
                      <a:pt x="9891" y="17998"/>
                      <a:pt x="9904" y="17950"/>
                      <a:pt x="9930" y="17909"/>
                    </a:cubicBezTo>
                    <a:lnTo>
                      <a:pt x="13138" y="12825"/>
                    </a:lnTo>
                    <a:cubicBezTo>
                      <a:pt x="13402" y="12395"/>
                      <a:pt x="14382" y="12712"/>
                      <a:pt x="14130" y="13141"/>
                    </a:cubicBezTo>
                    <a:lnTo>
                      <a:pt x="13046" y="14759"/>
                    </a:lnTo>
                    <a:cubicBezTo>
                      <a:pt x="13044" y="14762"/>
                      <a:pt x="13042" y="14766"/>
                      <a:pt x="13039" y="14769"/>
                    </a:cubicBezTo>
                    <a:cubicBezTo>
                      <a:pt x="12791" y="15177"/>
                      <a:pt x="12947" y="15622"/>
                      <a:pt x="13436" y="15904"/>
                    </a:cubicBezTo>
                    <a:cubicBezTo>
                      <a:pt x="13925" y="16185"/>
                      <a:pt x="14581" y="16208"/>
                      <a:pt x="15108" y="15961"/>
                    </a:cubicBezTo>
                    <a:lnTo>
                      <a:pt x="18656" y="14295"/>
                    </a:lnTo>
                    <a:cubicBezTo>
                      <a:pt x="19043" y="14113"/>
                      <a:pt x="19274" y="13810"/>
                      <a:pt x="19274" y="13484"/>
                    </a:cubicBezTo>
                    <a:lnTo>
                      <a:pt x="19274" y="9753"/>
                    </a:lnTo>
                    <a:cubicBezTo>
                      <a:pt x="19274" y="9229"/>
                      <a:pt x="20397" y="9367"/>
                      <a:pt x="20399" y="9844"/>
                    </a:cubicBezTo>
                    <a:cubicBezTo>
                      <a:pt x="20404" y="10876"/>
                      <a:pt x="20414" y="13702"/>
                      <a:pt x="20416" y="14421"/>
                    </a:cubicBezTo>
                    <a:cubicBezTo>
                      <a:pt x="20416" y="14507"/>
                      <a:pt x="20371" y="14590"/>
                      <a:pt x="20288" y="14654"/>
                    </a:cubicBezTo>
                    <a:lnTo>
                      <a:pt x="18598" y="15955"/>
                    </a:lnTo>
                    <a:cubicBezTo>
                      <a:pt x="18207" y="16257"/>
                      <a:pt x="18879" y="16678"/>
                      <a:pt x="19268" y="16378"/>
                    </a:cubicBezTo>
                    <a:lnTo>
                      <a:pt x="20956" y="15077"/>
                    </a:lnTo>
                    <a:cubicBezTo>
                      <a:pt x="21190" y="14896"/>
                      <a:pt x="21319" y="14663"/>
                      <a:pt x="21319" y="14420"/>
                    </a:cubicBezTo>
                    <a:cubicBezTo>
                      <a:pt x="21316" y="13701"/>
                      <a:pt x="21306" y="10874"/>
                      <a:pt x="21301" y="9842"/>
                    </a:cubicBezTo>
                    <a:close/>
                    <a:moveTo>
                      <a:pt x="14010" y="15418"/>
                    </a:moveTo>
                    <a:cubicBezTo>
                      <a:pt x="13986" y="15404"/>
                      <a:pt x="13943" y="15376"/>
                      <a:pt x="13904" y="15335"/>
                    </a:cubicBezTo>
                    <a:cubicBezTo>
                      <a:pt x="14858" y="14886"/>
                      <a:pt x="15713" y="14345"/>
                      <a:pt x="16446" y="13729"/>
                    </a:cubicBezTo>
                    <a:lnTo>
                      <a:pt x="16446" y="14573"/>
                    </a:lnTo>
                    <a:lnTo>
                      <a:pt x="14603" y="15438"/>
                    </a:lnTo>
                    <a:cubicBezTo>
                      <a:pt x="14319" y="15572"/>
                      <a:pt x="14078" y="15456"/>
                      <a:pt x="14010" y="15418"/>
                    </a:cubicBezTo>
                    <a:close/>
                    <a:moveTo>
                      <a:pt x="14951" y="13402"/>
                    </a:moveTo>
                    <a:cubicBezTo>
                      <a:pt x="14953" y="13398"/>
                      <a:pt x="14956" y="13395"/>
                      <a:pt x="14957" y="13391"/>
                    </a:cubicBezTo>
                    <a:cubicBezTo>
                      <a:pt x="15227" y="12948"/>
                      <a:pt x="15009" y="12448"/>
                      <a:pt x="14461" y="12182"/>
                    </a:cubicBezTo>
                    <a:cubicBezTo>
                      <a:pt x="14507" y="12142"/>
                      <a:pt x="14552" y="12101"/>
                      <a:pt x="14595" y="12060"/>
                    </a:cubicBezTo>
                    <a:cubicBezTo>
                      <a:pt x="15229" y="11451"/>
                      <a:pt x="15510" y="10829"/>
                      <a:pt x="15386" y="10309"/>
                    </a:cubicBezTo>
                    <a:cubicBezTo>
                      <a:pt x="15150" y="9321"/>
                      <a:pt x="14994" y="8668"/>
                      <a:pt x="15335" y="8130"/>
                    </a:cubicBezTo>
                    <a:cubicBezTo>
                      <a:pt x="15655" y="7625"/>
                      <a:pt x="16440" y="7157"/>
                      <a:pt x="18000" y="6553"/>
                    </a:cubicBezTo>
                    <a:cubicBezTo>
                      <a:pt x="18204" y="7139"/>
                      <a:pt x="18312" y="7751"/>
                      <a:pt x="18312" y="8381"/>
                    </a:cubicBezTo>
                    <a:cubicBezTo>
                      <a:pt x="18312" y="10763"/>
                      <a:pt x="16765" y="12897"/>
                      <a:pt x="14336" y="14320"/>
                    </a:cubicBezTo>
                    <a:lnTo>
                      <a:pt x="14951" y="13402"/>
                    </a:lnTo>
                    <a:close/>
                    <a:moveTo>
                      <a:pt x="18151" y="13771"/>
                    </a:moveTo>
                    <a:lnTo>
                      <a:pt x="17349" y="14149"/>
                    </a:lnTo>
                    <a:lnTo>
                      <a:pt x="17349" y="12864"/>
                    </a:lnTo>
                    <a:cubicBezTo>
                      <a:pt x="17735" y="12440"/>
                      <a:pt x="18067" y="11990"/>
                      <a:pt x="18341" y="11519"/>
                    </a:cubicBezTo>
                    <a:lnTo>
                      <a:pt x="18341" y="13602"/>
                    </a:lnTo>
                    <a:cubicBezTo>
                      <a:pt x="18306" y="13670"/>
                      <a:pt x="18241" y="13730"/>
                      <a:pt x="18151" y="13771"/>
                    </a:cubicBezTo>
                    <a:close/>
                    <a:moveTo>
                      <a:pt x="12146" y="12713"/>
                    </a:moveTo>
                    <a:cubicBezTo>
                      <a:pt x="11594" y="12883"/>
                      <a:pt x="11195" y="12862"/>
                      <a:pt x="10957" y="12652"/>
                    </a:cubicBezTo>
                    <a:cubicBezTo>
                      <a:pt x="10521" y="12264"/>
                      <a:pt x="10514" y="11161"/>
                      <a:pt x="10509" y="10188"/>
                    </a:cubicBezTo>
                    <a:cubicBezTo>
                      <a:pt x="10502" y="8931"/>
                      <a:pt x="10495" y="7845"/>
                      <a:pt x="9763" y="7400"/>
                    </a:cubicBezTo>
                    <a:cubicBezTo>
                      <a:pt x="9226" y="7074"/>
                      <a:pt x="8461" y="7249"/>
                      <a:pt x="7838" y="7323"/>
                    </a:cubicBezTo>
                    <a:cubicBezTo>
                      <a:pt x="5882" y="7556"/>
                      <a:pt x="4647" y="7632"/>
                      <a:pt x="3998" y="6725"/>
                    </a:cubicBezTo>
                    <a:cubicBezTo>
                      <a:pt x="3644" y="6230"/>
                      <a:pt x="3124" y="4948"/>
                      <a:pt x="5947" y="3716"/>
                    </a:cubicBezTo>
                    <a:cubicBezTo>
                      <a:pt x="7514" y="3032"/>
                      <a:pt x="8124" y="1343"/>
                      <a:pt x="8312" y="667"/>
                    </a:cubicBezTo>
                    <a:cubicBezTo>
                      <a:pt x="12724" y="972"/>
                      <a:pt x="16385" y="3087"/>
                      <a:pt x="17744" y="5932"/>
                    </a:cubicBezTo>
                    <a:cubicBezTo>
                      <a:pt x="15875" y="6643"/>
                      <a:pt x="14928" y="7214"/>
                      <a:pt x="14510" y="7875"/>
                    </a:cubicBezTo>
                    <a:cubicBezTo>
                      <a:pt x="14060" y="8586"/>
                      <a:pt x="14243" y="9352"/>
                      <a:pt x="14496" y="10412"/>
                    </a:cubicBezTo>
                    <a:cubicBezTo>
                      <a:pt x="14594" y="10823"/>
                      <a:pt x="14197" y="11460"/>
                      <a:pt x="13530" y="11985"/>
                    </a:cubicBezTo>
                    <a:cubicBezTo>
                      <a:pt x="13383" y="11989"/>
                      <a:pt x="13237" y="12011"/>
                      <a:pt x="13095" y="12048"/>
                    </a:cubicBezTo>
                    <a:cubicBezTo>
                      <a:pt x="12738" y="12143"/>
                      <a:pt x="12459" y="12331"/>
                      <a:pt x="12311" y="12573"/>
                    </a:cubicBezTo>
                    <a:lnTo>
                      <a:pt x="12243" y="12681"/>
                    </a:lnTo>
                    <a:cubicBezTo>
                      <a:pt x="12210" y="12693"/>
                      <a:pt x="12179" y="12703"/>
                      <a:pt x="12146" y="12713"/>
                    </a:cubicBezTo>
                    <a:close/>
                  </a:path>
                </a:pathLst>
              </a:custGeom>
              <a:gradFill flip="none" rotWithShape="1">
                <a:gsLst>
                  <a:gs pos="7000">
                    <a:srgbClr val="5B9BD5"/>
                  </a:gs>
                  <a:gs pos="100000">
                    <a:srgbClr val="A5A5A5"/>
                  </a:gs>
                </a:gsLst>
                <a:lin ang="16800000" scaled="0"/>
              </a:gra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sp>
            <p:nvSpPr>
              <p:cNvPr id="688" name="Freeform: Shape 68"/>
              <p:cNvSpPr/>
              <p:nvPr/>
            </p:nvSpPr>
            <p:spPr>
              <a:xfrm>
                <a:off x="-1" y="129687"/>
                <a:ext cx="339043" cy="967907"/>
              </a:xfrm>
              <a:custGeom>
                <a:avLst/>
                <a:gdLst/>
                <a:ahLst/>
                <a:cxnLst>
                  <a:cxn ang="0">
                    <a:pos x="wd2" y="hd2"/>
                  </a:cxn>
                  <a:cxn ang="5400000">
                    <a:pos x="wd2" y="hd2"/>
                  </a:cxn>
                  <a:cxn ang="10800000">
                    <a:pos x="wd2" y="hd2"/>
                  </a:cxn>
                  <a:cxn ang="16200000">
                    <a:pos x="wd2" y="hd2"/>
                  </a:cxn>
                </a:cxnLst>
                <a:rect l="0" t="0" r="r" b="b"/>
                <a:pathLst>
                  <a:path w="21170" h="21379" extrusionOk="0">
                    <a:moveTo>
                      <a:pt x="21078" y="12144"/>
                    </a:moveTo>
                    <a:lnTo>
                      <a:pt x="20049" y="11318"/>
                    </a:lnTo>
                    <a:cubicBezTo>
                      <a:pt x="19279" y="10681"/>
                      <a:pt x="17184" y="10501"/>
                      <a:pt x="15529" y="10811"/>
                    </a:cubicBezTo>
                    <a:cubicBezTo>
                      <a:pt x="15370" y="10710"/>
                      <a:pt x="15197" y="10608"/>
                      <a:pt x="15009" y="10507"/>
                    </a:cubicBezTo>
                    <a:cubicBezTo>
                      <a:pt x="14678" y="10328"/>
                      <a:pt x="15228" y="9826"/>
                      <a:pt x="15840" y="9351"/>
                    </a:cubicBezTo>
                    <a:cubicBezTo>
                      <a:pt x="16734" y="8656"/>
                      <a:pt x="18608" y="7693"/>
                      <a:pt x="17996" y="6896"/>
                    </a:cubicBezTo>
                    <a:cubicBezTo>
                      <a:pt x="17697" y="6506"/>
                      <a:pt x="16796" y="6263"/>
                      <a:pt x="15787" y="6108"/>
                    </a:cubicBezTo>
                    <a:cubicBezTo>
                      <a:pt x="14811" y="5958"/>
                      <a:pt x="13411" y="5939"/>
                      <a:pt x="12579" y="5698"/>
                    </a:cubicBezTo>
                    <a:cubicBezTo>
                      <a:pt x="12050" y="5545"/>
                      <a:pt x="11210" y="4997"/>
                      <a:pt x="10536" y="4556"/>
                    </a:cubicBezTo>
                    <a:cubicBezTo>
                      <a:pt x="9777" y="4060"/>
                      <a:pt x="9054" y="3589"/>
                      <a:pt x="8333" y="3315"/>
                    </a:cubicBezTo>
                    <a:cubicBezTo>
                      <a:pt x="9366" y="2409"/>
                      <a:pt x="10832" y="1565"/>
                      <a:pt x="12691" y="817"/>
                    </a:cubicBezTo>
                    <a:cubicBezTo>
                      <a:pt x="12875" y="743"/>
                      <a:pt x="13060" y="670"/>
                      <a:pt x="13252" y="598"/>
                    </a:cubicBezTo>
                    <a:cubicBezTo>
                      <a:pt x="14135" y="266"/>
                      <a:pt x="12673" y="-221"/>
                      <a:pt x="11789" y="112"/>
                    </a:cubicBezTo>
                    <a:cubicBezTo>
                      <a:pt x="7111" y="1871"/>
                      <a:pt x="4535" y="4170"/>
                      <a:pt x="4535" y="6586"/>
                    </a:cubicBezTo>
                    <a:cubicBezTo>
                      <a:pt x="4535" y="6760"/>
                      <a:pt x="4551" y="6934"/>
                      <a:pt x="4578" y="7108"/>
                    </a:cubicBezTo>
                    <a:cubicBezTo>
                      <a:pt x="4227" y="7059"/>
                      <a:pt x="3845" y="7032"/>
                      <a:pt x="3445" y="7032"/>
                    </a:cubicBezTo>
                    <a:cubicBezTo>
                      <a:pt x="1573" y="7032"/>
                      <a:pt x="44" y="7571"/>
                      <a:pt x="38" y="8233"/>
                    </a:cubicBezTo>
                    <a:cubicBezTo>
                      <a:pt x="26" y="9397"/>
                      <a:pt x="3" y="12585"/>
                      <a:pt x="0" y="13396"/>
                    </a:cubicBezTo>
                    <a:cubicBezTo>
                      <a:pt x="-1" y="13670"/>
                      <a:pt x="285" y="13933"/>
                      <a:pt x="806" y="14136"/>
                    </a:cubicBezTo>
                    <a:lnTo>
                      <a:pt x="13902" y="19250"/>
                    </a:lnTo>
                    <a:cubicBezTo>
                      <a:pt x="14086" y="19322"/>
                      <a:pt x="14188" y="19415"/>
                      <a:pt x="14188" y="19512"/>
                    </a:cubicBezTo>
                    <a:lnTo>
                      <a:pt x="14188" y="21024"/>
                    </a:lnTo>
                    <a:cubicBezTo>
                      <a:pt x="14188" y="21220"/>
                      <a:pt x="14636" y="21379"/>
                      <a:pt x="15191" y="21379"/>
                    </a:cubicBezTo>
                    <a:cubicBezTo>
                      <a:pt x="15745" y="21379"/>
                      <a:pt x="16196" y="21220"/>
                      <a:pt x="16196" y="21024"/>
                    </a:cubicBezTo>
                    <a:lnTo>
                      <a:pt x="16196" y="19512"/>
                    </a:lnTo>
                    <a:cubicBezTo>
                      <a:pt x="16196" y="19452"/>
                      <a:pt x="16179" y="19393"/>
                      <a:pt x="16152" y="19334"/>
                    </a:cubicBezTo>
                    <a:cubicBezTo>
                      <a:pt x="16055" y="19126"/>
                      <a:pt x="15795" y="18931"/>
                      <a:pt x="15389" y="18773"/>
                    </a:cubicBezTo>
                    <a:lnTo>
                      <a:pt x="2294" y="13659"/>
                    </a:lnTo>
                    <a:cubicBezTo>
                      <a:pt x="2109" y="13587"/>
                      <a:pt x="2008" y="13494"/>
                      <a:pt x="2008" y="13397"/>
                    </a:cubicBezTo>
                    <a:cubicBezTo>
                      <a:pt x="2011" y="12586"/>
                      <a:pt x="2032" y="9399"/>
                      <a:pt x="2045" y="8235"/>
                    </a:cubicBezTo>
                    <a:cubicBezTo>
                      <a:pt x="2052" y="7700"/>
                      <a:pt x="4549" y="7540"/>
                      <a:pt x="4549" y="8133"/>
                    </a:cubicBezTo>
                    <a:lnTo>
                      <a:pt x="4549" y="12340"/>
                    </a:lnTo>
                    <a:cubicBezTo>
                      <a:pt x="4549" y="12707"/>
                      <a:pt x="5064" y="13049"/>
                      <a:pt x="5924" y="13254"/>
                    </a:cubicBezTo>
                    <a:lnTo>
                      <a:pt x="13820" y="15133"/>
                    </a:lnTo>
                    <a:cubicBezTo>
                      <a:pt x="14992" y="15412"/>
                      <a:pt x="16451" y="15386"/>
                      <a:pt x="17540" y="15068"/>
                    </a:cubicBezTo>
                    <a:cubicBezTo>
                      <a:pt x="18628" y="14750"/>
                      <a:pt x="18974" y="14248"/>
                      <a:pt x="18422" y="13789"/>
                    </a:cubicBezTo>
                    <a:cubicBezTo>
                      <a:pt x="18418" y="13785"/>
                      <a:pt x="18412" y="13781"/>
                      <a:pt x="18407" y="13777"/>
                    </a:cubicBezTo>
                    <a:lnTo>
                      <a:pt x="15968" y="11931"/>
                    </a:lnTo>
                    <a:cubicBezTo>
                      <a:pt x="15416" y="11454"/>
                      <a:pt x="17633" y="11126"/>
                      <a:pt x="18208" y="11600"/>
                    </a:cubicBezTo>
                    <a:lnTo>
                      <a:pt x="19241" y="12430"/>
                    </a:lnTo>
                    <a:cubicBezTo>
                      <a:pt x="19762" y="12848"/>
                      <a:pt x="21599" y="12562"/>
                      <a:pt x="21078" y="12144"/>
                    </a:cubicBezTo>
                    <a:close/>
                    <a:moveTo>
                      <a:pt x="16261" y="14521"/>
                    </a:moveTo>
                    <a:cubicBezTo>
                      <a:pt x="16112" y="14564"/>
                      <a:pt x="15576" y="14694"/>
                      <a:pt x="14941" y="14543"/>
                    </a:cubicBezTo>
                    <a:lnTo>
                      <a:pt x="10840" y="13568"/>
                    </a:lnTo>
                    <a:lnTo>
                      <a:pt x="10840" y="12683"/>
                    </a:lnTo>
                    <a:cubicBezTo>
                      <a:pt x="12462" y="13362"/>
                      <a:pt x="14350" y="13959"/>
                      <a:pt x="16443" y="14453"/>
                    </a:cubicBezTo>
                    <a:cubicBezTo>
                      <a:pt x="16373" y="14485"/>
                      <a:pt x="16305" y="14508"/>
                      <a:pt x="16261" y="14521"/>
                    </a:cubicBezTo>
                    <a:close/>
                    <a:moveTo>
                      <a:pt x="6624" y="10251"/>
                    </a:moveTo>
                    <a:cubicBezTo>
                      <a:pt x="7029" y="10591"/>
                      <a:pt x="7485" y="10923"/>
                      <a:pt x="8000" y="11244"/>
                    </a:cubicBezTo>
                    <a:cubicBezTo>
                      <a:pt x="8263" y="11408"/>
                      <a:pt x="8542" y="11569"/>
                      <a:pt x="8833" y="11728"/>
                    </a:cubicBezTo>
                    <a:lnTo>
                      <a:pt x="8833" y="13090"/>
                    </a:lnTo>
                    <a:lnTo>
                      <a:pt x="7046" y="12664"/>
                    </a:lnTo>
                    <a:cubicBezTo>
                      <a:pt x="6848" y="12617"/>
                      <a:pt x="6703" y="12550"/>
                      <a:pt x="6624" y="12473"/>
                    </a:cubicBezTo>
                    <a:lnTo>
                      <a:pt x="6624" y="10251"/>
                    </a:lnTo>
                    <a:close/>
                    <a:moveTo>
                      <a:pt x="8769" y="4894"/>
                    </a:moveTo>
                    <a:cubicBezTo>
                      <a:pt x="9645" y="5466"/>
                      <a:pt x="10473" y="6006"/>
                      <a:pt x="11307" y="6248"/>
                    </a:cubicBezTo>
                    <a:cubicBezTo>
                      <a:pt x="12507" y="6595"/>
                      <a:pt x="14940" y="6515"/>
                      <a:pt x="15868" y="6962"/>
                    </a:cubicBezTo>
                    <a:cubicBezTo>
                      <a:pt x="16723" y="7375"/>
                      <a:pt x="15037" y="8289"/>
                      <a:pt x="14532" y="8665"/>
                    </a:cubicBezTo>
                    <a:cubicBezTo>
                      <a:pt x="13377" y="9523"/>
                      <a:pt x="12286" y="10335"/>
                      <a:pt x="13331" y="10897"/>
                    </a:cubicBezTo>
                    <a:cubicBezTo>
                      <a:pt x="13629" y="11058"/>
                      <a:pt x="13881" y="11219"/>
                      <a:pt x="14095" y="11377"/>
                    </a:cubicBezTo>
                    <a:cubicBezTo>
                      <a:pt x="13803" y="11637"/>
                      <a:pt x="13792" y="11935"/>
                      <a:pt x="14127" y="12214"/>
                    </a:cubicBezTo>
                    <a:cubicBezTo>
                      <a:pt x="14132" y="12217"/>
                      <a:pt x="14136" y="12221"/>
                      <a:pt x="14142" y="12225"/>
                    </a:cubicBezTo>
                    <a:lnTo>
                      <a:pt x="15183" y="13013"/>
                    </a:lnTo>
                    <a:cubicBezTo>
                      <a:pt x="15187" y="13089"/>
                      <a:pt x="15184" y="13159"/>
                      <a:pt x="15176" y="13223"/>
                    </a:cubicBezTo>
                    <a:cubicBezTo>
                      <a:pt x="13007" y="12564"/>
                      <a:pt x="11161" y="11775"/>
                      <a:pt x="9747" y="10893"/>
                    </a:cubicBezTo>
                    <a:cubicBezTo>
                      <a:pt x="7651" y="9587"/>
                      <a:pt x="6543" y="8098"/>
                      <a:pt x="6543" y="6586"/>
                    </a:cubicBezTo>
                    <a:cubicBezTo>
                      <a:pt x="6543" y="5744"/>
                      <a:pt x="6883" y="4916"/>
                      <a:pt x="7537" y="4125"/>
                    </a:cubicBezTo>
                    <a:cubicBezTo>
                      <a:pt x="7942" y="4354"/>
                      <a:pt x="8382" y="4642"/>
                      <a:pt x="8769" y="4894"/>
                    </a:cubicBezTo>
                    <a:close/>
                  </a:path>
                </a:pathLst>
              </a:custGeom>
              <a:gradFill flip="none" rotWithShape="1">
                <a:gsLst>
                  <a:gs pos="7000">
                    <a:srgbClr val="5B9BD5"/>
                  </a:gs>
                  <a:gs pos="100000">
                    <a:srgbClr val="A5A5A5"/>
                  </a:gs>
                </a:gsLst>
                <a:lin ang="16800000" scaled="0"/>
              </a:gradFill>
              <a:ln w="12700" cap="flat">
                <a:noFill/>
                <a:miter lim="400000"/>
              </a:ln>
              <a:effectLst/>
            </p:spPr>
            <p:txBody>
              <a:bodyPr wrap="square" lIns="34289" tIns="34289" rIns="34289" bIns="34289" numCol="1" anchor="ctr">
                <a:noAutofit/>
              </a:bodyPr>
              <a:lstStyle/>
              <a:p>
                <a:pPr>
                  <a:defRPr sz="1800">
                    <a:latin typeface="Calibri"/>
                    <a:ea typeface="Calibri"/>
                    <a:cs typeface="Calibri"/>
                    <a:sym typeface="Calibri"/>
                  </a:defRPr>
                </a:pPr>
                <a:endParaRPr/>
              </a:p>
            </p:txBody>
          </p:sp>
        </p:grpSp>
      </p:grpSp>
      <p:pic>
        <p:nvPicPr>
          <p:cNvPr id="694" name="image.png" descr="image.png"/>
          <p:cNvPicPr>
            <a:picLocks noChangeAspect="1"/>
          </p:cNvPicPr>
          <p:nvPr/>
        </p:nvPicPr>
        <p:blipFill>
          <a:blip r:embed="rId3"/>
          <a:stretch>
            <a:fillRect/>
          </a:stretch>
        </p:blipFill>
        <p:spPr>
          <a:xfrm>
            <a:off x="7514715" y="49227"/>
            <a:ext cx="1527191" cy="1109648"/>
          </a:xfrm>
          <a:prstGeom prst="rect">
            <a:avLst/>
          </a:prstGeom>
          <a:ln w="12700">
            <a:miter lim="400000"/>
          </a:ln>
        </p:spPr>
      </p:pic>
      <p:pic>
        <p:nvPicPr>
          <p:cNvPr id="695" name="Picture 2" descr="Picture 2"/>
          <p:cNvPicPr>
            <a:picLocks noChangeAspect="1"/>
          </p:cNvPicPr>
          <p:nvPr/>
        </p:nvPicPr>
        <p:blipFill>
          <a:blip r:embed="rId4"/>
          <a:srcRect r="7733"/>
          <a:stretch>
            <a:fillRect/>
          </a:stretch>
        </p:blipFill>
        <p:spPr>
          <a:xfrm>
            <a:off x="6201033" y="236032"/>
            <a:ext cx="1277453" cy="44304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iterate>
                                    <p:tmAbs val="0"/>
                                  </p:iterate>
                                  <p:childTnLst>
                                    <p:set>
                                      <p:cBhvr>
                                        <p:cTn id="6" fill="hold"/>
                                        <p:tgtEl>
                                          <p:spTgt spid="690"/>
                                        </p:tgtEl>
                                        <p:attrNameLst>
                                          <p:attrName>style.visibility</p:attrName>
                                        </p:attrNameLst>
                                      </p:cBhvr>
                                      <p:to>
                                        <p:strVal val="visible"/>
                                      </p:to>
                                    </p:set>
                                    <p:anim calcmode="lin" valueType="num">
                                      <p:cBhvr>
                                        <p:cTn id="7" dur="1000" fill="hold"/>
                                        <p:tgtEl>
                                          <p:spTgt spid="690"/>
                                        </p:tgtEl>
                                        <p:attrNameLst>
                                          <p:attrName>ppt_w</p:attrName>
                                        </p:attrNameLst>
                                      </p:cBhvr>
                                      <p:tavLst>
                                        <p:tav tm="0">
                                          <p:val>
                                            <p:fltVal val="0"/>
                                          </p:val>
                                        </p:tav>
                                        <p:tav tm="100000">
                                          <p:val>
                                            <p:strVal val="#ppt_w"/>
                                          </p:val>
                                        </p:tav>
                                      </p:tavLst>
                                    </p:anim>
                                    <p:anim calcmode="lin" valueType="num">
                                      <p:cBhvr>
                                        <p:cTn id="8" dur="1000" fill="hold"/>
                                        <p:tgtEl>
                                          <p:spTgt spid="690"/>
                                        </p:tgtEl>
                                        <p:attrNameLst>
                                          <p:attrName>ppt_h</p:attrName>
                                        </p:attrNameLst>
                                      </p:cBhvr>
                                      <p:tavLst>
                                        <p:tav tm="0">
                                          <p:val>
                                            <p:fltVal val="0"/>
                                          </p:val>
                                        </p:tav>
                                        <p:tav tm="100000">
                                          <p:val>
                                            <p:strVal val="#ppt_h"/>
                                          </p:val>
                                        </p:tav>
                                      </p:tavLst>
                                    </p:anim>
                                    <p:anim calcmode="lin" valueType="num">
                                      <p:cBhvr>
                                        <p:cTn id="9" dur="1000" fill="hold"/>
                                        <p:tgtEl>
                                          <p:spTgt spid="6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iterate>
                                    <p:tmAbs val="0"/>
                                  </p:iterate>
                                  <p:childTnLst>
                                    <p:set>
                                      <p:cBhvr>
                                        <p:cTn id="14" fill="hold"/>
                                        <p:tgtEl>
                                          <p:spTgt spid="643"/>
                                        </p:tgtEl>
                                        <p:attrNameLst>
                                          <p:attrName>style.visibility</p:attrName>
                                        </p:attrNameLst>
                                      </p:cBhvr>
                                      <p:to>
                                        <p:strVal val="visible"/>
                                      </p:to>
                                    </p:set>
                                    <p:anim calcmode="lin" valueType="num">
                                      <p:cBhvr>
                                        <p:cTn id="15" dur="1000" fill="hold"/>
                                        <p:tgtEl>
                                          <p:spTgt spid="643"/>
                                        </p:tgtEl>
                                        <p:attrNameLst>
                                          <p:attrName>ppt_x</p:attrName>
                                        </p:attrNameLst>
                                      </p:cBhvr>
                                      <p:tavLst>
                                        <p:tav tm="0">
                                          <p:val>
                                            <p:strVal val="#ppt_x"/>
                                          </p:val>
                                        </p:tav>
                                        <p:tav tm="100000">
                                          <p:val>
                                            <p:strVal val="#ppt_x"/>
                                          </p:val>
                                        </p:tav>
                                      </p:tavLst>
                                    </p:anim>
                                    <p:anim calcmode="lin" valueType="num">
                                      <p:cBhvr>
                                        <p:cTn id="16" dur="1000" fill="hold"/>
                                        <p:tgtEl>
                                          <p:spTgt spid="64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9" presetClass="entr" fill="hold" grpId="3" nodeType="afterEffect">
                                  <p:stCondLst>
                                    <p:cond delay="0"/>
                                  </p:stCondLst>
                                  <p:iterate>
                                    <p:tmAbs val="0"/>
                                  </p:iterate>
                                  <p:childTnLst>
                                    <p:set>
                                      <p:cBhvr>
                                        <p:cTn id="19" fill="hold"/>
                                        <p:tgtEl>
                                          <p:spTgt spid="644"/>
                                        </p:tgtEl>
                                        <p:attrNameLst>
                                          <p:attrName>style.visibility</p:attrName>
                                        </p:attrNameLst>
                                      </p:cBhvr>
                                      <p:to>
                                        <p:strVal val="visible"/>
                                      </p:to>
                                    </p:set>
                                    <p:animEffect transition="in" filter="dissolve">
                                      <p:cBhvr>
                                        <p:cTn id="20" dur="500"/>
                                        <p:tgtEl>
                                          <p:spTgt spid="64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645"/>
                                        </p:tgtEl>
                                        <p:attrNameLst>
                                          <p:attrName>style.visibility</p:attrName>
                                        </p:attrNameLst>
                                      </p:cBhvr>
                                      <p:to>
                                        <p:strVal val="visible"/>
                                      </p:to>
                                    </p:set>
                                    <p:anim calcmode="lin" valueType="num">
                                      <p:cBhvr>
                                        <p:cTn id="25" dur="1000" fill="hold"/>
                                        <p:tgtEl>
                                          <p:spTgt spid="645"/>
                                        </p:tgtEl>
                                        <p:attrNameLst>
                                          <p:attrName>ppt_x</p:attrName>
                                        </p:attrNameLst>
                                      </p:cBhvr>
                                      <p:tavLst>
                                        <p:tav tm="0">
                                          <p:val>
                                            <p:strVal val="#ppt_x"/>
                                          </p:val>
                                        </p:tav>
                                        <p:tav tm="100000">
                                          <p:val>
                                            <p:strVal val="#ppt_x"/>
                                          </p:val>
                                        </p:tav>
                                      </p:tavLst>
                                    </p:anim>
                                    <p:anim calcmode="lin" valueType="num">
                                      <p:cBhvr>
                                        <p:cTn id="26" dur="1000" fill="hold"/>
                                        <p:tgtEl>
                                          <p:spTgt spid="6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6" nodeType="clickEffect">
                                  <p:stCondLst>
                                    <p:cond delay="0"/>
                                  </p:stCondLst>
                                  <p:iterate>
                                    <p:tmAbs val="0"/>
                                  </p:iterate>
                                  <p:childTnLst>
                                    <p:set>
                                      <p:cBhvr>
                                        <p:cTn id="30" fill="hold"/>
                                        <p:tgtEl>
                                          <p:spTgt spid="647"/>
                                        </p:tgtEl>
                                        <p:attrNameLst>
                                          <p:attrName>style.visibility</p:attrName>
                                        </p:attrNameLst>
                                      </p:cBhvr>
                                      <p:to>
                                        <p:strVal val="visible"/>
                                      </p:to>
                                    </p:set>
                                    <p:anim calcmode="lin" valueType="num">
                                      <p:cBhvr>
                                        <p:cTn id="31" dur="1000" fill="hold"/>
                                        <p:tgtEl>
                                          <p:spTgt spid="647"/>
                                        </p:tgtEl>
                                        <p:attrNameLst>
                                          <p:attrName>ppt_x</p:attrName>
                                        </p:attrNameLst>
                                      </p:cBhvr>
                                      <p:tavLst>
                                        <p:tav tm="0">
                                          <p:val>
                                            <p:strVal val="#ppt_x"/>
                                          </p:val>
                                        </p:tav>
                                        <p:tav tm="100000">
                                          <p:val>
                                            <p:strVal val="#ppt_x"/>
                                          </p:val>
                                        </p:tav>
                                      </p:tavLst>
                                    </p:anim>
                                    <p:anim calcmode="lin" valueType="num">
                                      <p:cBhvr>
                                        <p:cTn id="32" dur="1000" fill="hold"/>
                                        <p:tgtEl>
                                          <p:spTgt spid="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 grpId="2" animBg="1" advAuto="0"/>
      <p:bldP spid="644" grpId="3" animBg="1" advAuto="0"/>
      <p:bldP spid="645" grpId="4" animBg="1" advAuto="0"/>
      <p:bldP spid="647" grpId="6" animBg="1" advAuto="0"/>
      <p:bldP spid="69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olicy Tools contributing to sustainability:…"/>
          <p:cNvSpPr txBox="1"/>
          <p:nvPr/>
        </p:nvSpPr>
        <p:spPr>
          <a:xfrm>
            <a:off x="440403" y="2275877"/>
            <a:ext cx="8380040" cy="3413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lnSpc>
                <a:spcPts val="3100"/>
              </a:lnSpc>
              <a:defRPr sz="1400" b="1">
                <a:latin typeface="Verdana"/>
                <a:ea typeface="Verdana"/>
                <a:cs typeface="Verdana"/>
                <a:sym typeface="Verdana"/>
              </a:defRPr>
            </a:pPr>
            <a:endParaRPr b="0" dirty="0"/>
          </a:p>
          <a:p>
            <a:pPr>
              <a:spcBef>
                <a:spcPts val="700"/>
              </a:spcBef>
              <a:buClr>
                <a:srgbClr val="FF0000"/>
              </a:buClr>
              <a:buSzPct val="100000"/>
              <a:buChar char="➢"/>
              <a:defRPr sz="3200">
                <a:solidFill>
                  <a:srgbClr val="0433FF"/>
                </a:solidFill>
                <a:latin typeface="+mn-lt"/>
                <a:ea typeface="+mn-ea"/>
                <a:cs typeface="+mn-cs"/>
                <a:sym typeface="Arial"/>
              </a:defRPr>
            </a:pPr>
            <a:r>
              <a:rPr dirty="0"/>
              <a:t> </a:t>
            </a:r>
            <a:r>
              <a:rPr sz="2900" dirty="0">
                <a:latin typeface="Tahoma"/>
                <a:ea typeface="Tahoma"/>
                <a:cs typeface="Tahoma"/>
                <a:sym typeface="Tahoma"/>
              </a:rPr>
              <a:t>Policy Tools contributing to sustainability:</a:t>
            </a:r>
            <a:endParaRPr sz="2500" dirty="0">
              <a:latin typeface="Tahoma"/>
              <a:ea typeface="Tahoma"/>
              <a:cs typeface="Tahoma"/>
              <a:sym typeface="Tahoma"/>
            </a:endParaRPr>
          </a:p>
          <a:p>
            <a:pPr>
              <a:spcBef>
                <a:spcPts val="700"/>
              </a:spcBef>
              <a:defRPr sz="2500">
                <a:solidFill>
                  <a:srgbClr val="0433FF"/>
                </a:solidFill>
              </a:defRPr>
            </a:pPr>
            <a:r>
              <a:rPr dirty="0"/>
              <a:t>     - protect the environment and human health; </a:t>
            </a:r>
          </a:p>
          <a:p>
            <a:pPr>
              <a:spcBef>
                <a:spcPts val="700"/>
              </a:spcBef>
              <a:defRPr sz="2500">
                <a:solidFill>
                  <a:srgbClr val="0433FF"/>
                </a:solidFill>
              </a:defRPr>
            </a:pPr>
            <a:r>
              <a:rPr dirty="0"/>
              <a:t>     - make products more energy and resource efficient;  </a:t>
            </a:r>
          </a:p>
          <a:p>
            <a:pPr>
              <a:spcBef>
                <a:spcPts val="700"/>
              </a:spcBef>
              <a:defRPr sz="2500">
                <a:solidFill>
                  <a:srgbClr val="0433FF"/>
                </a:solidFill>
              </a:defRPr>
            </a:pPr>
            <a:r>
              <a:rPr dirty="0"/>
              <a:t>     - empower consumers to choose better products;</a:t>
            </a:r>
            <a:r>
              <a:rPr lang="en-US" dirty="0"/>
              <a:t> and</a:t>
            </a:r>
            <a:endParaRPr dirty="0"/>
          </a:p>
          <a:p>
            <a:pPr>
              <a:spcBef>
                <a:spcPts val="700"/>
              </a:spcBef>
              <a:defRPr sz="2500">
                <a:solidFill>
                  <a:srgbClr val="0433FF"/>
                </a:solidFill>
              </a:defRPr>
            </a:pPr>
            <a:r>
              <a:rPr dirty="0"/>
              <a:t>     - reuse, repair and extended producer responsibility.</a:t>
            </a:r>
          </a:p>
          <a:p>
            <a:pPr>
              <a:spcBef>
                <a:spcPts val="700"/>
              </a:spcBef>
              <a:defRPr sz="2300">
                <a:solidFill>
                  <a:srgbClr val="0433FF"/>
                </a:solidFill>
              </a:defRPr>
            </a:pPr>
            <a:r>
              <a:rPr dirty="0"/>
              <a:t>   </a:t>
            </a:r>
          </a:p>
        </p:txBody>
      </p:sp>
      <p:sp>
        <p:nvSpPr>
          <p:cNvPr id="698" name="Product Policies contributing to…"/>
          <p:cNvSpPr txBox="1"/>
          <p:nvPr/>
        </p:nvSpPr>
        <p:spPr>
          <a:xfrm>
            <a:off x="1367973" y="1237579"/>
            <a:ext cx="5961061" cy="1038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lnSpc>
                <a:spcPts val="5500"/>
              </a:lnSpc>
              <a:defRPr sz="3400" b="1">
                <a:solidFill>
                  <a:srgbClr val="011993"/>
                </a:solidFill>
                <a:latin typeface="Times New Roman"/>
                <a:ea typeface="Times New Roman"/>
                <a:cs typeface="Times New Roman"/>
                <a:sym typeface="Times New Roman"/>
              </a:defRPr>
            </a:pPr>
            <a:r>
              <a:rPr dirty="0"/>
              <a:t>Product Policies contributing to</a:t>
            </a:r>
          </a:p>
          <a:p>
            <a:pPr defTabSz="457200">
              <a:lnSpc>
                <a:spcPts val="5500"/>
              </a:lnSpc>
              <a:defRPr sz="3400" b="1">
                <a:solidFill>
                  <a:srgbClr val="011993"/>
                </a:solidFill>
                <a:latin typeface="Times New Roman"/>
                <a:ea typeface="Times New Roman"/>
                <a:cs typeface="Times New Roman"/>
                <a:sym typeface="Times New Roman"/>
              </a:defRPr>
            </a:pPr>
            <a:r>
              <a:rPr dirty="0"/>
              <a:t>Circular Economy</a:t>
            </a:r>
          </a:p>
        </p:txBody>
      </p:sp>
      <p:pic>
        <p:nvPicPr>
          <p:cNvPr id="699" name="Picture 2" descr="Picture 2"/>
          <p:cNvPicPr>
            <a:picLocks noChangeAspect="1"/>
          </p:cNvPicPr>
          <p:nvPr/>
        </p:nvPicPr>
        <p:blipFill>
          <a:blip r:embed="rId2"/>
          <a:srcRect r="7733"/>
          <a:stretch>
            <a:fillRect/>
          </a:stretch>
        </p:blipFill>
        <p:spPr>
          <a:xfrm>
            <a:off x="5820033" y="223332"/>
            <a:ext cx="1277453" cy="44304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Circular design and production processes;…"/>
          <p:cNvSpPr txBox="1"/>
          <p:nvPr/>
        </p:nvSpPr>
        <p:spPr>
          <a:xfrm>
            <a:off x="694258" y="2151781"/>
            <a:ext cx="8069913" cy="2757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lnSpc>
                <a:spcPts val="3100"/>
              </a:lnSpc>
              <a:defRPr sz="1400" b="1">
                <a:latin typeface="Verdana"/>
                <a:ea typeface="Verdana"/>
                <a:cs typeface="Verdana"/>
                <a:sym typeface="Verdana"/>
              </a:defRPr>
            </a:pPr>
            <a:endParaRPr b="0" dirty="0"/>
          </a:p>
          <a:p>
            <a:pPr>
              <a:spcBef>
                <a:spcPts val="700"/>
              </a:spcBef>
              <a:buClr>
                <a:srgbClr val="FF0000"/>
              </a:buClr>
              <a:buSzPct val="100000"/>
              <a:buChar char="➢"/>
              <a:defRPr sz="3200">
                <a:solidFill>
                  <a:srgbClr val="0433FF"/>
                </a:solidFill>
                <a:latin typeface="+mn-lt"/>
                <a:ea typeface="+mn-ea"/>
                <a:cs typeface="+mn-cs"/>
                <a:sym typeface="Arial"/>
              </a:defRPr>
            </a:pPr>
            <a:r>
              <a:rPr dirty="0"/>
              <a:t>  </a:t>
            </a:r>
            <a:r>
              <a:rPr lang="en-US" dirty="0"/>
              <a:t> </a:t>
            </a:r>
            <a:r>
              <a:rPr sz="3000" dirty="0">
                <a:latin typeface="Tahoma"/>
                <a:ea typeface="Tahoma"/>
                <a:cs typeface="Tahoma"/>
                <a:sym typeface="Tahoma"/>
              </a:rPr>
              <a:t>Circular design and production processes;</a:t>
            </a:r>
          </a:p>
          <a:p>
            <a:pPr>
              <a:spcBef>
                <a:spcPts val="700"/>
              </a:spcBef>
              <a:buClr>
                <a:srgbClr val="FF0000"/>
              </a:buClr>
              <a:buSzPct val="100000"/>
              <a:buChar char="➢"/>
              <a:defRPr sz="3200">
                <a:solidFill>
                  <a:srgbClr val="0433FF"/>
                </a:solidFill>
                <a:latin typeface="+mn-lt"/>
                <a:ea typeface="+mn-ea"/>
                <a:cs typeface="+mn-cs"/>
                <a:sym typeface="Arial"/>
              </a:defRPr>
            </a:pPr>
            <a:r>
              <a:rPr sz="3000" dirty="0">
                <a:latin typeface="Tahoma"/>
                <a:ea typeface="Tahoma"/>
                <a:cs typeface="Tahoma"/>
                <a:sym typeface="Tahoma"/>
              </a:rPr>
              <a:t>   Investment in innovation;</a:t>
            </a:r>
          </a:p>
          <a:p>
            <a:pPr>
              <a:spcBef>
                <a:spcPts val="700"/>
              </a:spcBef>
              <a:buClr>
                <a:srgbClr val="FF0000"/>
              </a:buClr>
              <a:buSzPct val="100000"/>
              <a:buChar char="➢"/>
              <a:defRPr sz="3200">
                <a:solidFill>
                  <a:srgbClr val="0433FF"/>
                </a:solidFill>
                <a:latin typeface="+mn-lt"/>
                <a:ea typeface="+mn-ea"/>
                <a:cs typeface="+mn-cs"/>
                <a:sym typeface="Arial"/>
              </a:defRPr>
            </a:pPr>
            <a:r>
              <a:rPr sz="3000" dirty="0">
                <a:latin typeface="Tahoma"/>
                <a:ea typeface="Tahoma"/>
                <a:cs typeface="Tahoma"/>
                <a:sym typeface="Tahoma"/>
              </a:rPr>
              <a:t>   Efficient waste management system;</a:t>
            </a:r>
            <a:r>
              <a:rPr lang="en-US" sz="3000" dirty="0">
                <a:latin typeface="Tahoma"/>
                <a:ea typeface="Tahoma"/>
                <a:cs typeface="Tahoma"/>
                <a:sym typeface="Tahoma"/>
              </a:rPr>
              <a:t> </a:t>
            </a:r>
            <a:r>
              <a:rPr sz="3000" dirty="0">
                <a:latin typeface="Tahoma"/>
                <a:ea typeface="Tahoma"/>
                <a:cs typeface="Tahoma"/>
                <a:sym typeface="Tahoma"/>
              </a:rPr>
              <a:t>and</a:t>
            </a:r>
          </a:p>
          <a:p>
            <a:pPr>
              <a:spcBef>
                <a:spcPts val="700"/>
              </a:spcBef>
              <a:buClr>
                <a:srgbClr val="FF0000"/>
              </a:buClr>
              <a:buSzPct val="100000"/>
              <a:buChar char="➢"/>
              <a:defRPr sz="3200">
                <a:solidFill>
                  <a:srgbClr val="0433FF"/>
                </a:solidFill>
                <a:latin typeface="+mn-lt"/>
                <a:ea typeface="+mn-ea"/>
                <a:cs typeface="+mn-cs"/>
                <a:sym typeface="Arial"/>
              </a:defRPr>
            </a:pPr>
            <a:r>
              <a:rPr sz="3000" dirty="0">
                <a:latin typeface="Tahoma"/>
                <a:ea typeface="Tahoma"/>
                <a:cs typeface="Tahoma"/>
                <a:sym typeface="Tahoma"/>
              </a:rPr>
              <a:t>   S</a:t>
            </a:r>
            <a:r>
              <a:rPr dirty="0"/>
              <a:t>takeholder engagement</a:t>
            </a:r>
          </a:p>
        </p:txBody>
      </p:sp>
      <p:sp>
        <p:nvSpPr>
          <p:cNvPr id="702" name="Steps to the Circular Economy"/>
          <p:cNvSpPr txBox="1"/>
          <p:nvPr/>
        </p:nvSpPr>
        <p:spPr>
          <a:xfrm>
            <a:off x="1355273" y="1389979"/>
            <a:ext cx="6911632" cy="678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6400"/>
              </a:lnSpc>
              <a:defRPr sz="4100" b="1">
                <a:solidFill>
                  <a:srgbClr val="011993"/>
                </a:solidFill>
                <a:latin typeface="Times New Roman"/>
                <a:ea typeface="Times New Roman"/>
                <a:cs typeface="Times New Roman"/>
                <a:sym typeface="Times New Roman"/>
              </a:defRPr>
            </a:lvl1pPr>
          </a:lstStyle>
          <a:p>
            <a:r>
              <a:t>Steps to the Circular Economy</a:t>
            </a:r>
          </a:p>
        </p:txBody>
      </p:sp>
      <p:pic>
        <p:nvPicPr>
          <p:cNvPr id="703" name="Picture 2" descr="Picture 2"/>
          <p:cNvPicPr>
            <a:picLocks noChangeAspect="1"/>
          </p:cNvPicPr>
          <p:nvPr/>
        </p:nvPicPr>
        <p:blipFill>
          <a:blip r:embed="rId2"/>
          <a:srcRect r="7733"/>
          <a:stretch>
            <a:fillRect/>
          </a:stretch>
        </p:blipFill>
        <p:spPr>
          <a:xfrm>
            <a:off x="5820033" y="223332"/>
            <a:ext cx="1277453" cy="44304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EU Action Plan…"/>
          <p:cNvSpPr txBox="1"/>
          <p:nvPr/>
        </p:nvSpPr>
        <p:spPr>
          <a:xfrm>
            <a:off x="1067923" y="2070744"/>
            <a:ext cx="7008154" cy="4707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700"/>
              </a:spcBef>
              <a:buClr>
                <a:srgbClr val="FF0000"/>
              </a:buClr>
              <a:buSzPct val="100000"/>
              <a:buChar char="➢"/>
              <a:defRPr sz="3200">
                <a:solidFill>
                  <a:srgbClr val="333399"/>
                </a:solidFill>
              </a:defRPr>
            </a:pPr>
            <a:r>
              <a:t> </a:t>
            </a:r>
            <a:r>
              <a:rPr sz="3300">
                <a:solidFill>
                  <a:srgbClr val="0433FF"/>
                </a:solidFill>
              </a:rPr>
              <a:t>EU Action Plan</a:t>
            </a:r>
          </a:p>
          <a:p>
            <a:pPr>
              <a:spcBef>
                <a:spcPts val="700"/>
              </a:spcBef>
              <a:buClr>
                <a:srgbClr val="FF0000"/>
              </a:buClr>
              <a:buSzPct val="100000"/>
              <a:buChar char="➢"/>
              <a:defRPr sz="3300">
                <a:solidFill>
                  <a:srgbClr val="333399"/>
                </a:solidFill>
              </a:defRPr>
            </a:pPr>
            <a:r>
              <a:rPr>
                <a:solidFill>
                  <a:srgbClr val="0433FF"/>
                </a:solidFill>
              </a:rPr>
              <a:t> Australian Plans/Policy</a:t>
            </a:r>
            <a:endParaRPr sz="3600">
              <a:solidFill>
                <a:srgbClr val="0433FF"/>
              </a:solidFill>
            </a:endParaRPr>
          </a:p>
          <a:p>
            <a:pPr>
              <a:spcBef>
                <a:spcPts val="700"/>
              </a:spcBef>
              <a:defRPr sz="3000">
                <a:solidFill>
                  <a:srgbClr val="333399"/>
                </a:solidFill>
              </a:defRPr>
            </a:pPr>
            <a:r>
              <a:rPr>
                <a:solidFill>
                  <a:srgbClr val="0433FF"/>
                </a:solidFill>
              </a:rPr>
              <a:t>    </a:t>
            </a:r>
            <a:r>
              <a:rPr sz="2600">
                <a:solidFill>
                  <a:srgbClr val="0433FF"/>
                </a:solidFill>
              </a:rPr>
              <a:t>-  National Waste Policy</a:t>
            </a:r>
          </a:p>
          <a:p>
            <a:pPr>
              <a:spcBef>
                <a:spcPts val="700"/>
              </a:spcBef>
              <a:defRPr sz="2600">
                <a:solidFill>
                  <a:srgbClr val="333399"/>
                </a:solidFill>
              </a:defRPr>
            </a:pPr>
            <a:r>
              <a:rPr>
                <a:solidFill>
                  <a:srgbClr val="0433FF"/>
                </a:solidFill>
              </a:rPr>
              <a:t>     -  Circular Economy Hub</a:t>
            </a:r>
          </a:p>
          <a:p>
            <a:pPr>
              <a:spcBef>
                <a:spcPts val="700"/>
              </a:spcBef>
              <a:defRPr sz="2600">
                <a:solidFill>
                  <a:srgbClr val="333399"/>
                </a:solidFill>
              </a:defRPr>
            </a:pPr>
            <a:r>
              <a:rPr>
                <a:solidFill>
                  <a:srgbClr val="0433FF"/>
                </a:solidFill>
              </a:rPr>
              <a:t>     -  National Packaging Waste Targets</a:t>
            </a:r>
          </a:p>
          <a:p>
            <a:pPr>
              <a:spcBef>
                <a:spcPts val="700"/>
              </a:spcBef>
              <a:defRPr sz="2600">
                <a:solidFill>
                  <a:srgbClr val="333399"/>
                </a:solidFill>
              </a:defRPr>
            </a:pPr>
            <a:r>
              <a:rPr>
                <a:solidFill>
                  <a:srgbClr val="0433FF"/>
                </a:solidFill>
              </a:rPr>
              <a:t>     -  Recycling Investment Fund</a:t>
            </a:r>
          </a:p>
          <a:p>
            <a:pPr>
              <a:spcBef>
                <a:spcPts val="700"/>
              </a:spcBef>
              <a:defRPr sz="2600">
                <a:solidFill>
                  <a:srgbClr val="333399"/>
                </a:solidFill>
              </a:defRPr>
            </a:pPr>
            <a:r>
              <a:rPr>
                <a:solidFill>
                  <a:srgbClr val="0433FF"/>
                </a:solidFill>
              </a:rPr>
              <a:t>     -  Energy and Water Efficiency Regulation</a:t>
            </a:r>
          </a:p>
          <a:p>
            <a:pPr>
              <a:spcBef>
                <a:spcPts val="700"/>
              </a:spcBef>
              <a:defRPr sz="2600">
                <a:solidFill>
                  <a:srgbClr val="333399"/>
                </a:solidFill>
              </a:defRPr>
            </a:pPr>
            <a:r>
              <a:rPr>
                <a:solidFill>
                  <a:srgbClr val="0433FF"/>
                </a:solidFill>
              </a:rPr>
              <a:t>     -  Product Stewardship Legislation</a:t>
            </a:r>
          </a:p>
          <a:p>
            <a:pPr>
              <a:spcBef>
                <a:spcPts val="700"/>
              </a:spcBef>
              <a:defRPr sz="2600">
                <a:solidFill>
                  <a:srgbClr val="333399"/>
                </a:solidFill>
              </a:defRPr>
            </a:pPr>
            <a:r>
              <a:rPr>
                <a:solidFill>
                  <a:srgbClr val="0433FF"/>
                </a:solidFill>
              </a:rPr>
              <a:t>    </a:t>
            </a:r>
          </a:p>
        </p:txBody>
      </p:sp>
      <p:sp>
        <p:nvSpPr>
          <p:cNvPr id="706" name="Action plans for the Circular Economy"/>
          <p:cNvSpPr txBox="1"/>
          <p:nvPr/>
        </p:nvSpPr>
        <p:spPr>
          <a:xfrm>
            <a:off x="240253" y="1300479"/>
            <a:ext cx="8528557" cy="666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6500"/>
              </a:lnSpc>
              <a:defRPr sz="4000" b="1">
                <a:solidFill>
                  <a:srgbClr val="011993"/>
                </a:solidFill>
                <a:latin typeface="Times New Roman"/>
                <a:ea typeface="Times New Roman"/>
                <a:cs typeface="Times New Roman"/>
                <a:sym typeface="Times New Roman"/>
              </a:defRPr>
            </a:lvl1pPr>
          </a:lstStyle>
          <a:p>
            <a:r>
              <a:t>Action plans for the Circular Economy</a:t>
            </a:r>
          </a:p>
        </p:txBody>
      </p:sp>
      <p:pic>
        <p:nvPicPr>
          <p:cNvPr id="707" name="Picture 2" descr="Picture 2"/>
          <p:cNvPicPr>
            <a:picLocks noChangeAspect="1"/>
          </p:cNvPicPr>
          <p:nvPr/>
        </p:nvPicPr>
        <p:blipFill>
          <a:blip r:embed="rId2"/>
          <a:srcRect r="7733"/>
          <a:stretch>
            <a:fillRect/>
          </a:stretch>
        </p:blipFill>
        <p:spPr>
          <a:xfrm>
            <a:off x="5820033" y="223332"/>
            <a:ext cx="1277453" cy="44304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Energy Efficiency Regulation Regulated Products (MEPS and labelling)"/>
          <p:cNvSpPr txBox="1">
            <a:spLocks noGrp="1"/>
          </p:cNvSpPr>
          <p:nvPr>
            <p:ph type="title" idx="4294967295"/>
          </p:nvPr>
        </p:nvSpPr>
        <p:spPr>
          <a:xfrm>
            <a:off x="1035050" y="-179388"/>
            <a:ext cx="7793038" cy="1462089"/>
          </a:xfrm>
          <a:prstGeom prst="rect">
            <a:avLst/>
          </a:prstGeom>
        </p:spPr>
        <p:txBody>
          <a:bodyPr>
            <a:normAutofit/>
          </a:bodyPr>
          <a:lstStyle/>
          <a:p>
            <a:pPr>
              <a:defRPr sz="3200" b="1">
                <a:latin typeface="Times New Roman"/>
                <a:ea typeface="Times New Roman"/>
                <a:cs typeface="Times New Roman"/>
                <a:sym typeface="Times New Roman"/>
              </a:defRPr>
            </a:pPr>
            <a:r>
              <a:t>Energy Efficiency Regulation</a:t>
            </a:r>
            <a:br/>
            <a:r>
              <a:t>Regulated Products (MEPS and labelling)</a:t>
            </a:r>
          </a:p>
        </p:txBody>
      </p:sp>
      <p:sp>
        <p:nvSpPr>
          <p:cNvPr id="710" name="Regulated products…"/>
          <p:cNvSpPr txBox="1">
            <a:spLocks noGrp="1"/>
          </p:cNvSpPr>
          <p:nvPr>
            <p:ph type="body" sz="half" idx="4294967295"/>
          </p:nvPr>
        </p:nvSpPr>
        <p:spPr>
          <a:xfrm>
            <a:off x="369887" y="2020887"/>
            <a:ext cx="4381501" cy="4525963"/>
          </a:xfrm>
          <a:prstGeom prst="rect">
            <a:avLst/>
          </a:prstGeom>
        </p:spPr>
        <p:txBody>
          <a:bodyPr>
            <a:normAutofit/>
          </a:bodyPr>
          <a:lstStyle/>
          <a:p>
            <a:pPr marL="0" indent="0">
              <a:buSzTx/>
              <a:buFont typeface="Wingdings"/>
              <a:buNone/>
              <a:defRPr>
                <a:solidFill>
                  <a:srgbClr val="000099"/>
                </a:solidFill>
              </a:defRPr>
            </a:pPr>
            <a:r>
              <a:t>Regulated products </a:t>
            </a:r>
          </a:p>
          <a:p>
            <a:pPr marL="0" indent="0">
              <a:spcBef>
                <a:spcPts val="300"/>
              </a:spcBef>
              <a:buClr>
                <a:srgbClr val="FF0000"/>
              </a:buClr>
              <a:buSzPct val="100000"/>
              <a:buFont typeface="Arial"/>
              <a:buChar char="•"/>
              <a:defRPr sz="1600">
                <a:solidFill>
                  <a:srgbClr val="000099"/>
                </a:solidFill>
              </a:defRPr>
            </a:pPr>
            <a:r>
              <a:t>Refrigerators </a:t>
            </a:r>
          </a:p>
          <a:p>
            <a:pPr marL="0" indent="0">
              <a:spcBef>
                <a:spcPts val="300"/>
              </a:spcBef>
              <a:buClr>
                <a:srgbClr val="FF0000"/>
              </a:buClr>
              <a:buSzPct val="100000"/>
              <a:buFont typeface="Arial"/>
              <a:buChar char="•"/>
              <a:defRPr sz="1600">
                <a:solidFill>
                  <a:srgbClr val="000099"/>
                </a:solidFill>
              </a:defRPr>
            </a:pPr>
            <a:r>
              <a:t>Clothes washers and Dryers </a:t>
            </a:r>
          </a:p>
          <a:p>
            <a:pPr marL="0" indent="0">
              <a:spcBef>
                <a:spcPts val="300"/>
              </a:spcBef>
              <a:buClr>
                <a:srgbClr val="FF0000"/>
              </a:buClr>
              <a:buSzPct val="100000"/>
              <a:buFont typeface="Arial"/>
              <a:buChar char="•"/>
              <a:defRPr sz="1600">
                <a:solidFill>
                  <a:srgbClr val="000099"/>
                </a:solidFill>
              </a:defRPr>
            </a:pPr>
            <a:r>
              <a:t>Dishwashers</a:t>
            </a:r>
          </a:p>
          <a:p>
            <a:pPr marL="0" indent="0">
              <a:spcBef>
                <a:spcPts val="300"/>
              </a:spcBef>
              <a:buClr>
                <a:srgbClr val="FF0000"/>
              </a:buClr>
              <a:buSzPct val="100000"/>
              <a:buFont typeface="Arial"/>
              <a:buChar char="•"/>
              <a:defRPr sz="1600">
                <a:solidFill>
                  <a:srgbClr val="000099"/>
                </a:solidFill>
              </a:defRPr>
            </a:pPr>
            <a:r>
              <a:t>Freezers </a:t>
            </a:r>
          </a:p>
          <a:p>
            <a:pPr marL="0" indent="0">
              <a:spcBef>
                <a:spcPts val="300"/>
              </a:spcBef>
              <a:buClr>
                <a:srgbClr val="FF0000"/>
              </a:buClr>
              <a:buSzPct val="100000"/>
              <a:buFont typeface="Arial"/>
              <a:buChar char="•"/>
              <a:defRPr sz="1600">
                <a:solidFill>
                  <a:srgbClr val="000099"/>
                </a:solidFill>
              </a:defRPr>
            </a:pPr>
            <a:r>
              <a:t>Electric motors</a:t>
            </a:r>
          </a:p>
          <a:p>
            <a:pPr marL="0" indent="0">
              <a:spcBef>
                <a:spcPts val="300"/>
              </a:spcBef>
              <a:buClr>
                <a:srgbClr val="FF0000"/>
              </a:buClr>
              <a:buSzPct val="100000"/>
              <a:buFont typeface="Arial"/>
              <a:buChar char="•"/>
              <a:defRPr sz="1600">
                <a:solidFill>
                  <a:srgbClr val="000099"/>
                </a:solidFill>
              </a:defRPr>
            </a:pPr>
            <a:r>
              <a:t>Air conditioners </a:t>
            </a:r>
          </a:p>
          <a:p>
            <a:pPr marL="0" indent="0">
              <a:spcBef>
                <a:spcPts val="300"/>
              </a:spcBef>
              <a:buClr>
                <a:srgbClr val="FF0000"/>
              </a:buClr>
              <a:buSzPct val="100000"/>
              <a:buFont typeface="Arial"/>
              <a:buChar char="•"/>
              <a:defRPr sz="1600">
                <a:solidFill>
                  <a:srgbClr val="000099"/>
                </a:solidFill>
              </a:defRPr>
            </a:pPr>
            <a:r>
              <a:t>Televisions and Set  top boxes</a:t>
            </a:r>
          </a:p>
          <a:p>
            <a:pPr marL="0" indent="0">
              <a:spcBef>
                <a:spcPts val="300"/>
              </a:spcBef>
              <a:buClr>
                <a:srgbClr val="FF0000"/>
              </a:buClr>
              <a:buSzPct val="100000"/>
              <a:buFont typeface="Arial"/>
              <a:buChar char="•"/>
              <a:defRPr sz="1600">
                <a:solidFill>
                  <a:srgbClr val="000099"/>
                </a:solidFill>
              </a:defRPr>
            </a:pPr>
            <a:r>
              <a:t>Distribution transformers</a:t>
            </a:r>
          </a:p>
          <a:p>
            <a:pPr marL="0" indent="0">
              <a:spcBef>
                <a:spcPts val="300"/>
              </a:spcBef>
              <a:buClr>
                <a:srgbClr val="FF0000"/>
              </a:buClr>
              <a:buSzPct val="100000"/>
              <a:buFont typeface="Arial"/>
              <a:buChar char="•"/>
              <a:defRPr sz="1600">
                <a:solidFill>
                  <a:srgbClr val="000099"/>
                </a:solidFill>
              </a:defRPr>
            </a:pPr>
            <a:r>
              <a:t>Electric motors</a:t>
            </a:r>
          </a:p>
          <a:p>
            <a:pPr marL="0" indent="0">
              <a:spcBef>
                <a:spcPts val="300"/>
              </a:spcBef>
              <a:buClr>
                <a:srgbClr val="FF0000"/>
              </a:buClr>
              <a:buSzPct val="100000"/>
              <a:buFont typeface="Arial"/>
              <a:buChar char="•"/>
              <a:defRPr sz="1600">
                <a:solidFill>
                  <a:srgbClr val="000099"/>
                </a:solidFill>
              </a:defRPr>
            </a:pPr>
            <a:r>
              <a:t>Electric water heaters</a:t>
            </a:r>
          </a:p>
          <a:p>
            <a:pPr marL="0" indent="0">
              <a:spcBef>
                <a:spcPts val="300"/>
              </a:spcBef>
              <a:buClr>
                <a:srgbClr val="FF0000"/>
              </a:buClr>
              <a:buSzPct val="100000"/>
              <a:buFont typeface="Arial"/>
              <a:buChar char="•"/>
              <a:defRPr sz="1600">
                <a:solidFill>
                  <a:srgbClr val="000099"/>
                </a:solidFill>
              </a:defRPr>
            </a:pPr>
            <a:r>
              <a:t>External power supplies</a:t>
            </a:r>
          </a:p>
          <a:p>
            <a:pPr marL="0" indent="0">
              <a:spcBef>
                <a:spcPts val="300"/>
              </a:spcBef>
              <a:buClr>
                <a:srgbClr val="FF0000"/>
              </a:buClr>
              <a:buSzPct val="100000"/>
              <a:buFont typeface="Arial"/>
              <a:buChar char="•"/>
              <a:defRPr sz="1600">
                <a:solidFill>
                  <a:srgbClr val="000099"/>
                </a:solidFill>
              </a:defRPr>
            </a:pPr>
            <a:r>
              <a:t>Lighting equipment</a:t>
            </a:r>
          </a:p>
          <a:p>
            <a:pPr marL="0" indent="0">
              <a:spcBef>
                <a:spcPts val="300"/>
              </a:spcBef>
              <a:buClr>
                <a:srgbClr val="FF0000"/>
              </a:buClr>
              <a:buSzPct val="100000"/>
              <a:buFont typeface="Arial"/>
              <a:buChar char="•"/>
              <a:defRPr sz="1600">
                <a:solidFill>
                  <a:srgbClr val="000099"/>
                </a:solidFill>
              </a:defRPr>
            </a:pPr>
            <a:r>
              <a:t>Computers and Monitors </a:t>
            </a:r>
          </a:p>
        </p:txBody>
      </p:sp>
      <p:pic>
        <p:nvPicPr>
          <p:cNvPr id="711" name="E3 Logo_RGB" descr="E3 Logo_RGB"/>
          <p:cNvPicPr>
            <a:picLocks noChangeAspect="1"/>
          </p:cNvPicPr>
          <p:nvPr/>
        </p:nvPicPr>
        <p:blipFill>
          <a:blip r:embed="rId2"/>
          <a:stretch>
            <a:fillRect/>
          </a:stretch>
        </p:blipFill>
        <p:spPr>
          <a:xfrm>
            <a:off x="7308850" y="1417637"/>
            <a:ext cx="1835150" cy="955676"/>
          </a:xfrm>
          <a:prstGeom prst="rect">
            <a:avLst/>
          </a:prstGeom>
          <a:ln w="12700">
            <a:miter lim="400000"/>
          </a:ln>
        </p:spPr>
      </p:pic>
      <p:pic>
        <p:nvPicPr>
          <p:cNvPr id="712" name="http://www.cprmotor.com/products_img/Single_three_phase_ac_asynchronous_electric_motors_IMB34.jpg" descr="http://www.cprmotor.com/products_img/Single_three_phase_ac_asynchronous_electric_motors_IMB34.jpg"/>
          <p:cNvPicPr>
            <a:picLocks noChangeAspect="1"/>
          </p:cNvPicPr>
          <p:nvPr/>
        </p:nvPicPr>
        <p:blipFill>
          <a:blip r:embed="rId3"/>
          <a:stretch>
            <a:fillRect/>
          </a:stretch>
        </p:blipFill>
        <p:spPr>
          <a:xfrm>
            <a:off x="4838700" y="1417637"/>
            <a:ext cx="1706563" cy="1706563"/>
          </a:xfrm>
          <a:prstGeom prst="rect">
            <a:avLst/>
          </a:prstGeom>
          <a:ln w="12700">
            <a:miter lim="400000"/>
          </a:ln>
        </p:spPr>
      </p:pic>
      <p:pic>
        <p:nvPicPr>
          <p:cNvPr id="713" name="http://2.bp.blogspot.com/_DI-Hcyw-oOs/TDvdCymtOJI/AAAAAAAAAJs/0E3eSk55ioU/s1600/whirlpool-awoe-8548-washing-machine1.jpg" descr="http://2.bp.blogspot.com/_DI-Hcyw-oOs/TDvdCymtOJI/AAAAAAAAAJs/0E3eSk55ioU/s1600/whirlpool-awoe-8548-washing-machine1.jpg"/>
          <p:cNvPicPr>
            <a:picLocks noChangeAspect="1"/>
          </p:cNvPicPr>
          <p:nvPr/>
        </p:nvPicPr>
        <p:blipFill>
          <a:blip r:embed="rId4"/>
          <a:stretch>
            <a:fillRect/>
          </a:stretch>
        </p:blipFill>
        <p:spPr>
          <a:xfrm>
            <a:off x="4198937" y="2808287"/>
            <a:ext cx="1279526" cy="1570038"/>
          </a:xfrm>
          <a:prstGeom prst="rect">
            <a:avLst/>
          </a:prstGeom>
          <a:ln w="12700">
            <a:miter lim="400000"/>
          </a:ln>
        </p:spPr>
      </p:pic>
      <p:pic>
        <p:nvPicPr>
          <p:cNvPr id="714" name="http://www.dallas-handyman-services.com/images/refrigerator.jpg" descr="http://www.dallas-handyman-services.com/images/refrigerator.jpg"/>
          <p:cNvPicPr>
            <a:picLocks noChangeAspect="1"/>
          </p:cNvPicPr>
          <p:nvPr/>
        </p:nvPicPr>
        <p:blipFill>
          <a:blip r:embed="rId5"/>
          <a:stretch>
            <a:fillRect/>
          </a:stretch>
        </p:blipFill>
        <p:spPr>
          <a:xfrm>
            <a:off x="6408737" y="2373312"/>
            <a:ext cx="1441451" cy="1441451"/>
          </a:xfrm>
          <a:prstGeom prst="rect">
            <a:avLst/>
          </a:prstGeom>
          <a:ln w="12700">
            <a:miter lim="400000"/>
          </a:ln>
        </p:spPr>
      </p:pic>
      <p:pic>
        <p:nvPicPr>
          <p:cNvPr id="715" name="http://www.powerbox.com.au/products/TRG70A.jpg" descr="http://www.powerbox.com.au/products/TRG70A.jpg"/>
          <p:cNvPicPr>
            <a:picLocks noChangeAspect="1"/>
          </p:cNvPicPr>
          <p:nvPr/>
        </p:nvPicPr>
        <p:blipFill>
          <a:blip r:embed="rId6"/>
          <a:stretch>
            <a:fillRect/>
          </a:stretch>
        </p:blipFill>
        <p:spPr>
          <a:xfrm>
            <a:off x="4198937" y="4618037"/>
            <a:ext cx="1155701" cy="1057276"/>
          </a:xfrm>
          <a:prstGeom prst="rect">
            <a:avLst/>
          </a:prstGeom>
          <a:ln w="12700">
            <a:miter lim="400000"/>
          </a:ln>
        </p:spPr>
      </p:pic>
      <p:pic>
        <p:nvPicPr>
          <p:cNvPr id="716" name="http://t3.gstatic.com/images?q=tbn:ANd9GcR6AZea0qyhnTbBm70d5Rb9hU6QEilur7Nr4x9U8mxKvYwE3KzYfw" descr="http://t3.gstatic.com/images?q=tbn:ANd9GcR6AZea0qyhnTbBm70d5Rb9hU6QEilur7Nr4x9U8mxKvYwE3KzYfw"/>
          <p:cNvPicPr>
            <a:picLocks noChangeAspect="1"/>
          </p:cNvPicPr>
          <p:nvPr/>
        </p:nvPicPr>
        <p:blipFill>
          <a:blip r:embed="rId7"/>
          <a:stretch>
            <a:fillRect/>
          </a:stretch>
        </p:blipFill>
        <p:spPr>
          <a:xfrm>
            <a:off x="7653337" y="3124200"/>
            <a:ext cx="1295401" cy="969963"/>
          </a:xfrm>
          <a:prstGeom prst="rect">
            <a:avLst/>
          </a:prstGeom>
          <a:ln w="12700">
            <a:miter lim="400000"/>
          </a:ln>
        </p:spPr>
      </p:pic>
      <p:pic>
        <p:nvPicPr>
          <p:cNvPr id="717" name="http://ecx.images-amazon.com/images/I/31r2VQn7PCL._SL500_AA300_.jpg" descr="http://ecx.images-amazon.com/images/I/31r2VQn7PCL._SL500_AA300_.jpg"/>
          <p:cNvPicPr>
            <a:picLocks noChangeAspect="1"/>
          </p:cNvPicPr>
          <p:nvPr/>
        </p:nvPicPr>
        <p:blipFill>
          <a:blip r:embed="rId8"/>
          <a:stretch>
            <a:fillRect/>
          </a:stretch>
        </p:blipFill>
        <p:spPr>
          <a:xfrm>
            <a:off x="5715000" y="3155950"/>
            <a:ext cx="974725" cy="974725"/>
          </a:xfrm>
          <a:prstGeom prst="rect">
            <a:avLst/>
          </a:prstGeom>
          <a:ln w="12700">
            <a:miter lim="400000"/>
          </a:ln>
        </p:spPr>
      </p:pic>
      <p:pic>
        <p:nvPicPr>
          <p:cNvPr id="718" name="http://cfnewsads.thomasnet.com/images/large/532/532676.jpg" descr="http://cfnewsads.thomasnet.com/images/large/532/532676.jpg"/>
          <p:cNvPicPr>
            <a:picLocks noChangeAspect="1"/>
          </p:cNvPicPr>
          <p:nvPr/>
        </p:nvPicPr>
        <p:blipFill>
          <a:blip r:embed="rId9"/>
          <a:stretch>
            <a:fillRect/>
          </a:stretch>
        </p:blipFill>
        <p:spPr>
          <a:xfrm>
            <a:off x="6205947" y="4341812"/>
            <a:ext cx="706438" cy="1609726"/>
          </a:xfrm>
          <a:prstGeom prst="rect">
            <a:avLst/>
          </a:prstGeom>
          <a:ln w="12700">
            <a:miter lim="400000"/>
          </a:ln>
        </p:spPr>
      </p:pic>
      <p:pic>
        <p:nvPicPr>
          <p:cNvPr id="719" name="http://www.livinggreener.gov.au/__data/assets/image/0020/62471/energy-label-10-star-fridge.jpg" descr="http://www.livinggreener.gov.au/__data/assets/image/0020/62471/energy-label-10-star-fridge.jpg"/>
          <p:cNvPicPr>
            <a:picLocks noChangeAspect="1"/>
          </p:cNvPicPr>
          <p:nvPr/>
        </p:nvPicPr>
        <p:blipFill>
          <a:blip r:embed="rId10"/>
          <a:stretch>
            <a:fillRect/>
          </a:stretch>
        </p:blipFill>
        <p:spPr>
          <a:xfrm>
            <a:off x="7639869" y="4276725"/>
            <a:ext cx="1173112" cy="212407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Australia has a small manufacturing…"/>
          <p:cNvSpPr txBox="1"/>
          <p:nvPr/>
        </p:nvSpPr>
        <p:spPr>
          <a:xfrm>
            <a:off x="722266" y="2171805"/>
            <a:ext cx="7873093" cy="3588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700"/>
              </a:spcBef>
              <a:buClr>
                <a:srgbClr val="FF0000"/>
              </a:buClr>
              <a:buSzPct val="100000"/>
              <a:buChar char="➢"/>
              <a:defRPr sz="3200">
                <a:solidFill>
                  <a:srgbClr val="333399"/>
                </a:solidFill>
              </a:defRPr>
            </a:pPr>
            <a:r>
              <a:rPr dirty="0"/>
              <a:t> </a:t>
            </a:r>
            <a:r>
              <a:rPr sz="3300" dirty="0">
                <a:solidFill>
                  <a:srgbClr val="0433FF"/>
                </a:solidFill>
              </a:rPr>
              <a:t>Australia has a small manufacturing</a:t>
            </a:r>
          </a:p>
          <a:p>
            <a:pPr>
              <a:spcBef>
                <a:spcPts val="700"/>
              </a:spcBef>
              <a:defRPr sz="3200">
                <a:solidFill>
                  <a:srgbClr val="333399"/>
                </a:solidFill>
              </a:defRPr>
            </a:pPr>
            <a:r>
              <a:rPr sz="3300" dirty="0">
                <a:solidFill>
                  <a:srgbClr val="0433FF"/>
                </a:solidFill>
              </a:rPr>
              <a:t>    base;</a:t>
            </a:r>
          </a:p>
          <a:p>
            <a:pPr>
              <a:spcBef>
                <a:spcPts val="700"/>
              </a:spcBef>
              <a:buClr>
                <a:srgbClr val="FF0000"/>
              </a:buClr>
              <a:buSzPct val="100000"/>
              <a:buChar char="➢"/>
              <a:defRPr sz="3200">
                <a:solidFill>
                  <a:srgbClr val="333399"/>
                </a:solidFill>
              </a:defRPr>
            </a:pPr>
            <a:r>
              <a:rPr lang="en-US" sz="3300" dirty="0">
                <a:solidFill>
                  <a:srgbClr val="0433FF"/>
                </a:solidFill>
              </a:rPr>
              <a:t> </a:t>
            </a:r>
            <a:r>
              <a:rPr sz="3300" dirty="0">
                <a:solidFill>
                  <a:srgbClr val="0433FF"/>
                </a:solidFill>
              </a:rPr>
              <a:t>Australia is an earlier adopter of </a:t>
            </a:r>
          </a:p>
          <a:p>
            <a:pPr>
              <a:spcBef>
                <a:spcPts val="700"/>
              </a:spcBef>
              <a:defRPr sz="3200">
                <a:solidFill>
                  <a:srgbClr val="333399"/>
                </a:solidFill>
              </a:defRPr>
            </a:pPr>
            <a:r>
              <a:rPr sz="3300" dirty="0">
                <a:solidFill>
                  <a:srgbClr val="0433FF"/>
                </a:solidFill>
              </a:rPr>
              <a:t>   </a:t>
            </a:r>
            <a:r>
              <a:rPr lang="en-US" sz="3300" dirty="0">
                <a:solidFill>
                  <a:srgbClr val="0433FF"/>
                </a:solidFill>
              </a:rPr>
              <a:t> </a:t>
            </a:r>
            <a:r>
              <a:rPr sz="3300" dirty="0">
                <a:solidFill>
                  <a:srgbClr val="0433FF"/>
                </a:solidFill>
              </a:rPr>
              <a:t>technologies and a good test bed; and</a:t>
            </a:r>
          </a:p>
          <a:p>
            <a:pPr>
              <a:spcBef>
                <a:spcPts val="700"/>
              </a:spcBef>
              <a:buClr>
                <a:srgbClr val="FF0000"/>
              </a:buClr>
              <a:buSzPct val="100000"/>
              <a:buChar char="➢"/>
              <a:defRPr sz="3300">
                <a:solidFill>
                  <a:srgbClr val="333399"/>
                </a:solidFill>
              </a:defRPr>
            </a:pPr>
            <a:r>
              <a:rPr dirty="0">
                <a:solidFill>
                  <a:srgbClr val="0433FF"/>
                </a:solidFill>
              </a:rPr>
              <a:t> Must take into account our trading</a:t>
            </a:r>
          </a:p>
          <a:p>
            <a:pPr>
              <a:spcBef>
                <a:spcPts val="700"/>
              </a:spcBef>
              <a:defRPr sz="3300">
                <a:solidFill>
                  <a:srgbClr val="333399"/>
                </a:solidFill>
              </a:defRPr>
            </a:pPr>
            <a:r>
              <a:rPr dirty="0">
                <a:solidFill>
                  <a:srgbClr val="0433FF"/>
                </a:solidFill>
              </a:rPr>
              <a:t>    environment</a:t>
            </a:r>
          </a:p>
        </p:txBody>
      </p:sp>
      <p:sp>
        <p:nvSpPr>
          <p:cNvPr id="722" name="Australia’s Context"/>
          <p:cNvSpPr txBox="1"/>
          <p:nvPr/>
        </p:nvSpPr>
        <p:spPr>
          <a:xfrm>
            <a:off x="1941731" y="1344929"/>
            <a:ext cx="4438054" cy="678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6600"/>
              </a:lnSpc>
              <a:defRPr sz="4100" b="1">
                <a:solidFill>
                  <a:srgbClr val="011993"/>
                </a:solidFill>
                <a:latin typeface="Times New Roman"/>
                <a:ea typeface="Times New Roman"/>
                <a:cs typeface="Times New Roman"/>
                <a:sym typeface="Times New Roman"/>
              </a:defRPr>
            </a:lvl1pPr>
          </a:lstStyle>
          <a:p>
            <a:r>
              <a:t>Australia’s Context</a:t>
            </a:r>
          </a:p>
        </p:txBody>
      </p:sp>
      <p:pic>
        <p:nvPicPr>
          <p:cNvPr id="723" name="Picture 2" descr="Picture 2"/>
          <p:cNvPicPr>
            <a:picLocks noChangeAspect="1"/>
          </p:cNvPicPr>
          <p:nvPr/>
        </p:nvPicPr>
        <p:blipFill>
          <a:blip r:embed="rId2"/>
          <a:srcRect r="7733"/>
          <a:stretch>
            <a:fillRect/>
          </a:stretch>
        </p:blipFill>
        <p:spPr>
          <a:xfrm>
            <a:off x="5820033" y="223332"/>
            <a:ext cx="1277453" cy="44304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Industry Contribution"/>
          <p:cNvSpPr txBox="1">
            <a:spLocks noGrp="1"/>
          </p:cNvSpPr>
          <p:nvPr>
            <p:ph type="title" idx="4294967295"/>
          </p:nvPr>
        </p:nvSpPr>
        <p:spPr>
          <a:xfrm>
            <a:off x="1083679" y="632930"/>
            <a:ext cx="7772401" cy="1103313"/>
          </a:xfrm>
          <a:prstGeom prst="rect">
            <a:avLst/>
          </a:prstGeom>
        </p:spPr>
        <p:txBody>
          <a:bodyPr>
            <a:normAutofit/>
          </a:bodyPr>
          <a:lstStyle>
            <a:lvl1pPr>
              <a:defRPr sz="4000" b="1">
                <a:latin typeface="Times New Roman"/>
                <a:ea typeface="Times New Roman"/>
                <a:cs typeface="Times New Roman"/>
                <a:sym typeface="Times New Roman"/>
              </a:defRPr>
            </a:lvl1pPr>
          </a:lstStyle>
          <a:p>
            <a:r>
              <a:t>  Industry Contribution        </a:t>
            </a:r>
          </a:p>
        </p:txBody>
      </p:sp>
      <p:sp>
        <p:nvSpPr>
          <p:cNvPr id="726" name="The Home Appliance Industry makes a significant contribution to the environment and resource efficiency globally through innovative energy and water efficiency design and global standards.…"/>
          <p:cNvSpPr txBox="1"/>
          <p:nvPr/>
        </p:nvSpPr>
        <p:spPr>
          <a:xfrm>
            <a:off x="317047" y="1925581"/>
            <a:ext cx="8374969" cy="4695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700"/>
              </a:spcBef>
              <a:buClr>
                <a:srgbClr val="FF0000"/>
              </a:buClr>
              <a:buSzPct val="100000"/>
              <a:buChar char="➢"/>
              <a:defRPr sz="2400">
                <a:solidFill>
                  <a:srgbClr val="0433FF"/>
                </a:solidFill>
              </a:defRPr>
            </a:pPr>
            <a:r>
              <a:t> The Home Appliance Industry makes a significant contribution to the environment and resource efficiency globally through innovative energy and water efficiency design and global standards.</a:t>
            </a:r>
          </a:p>
          <a:p>
            <a:pPr>
              <a:spcBef>
                <a:spcPts val="700"/>
              </a:spcBef>
              <a:buClr>
                <a:srgbClr val="FF0000"/>
              </a:buClr>
              <a:buSzPct val="100000"/>
              <a:buChar char="➢"/>
              <a:defRPr sz="2400">
                <a:solidFill>
                  <a:srgbClr val="0433FF"/>
                </a:solidFill>
              </a:defRPr>
            </a:pPr>
            <a:endParaRPr/>
          </a:p>
          <a:p>
            <a:pPr>
              <a:spcBef>
                <a:spcPts val="700"/>
              </a:spcBef>
              <a:buClr>
                <a:srgbClr val="FF0000"/>
              </a:buClr>
              <a:buSzPct val="100000"/>
              <a:buChar char="➢"/>
              <a:defRPr sz="2400">
                <a:solidFill>
                  <a:srgbClr val="0433FF"/>
                </a:solidFill>
              </a:defRPr>
            </a:pPr>
            <a:r>
              <a:t>   The message I wish to leave you with today is the importance of a greater role for industry in the development of UN Environment Policy and Guidelines, particularly in regard to product stewardship guidelines and the benefits of innovative product design to facilitate recycling and extended life through the ability to repair. </a:t>
            </a:r>
            <a:endParaRPr sz="2500"/>
          </a:p>
        </p:txBody>
      </p:sp>
      <p:pic>
        <p:nvPicPr>
          <p:cNvPr id="727" name="Picture 2" descr="Picture 2"/>
          <p:cNvPicPr>
            <a:picLocks noChangeAspect="1"/>
          </p:cNvPicPr>
          <p:nvPr/>
        </p:nvPicPr>
        <p:blipFill>
          <a:blip r:embed="rId2"/>
          <a:srcRect r="7733"/>
          <a:stretch>
            <a:fillRect/>
          </a:stretch>
        </p:blipFill>
        <p:spPr>
          <a:xfrm>
            <a:off x="5718433" y="248732"/>
            <a:ext cx="1277453" cy="44304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www.cesa.asn.au"/>
          <p:cNvSpPr txBox="1"/>
          <p:nvPr/>
        </p:nvSpPr>
        <p:spPr>
          <a:xfrm>
            <a:off x="5913120" y="6323647"/>
            <a:ext cx="3005773"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gn="r">
              <a:defRPr sz="1800" b="1">
                <a:solidFill>
                  <a:srgbClr val="333399"/>
                </a:solidFill>
              </a:defRPr>
            </a:lvl1pPr>
          </a:lstStyle>
          <a:p>
            <a:r>
              <a:t>www.cesa.asn.au</a:t>
            </a:r>
          </a:p>
        </p:txBody>
      </p:sp>
      <p:sp>
        <p:nvSpPr>
          <p:cNvPr id="730" name="THANK YOU"/>
          <p:cNvSpPr txBox="1">
            <a:spLocks noGrp="1"/>
          </p:cNvSpPr>
          <p:nvPr>
            <p:ph type="title" idx="4294967295"/>
          </p:nvPr>
        </p:nvSpPr>
        <p:spPr>
          <a:xfrm>
            <a:off x="990600" y="1268412"/>
            <a:ext cx="7337425" cy="2376488"/>
          </a:xfrm>
          <a:prstGeom prst="rect">
            <a:avLst/>
          </a:prstGeom>
        </p:spPr>
        <p:txBody>
          <a:bodyPr>
            <a:normAutofit/>
          </a:bodyPr>
          <a:lstStyle>
            <a:lvl1pPr algn="ctr">
              <a:defRPr b="1">
                <a:latin typeface="Times New Roman"/>
                <a:ea typeface="Times New Roman"/>
                <a:cs typeface="Times New Roman"/>
                <a:sym typeface="Times New Roman"/>
              </a:defRPr>
            </a:lvl1pPr>
          </a:lstStyle>
          <a:p>
            <a:r>
              <a:t>THANK YOU</a:t>
            </a:r>
          </a:p>
        </p:txBody>
      </p:sp>
      <p:pic>
        <p:nvPicPr>
          <p:cNvPr id="731" name="Picture 2" descr="Picture 2"/>
          <p:cNvPicPr>
            <a:picLocks noChangeAspect="1"/>
          </p:cNvPicPr>
          <p:nvPr/>
        </p:nvPicPr>
        <p:blipFill>
          <a:blip r:embed="rId2"/>
          <a:srcRect r="7733"/>
          <a:stretch>
            <a:fillRect/>
          </a:stretch>
        </p:blipFill>
        <p:spPr>
          <a:xfrm>
            <a:off x="5820033" y="223332"/>
            <a:ext cx="1277453" cy="44304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5"/>
          <p:cNvSpPr/>
          <p:nvPr/>
        </p:nvSpPr>
        <p:spPr>
          <a:xfrm>
            <a:off x="-1" y="707826"/>
            <a:ext cx="4996293" cy="5292925"/>
          </a:xfrm>
          <a:custGeom>
            <a:avLst/>
            <a:gdLst/>
            <a:ahLst/>
            <a:cxnLst>
              <a:cxn ang="0">
                <a:pos x="wd2" y="hd2"/>
              </a:cxn>
              <a:cxn ang="5400000">
                <a:pos x="wd2" y="hd2"/>
              </a:cxn>
              <a:cxn ang="10800000">
                <a:pos x="wd2" y="hd2"/>
              </a:cxn>
              <a:cxn ang="16200000">
                <a:pos x="wd2" y="hd2"/>
              </a:cxn>
            </a:cxnLst>
            <a:rect l="0" t="0" r="r" b="b"/>
            <a:pathLst>
              <a:path w="21600" h="21600" extrusionOk="0">
                <a:moveTo>
                  <a:pt x="20186" y="0"/>
                </a:moveTo>
                <a:lnTo>
                  <a:pt x="20392" y="171"/>
                </a:lnTo>
                <a:lnTo>
                  <a:pt x="20582" y="383"/>
                </a:lnTo>
                <a:lnTo>
                  <a:pt x="20821" y="640"/>
                </a:lnTo>
                <a:lnTo>
                  <a:pt x="20949" y="816"/>
                </a:lnTo>
                <a:lnTo>
                  <a:pt x="21077" y="988"/>
                </a:lnTo>
                <a:lnTo>
                  <a:pt x="21188" y="1164"/>
                </a:lnTo>
                <a:lnTo>
                  <a:pt x="21299" y="1371"/>
                </a:lnTo>
                <a:lnTo>
                  <a:pt x="21394" y="1579"/>
                </a:lnTo>
                <a:lnTo>
                  <a:pt x="21472" y="1804"/>
                </a:lnTo>
                <a:lnTo>
                  <a:pt x="21534" y="2030"/>
                </a:lnTo>
                <a:lnTo>
                  <a:pt x="21584" y="2273"/>
                </a:lnTo>
                <a:lnTo>
                  <a:pt x="21600" y="2535"/>
                </a:lnTo>
                <a:lnTo>
                  <a:pt x="21584" y="2774"/>
                </a:lnTo>
                <a:lnTo>
                  <a:pt x="21534" y="3035"/>
                </a:lnTo>
                <a:lnTo>
                  <a:pt x="21456" y="3315"/>
                </a:lnTo>
                <a:lnTo>
                  <a:pt x="21344" y="3572"/>
                </a:lnTo>
                <a:lnTo>
                  <a:pt x="21188" y="3852"/>
                </a:lnTo>
                <a:lnTo>
                  <a:pt x="20978" y="4127"/>
                </a:lnTo>
                <a:lnTo>
                  <a:pt x="20743" y="4407"/>
                </a:lnTo>
                <a:lnTo>
                  <a:pt x="20425" y="4686"/>
                </a:lnTo>
                <a:lnTo>
                  <a:pt x="20075" y="4961"/>
                </a:lnTo>
                <a:lnTo>
                  <a:pt x="19663" y="5223"/>
                </a:lnTo>
                <a:lnTo>
                  <a:pt x="19168" y="5498"/>
                </a:lnTo>
                <a:lnTo>
                  <a:pt x="18629" y="5760"/>
                </a:lnTo>
                <a:lnTo>
                  <a:pt x="18010" y="6039"/>
                </a:lnTo>
                <a:lnTo>
                  <a:pt x="17326" y="6278"/>
                </a:lnTo>
                <a:lnTo>
                  <a:pt x="16564" y="6540"/>
                </a:lnTo>
                <a:lnTo>
                  <a:pt x="16168" y="6680"/>
                </a:lnTo>
                <a:lnTo>
                  <a:pt x="15978" y="6766"/>
                </a:lnTo>
                <a:lnTo>
                  <a:pt x="15785" y="6869"/>
                </a:lnTo>
                <a:lnTo>
                  <a:pt x="15595" y="6973"/>
                </a:lnTo>
                <a:lnTo>
                  <a:pt x="15422" y="7095"/>
                </a:lnTo>
                <a:lnTo>
                  <a:pt x="15261" y="7217"/>
                </a:lnTo>
                <a:lnTo>
                  <a:pt x="15105" y="7356"/>
                </a:lnTo>
                <a:lnTo>
                  <a:pt x="14961" y="7514"/>
                </a:lnTo>
                <a:lnTo>
                  <a:pt x="14833" y="7686"/>
                </a:lnTo>
                <a:lnTo>
                  <a:pt x="14705" y="7875"/>
                </a:lnTo>
                <a:lnTo>
                  <a:pt x="14594" y="8069"/>
                </a:lnTo>
                <a:lnTo>
                  <a:pt x="14499" y="8295"/>
                </a:lnTo>
                <a:lnTo>
                  <a:pt x="14421" y="8520"/>
                </a:lnTo>
                <a:lnTo>
                  <a:pt x="14371" y="8777"/>
                </a:lnTo>
                <a:lnTo>
                  <a:pt x="14326" y="9057"/>
                </a:lnTo>
                <a:lnTo>
                  <a:pt x="14293" y="9332"/>
                </a:lnTo>
                <a:lnTo>
                  <a:pt x="14276" y="9648"/>
                </a:lnTo>
                <a:lnTo>
                  <a:pt x="14293" y="9995"/>
                </a:lnTo>
                <a:lnTo>
                  <a:pt x="14326" y="10342"/>
                </a:lnTo>
                <a:lnTo>
                  <a:pt x="14371" y="10721"/>
                </a:lnTo>
                <a:lnTo>
                  <a:pt x="14454" y="11122"/>
                </a:lnTo>
                <a:lnTo>
                  <a:pt x="14548" y="11537"/>
                </a:lnTo>
                <a:lnTo>
                  <a:pt x="14660" y="11988"/>
                </a:lnTo>
                <a:lnTo>
                  <a:pt x="14800" y="12476"/>
                </a:lnTo>
                <a:lnTo>
                  <a:pt x="14977" y="12976"/>
                </a:lnTo>
                <a:lnTo>
                  <a:pt x="15167" y="13499"/>
                </a:lnTo>
                <a:lnTo>
                  <a:pt x="15389" y="14054"/>
                </a:lnTo>
                <a:lnTo>
                  <a:pt x="15645" y="14645"/>
                </a:lnTo>
                <a:lnTo>
                  <a:pt x="15929" y="15267"/>
                </a:lnTo>
                <a:lnTo>
                  <a:pt x="16230" y="15908"/>
                </a:lnTo>
                <a:lnTo>
                  <a:pt x="16564" y="16585"/>
                </a:lnTo>
                <a:lnTo>
                  <a:pt x="16630" y="16742"/>
                </a:lnTo>
                <a:lnTo>
                  <a:pt x="16675" y="16914"/>
                </a:lnTo>
                <a:lnTo>
                  <a:pt x="16741" y="17157"/>
                </a:lnTo>
                <a:lnTo>
                  <a:pt x="16786" y="17437"/>
                </a:lnTo>
                <a:lnTo>
                  <a:pt x="16803" y="17766"/>
                </a:lnTo>
                <a:lnTo>
                  <a:pt x="16803" y="18132"/>
                </a:lnTo>
                <a:lnTo>
                  <a:pt x="16770" y="18321"/>
                </a:lnTo>
                <a:lnTo>
                  <a:pt x="16741" y="18528"/>
                </a:lnTo>
                <a:lnTo>
                  <a:pt x="16691" y="18718"/>
                </a:lnTo>
                <a:lnTo>
                  <a:pt x="16642" y="18930"/>
                </a:lnTo>
                <a:lnTo>
                  <a:pt x="16564" y="19137"/>
                </a:lnTo>
                <a:lnTo>
                  <a:pt x="16469" y="19345"/>
                </a:lnTo>
                <a:lnTo>
                  <a:pt x="16213" y="19760"/>
                </a:lnTo>
                <a:lnTo>
                  <a:pt x="16057" y="19967"/>
                </a:lnTo>
                <a:lnTo>
                  <a:pt x="15867" y="20179"/>
                </a:lnTo>
                <a:lnTo>
                  <a:pt x="15661" y="20387"/>
                </a:lnTo>
                <a:lnTo>
                  <a:pt x="15422" y="20576"/>
                </a:lnTo>
                <a:lnTo>
                  <a:pt x="15150" y="20766"/>
                </a:lnTo>
                <a:lnTo>
                  <a:pt x="14866" y="20960"/>
                </a:lnTo>
                <a:lnTo>
                  <a:pt x="14548" y="21131"/>
                </a:lnTo>
                <a:lnTo>
                  <a:pt x="14182" y="21307"/>
                </a:lnTo>
                <a:lnTo>
                  <a:pt x="13802" y="21460"/>
                </a:lnTo>
                <a:lnTo>
                  <a:pt x="13374" y="21600"/>
                </a:lnTo>
                <a:lnTo>
                  <a:pt x="0" y="21600"/>
                </a:lnTo>
                <a:lnTo>
                  <a:pt x="0" y="0"/>
                </a:lnTo>
                <a:lnTo>
                  <a:pt x="20186" y="0"/>
                </a:lnTo>
                <a:close/>
              </a:path>
            </a:pathLst>
          </a:custGeom>
          <a:solidFill>
            <a:srgbClr val="DD6E71"/>
          </a:solidFill>
          <a:ln w="12700">
            <a:miter lim="400000"/>
          </a:ln>
        </p:spPr>
        <p:txBody>
          <a:bodyPr lIns="34289" tIns="34289" rIns="34289" bIns="34289"/>
          <a:lstStyle/>
          <a:p>
            <a:pPr>
              <a:defRPr sz="1800">
                <a:latin typeface="Calibri"/>
                <a:ea typeface="Calibri"/>
                <a:cs typeface="Calibri"/>
                <a:sym typeface="Calibri"/>
              </a:defRPr>
            </a:pPr>
            <a:endParaRPr/>
          </a:p>
        </p:txBody>
      </p:sp>
      <p:sp>
        <p:nvSpPr>
          <p:cNvPr id="111" name="Freeform 6"/>
          <p:cNvSpPr/>
          <p:nvPr/>
        </p:nvSpPr>
        <p:spPr>
          <a:xfrm>
            <a:off x="5339953" y="3476344"/>
            <a:ext cx="3804049" cy="2527697"/>
          </a:xfrm>
          <a:custGeom>
            <a:avLst/>
            <a:gdLst/>
            <a:ahLst/>
            <a:cxnLst>
              <a:cxn ang="0">
                <a:pos x="wd2" y="hd2"/>
              </a:cxn>
              <a:cxn ang="5400000">
                <a:pos x="wd2" y="hd2"/>
              </a:cxn>
              <a:cxn ang="10800000">
                <a:pos x="wd2" y="hd2"/>
              </a:cxn>
              <a:cxn ang="16200000">
                <a:pos x="wd2" y="hd2"/>
              </a:cxn>
            </a:cxnLst>
            <a:rect l="0" t="0" r="r" b="b"/>
            <a:pathLst>
              <a:path w="21600" h="21600" extrusionOk="0">
                <a:moveTo>
                  <a:pt x="21600" y="977"/>
                </a:moveTo>
                <a:lnTo>
                  <a:pt x="21390" y="783"/>
                </a:lnTo>
                <a:lnTo>
                  <a:pt x="21134" y="580"/>
                </a:lnTo>
                <a:lnTo>
                  <a:pt x="20795" y="387"/>
                </a:lnTo>
                <a:lnTo>
                  <a:pt x="20430" y="193"/>
                </a:lnTo>
                <a:lnTo>
                  <a:pt x="19984" y="41"/>
                </a:lnTo>
                <a:lnTo>
                  <a:pt x="19775" y="0"/>
                </a:lnTo>
                <a:lnTo>
                  <a:pt x="19308" y="0"/>
                </a:lnTo>
                <a:lnTo>
                  <a:pt x="19072" y="41"/>
                </a:lnTo>
                <a:lnTo>
                  <a:pt x="18842" y="112"/>
                </a:lnTo>
                <a:lnTo>
                  <a:pt x="18605" y="234"/>
                </a:lnTo>
                <a:lnTo>
                  <a:pt x="18368" y="427"/>
                </a:lnTo>
                <a:lnTo>
                  <a:pt x="18159" y="661"/>
                </a:lnTo>
                <a:lnTo>
                  <a:pt x="17956" y="936"/>
                </a:lnTo>
                <a:lnTo>
                  <a:pt x="17746" y="1292"/>
                </a:lnTo>
                <a:lnTo>
                  <a:pt x="17564" y="1679"/>
                </a:lnTo>
                <a:lnTo>
                  <a:pt x="17381" y="2147"/>
                </a:lnTo>
                <a:lnTo>
                  <a:pt x="17226" y="2696"/>
                </a:lnTo>
                <a:lnTo>
                  <a:pt x="17091" y="3327"/>
                </a:lnTo>
                <a:lnTo>
                  <a:pt x="16989" y="4029"/>
                </a:lnTo>
                <a:lnTo>
                  <a:pt x="16888" y="4812"/>
                </a:lnTo>
                <a:lnTo>
                  <a:pt x="16807" y="5667"/>
                </a:lnTo>
                <a:lnTo>
                  <a:pt x="16780" y="6654"/>
                </a:lnTo>
                <a:lnTo>
                  <a:pt x="16753" y="7702"/>
                </a:lnTo>
                <a:lnTo>
                  <a:pt x="16753" y="8882"/>
                </a:lnTo>
                <a:lnTo>
                  <a:pt x="16780" y="9706"/>
                </a:lnTo>
                <a:lnTo>
                  <a:pt x="16726" y="10561"/>
                </a:lnTo>
                <a:lnTo>
                  <a:pt x="16651" y="11507"/>
                </a:lnTo>
                <a:lnTo>
                  <a:pt x="16597" y="11975"/>
                </a:lnTo>
                <a:lnTo>
                  <a:pt x="16523" y="12443"/>
                </a:lnTo>
                <a:lnTo>
                  <a:pt x="16415" y="12911"/>
                </a:lnTo>
                <a:lnTo>
                  <a:pt x="16313" y="13379"/>
                </a:lnTo>
                <a:lnTo>
                  <a:pt x="16158" y="13817"/>
                </a:lnTo>
                <a:lnTo>
                  <a:pt x="16002" y="14244"/>
                </a:lnTo>
                <a:lnTo>
                  <a:pt x="15840" y="14671"/>
                </a:lnTo>
                <a:lnTo>
                  <a:pt x="15637" y="15068"/>
                </a:lnTo>
                <a:lnTo>
                  <a:pt x="15401" y="15414"/>
                </a:lnTo>
                <a:lnTo>
                  <a:pt x="15137" y="15729"/>
                </a:lnTo>
                <a:lnTo>
                  <a:pt x="14880" y="16045"/>
                </a:lnTo>
                <a:lnTo>
                  <a:pt x="14569" y="16279"/>
                </a:lnTo>
                <a:lnTo>
                  <a:pt x="14224" y="16513"/>
                </a:lnTo>
                <a:lnTo>
                  <a:pt x="13839" y="16665"/>
                </a:lnTo>
                <a:lnTo>
                  <a:pt x="13447" y="16788"/>
                </a:lnTo>
                <a:lnTo>
                  <a:pt x="13001" y="16869"/>
                </a:lnTo>
                <a:lnTo>
                  <a:pt x="12534" y="16869"/>
                </a:lnTo>
                <a:lnTo>
                  <a:pt x="12014" y="16828"/>
                </a:lnTo>
                <a:lnTo>
                  <a:pt x="11466" y="16706"/>
                </a:lnTo>
                <a:lnTo>
                  <a:pt x="10864" y="16513"/>
                </a:lnTo>
                <a:lnTo>
                  <a:pt x="10242" y="16238"/>
                </a:lnTo>
                <a:lnTo>
                  <a:pt x="9593" y="15923"/>
                </a:lnTo>
                <a:lnTo>
                  <a:pt x="8863" y="15495"/>
                </a:lnTo>
                <a:lnTo>
                  <a:pt x="8106" y="14987"/>
                </a:lnTo>
                <a:lnTo>
                  <a:pt x="7295" y="14397"/>
                </a:lnTo>
                <a:lnTo>
                  <a:pt x="6436" y="13735"/>
                </a:lnTo>
                <a:lnTo>
                  <a:pt x="6254" y="13654"/>
                </a:lnTo>
                <a:lnTo>
                  <a:pt x="6044" y="13572"/>
                </a:lnTo>
                <a:lnTo>
                  <a:pt x="5787" y="13501"/>
                </a:lnTo>
                <a:lnTo>
                  <a:pt x="5449" y="13420"/>
                </a:lnTo>
                <a:lnTo>
                  <a:pt x="5030" y="13461"/>
                </a:lnTo>
                <a:lnTo>
                  <a:pt x="4617" y="13542"/>
                </a:lnTo>
                <a:lnTo>
                  <a:pt x="4381" y="13613"/>
                </a:lnTo>
                <a:lnTo>
                  <a:pt x="4117" y="13735"/>
                </a:lnTo>
                <a:lnTo>
                  <a:pt x="3887" y="13847"/>
                </a:lnTo>
                <a:lnTo>
                  <a:pt x="3624" y="14051"/>
                </a:lnTo>
                <a:lnTo>
                  <a:pt x="3367" y="14244"/>
                </a:lnTo>
                <a:lnTo>
                  <a:pt x="3103" y="14478"/>
                </a:lnTo>
                <a:lnTo>
                  <a:pt x="2839" y="14793"/>
                </a:lnTo>
                <a:lnTo>
                  <a:pt x="2555" y="15099"/>
                </a:lnTo>
                <a:lnTo>
                  <a:pt x="2299" y="15495"/>
                </a:lnTo>
                <a:lnTo>
                  <a:pt x="2008" y="15923"/>
                </a:lnTo>
                <a:lnTo>
                  <a:pt x="1751" y="16431"/>
                </a:lnTo>
                <a:lnTo>
                  <a:pt x="1487" y="16981"/>
                </a:lnTo>
                <a:lnTo>
                  <a:pt x="1230" y="17571"/>
                </a:lnTo>
                <a:lnTo>
                  <a:pt x="967" y="18232"/>
                </a:lnTo>
                <a:lnTo>
                  <a:pt x="710" y="18975"/>
                </a:lnTo>
                <a:lnTo>
                  <a:pt x="473" y="19799"/>
                </a:lnTo>
                <a:lnTo>
                  <a:pt x="237" y="20664"/>
                </a:lnTo>
                <a:lnTo>
                  <a:pt x="0" y="21600"/>
                </a:lnTo>
                <a:lnTo>
                  <a:pt x="21600" y="21600"/>
                </a:lnTo>
                <a:lnTo>
                  <a:pt x="21600" y="977"/>
                </a:lnTo>
                <a:close/>
              </a:path>
            </a:pathLst>
          </a:custGeom>
          <a:solidFill>
            <a:srgbClr val="DD6E71"/>
          </a:solidFill>
          <a:ln w="12700">
            <a:miter lim="400000"/>
          </a:ln>
        </p:spPr>
        <p:txBody>
          <a:bodyPr lIns="34289" tIns="34289" rIns="34289" bIns="34289"/>
          <a:lstStyle/>
          <a:p>
            <a:pPr>
              <a:defRPr sz="1800">
                <a:latin typeface="Calibri"/>
                <a:ea typeface="Calibri"/>
                <a:cs typeface="Calibri"/>
                <a:sym typeface="Calibri"/>
              </a:defRPr>
            </a:pPr>
            <a:endParaRPr/>
          </a:p>
        </p:txBody>
      </p:sp>
      <p:grpSp>
        <p:nvGrpSpPr>
          <p:cNvPr id="218" name="Group 3"/>
          <p:cNvGrpSpPr/>
          <p:nvPr/>
        </p:nvGrpSpPr>
        <p:grpSpPr>
          <a:xfrm>
            <a:off x="466467" y="1309931"/>
            <a:ext cx="2932140" cy="4365948"/>
            <a:chOff x="0" y="0"/>
            <a:chExt cx="2932138" cy="4365946"/>
          </a:xfrm>
        </p:grpSpPr>
        <p:sp>
          <p:nvSpPr>
            <p:cNvPr id="112" name="Rounded Rectangle 215"/>
            <p:cNvSpPr/>
            <p:nvPr/>
          </p:nvSpPr>
          <p:spPr>
            <a:xfrm>
              <a:off x="0" y="729444"/>
              <a:ext cx="2932139" cy="1814296"/>
            </a:xfrm>
            <a:prstGeom prst="roundRect">
              <a:avLst>
                <a:gd name="adj" fmla="val 7006"/>
              </a:avLst>
            </a:prstGeom>
            <a:solidFill>
              <a:srgbClr val="E2ECFA"/>
            </a:solidFill>
            <a:ln w="3175" cap="flat">
              <a:noFill/>
              <a:miter lim="400000"/>
            </a:ln>
            <a:effectLst>
              <a:outerShdw blurRad="38100" dist="25400" dir="5400000" rotWithShape="0">
                <a:srgbClr val="000000">
                  <a:alpha val="10000"/>
                </a:srgbClr>
              </a:outerShdw>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113" name="Freeform 213"/>
            <p:cNvSpPr/>
            <p:nvPr/>
          </p:nvSpPr>
          <p:spPr>
            <a:xfrm flipH="1">
              <a:off x="942434" y="1060989"/>
              <a:ext cx="557209" cy="1112342"/>
            </a:xfrm>
            <a:custGeom>
              <a:avLst/>
              <a:gdLst/>
              <a:ahLst/>
              <a:cxnLst>
                <a:cxn ang="0">
                  <a:pos x="wd2" y="hd2"/>
                </a:cxn>
                <a:cxn ang="5400000">
                  <a:pos x="wd2" y="hd2"/>
                </a:cxn>
                <a:cxn ang="10800000">
                  <a:pos x="wd2" y="hd2"/>
                </a:cxn>
                <a:cxn ang="16200000">
                  <a:pos x="wd2" y="hd2"/>
                </a:cxn>
              </a:cxnLst>
              <a:rect l="0" t="0" r="r" b="b"/>
              <a:pathLst>
                <a:path w="21600" h="21600" extrusionOk="0">
                  <a:moveTo>
                    <a:pt x="40" y="0"/>
                  </a:moveTo>
                  <a:cubicBezTo>
                    <a:pt x="11947" y="0"/>
                    <a:pt x="21600" y="4835"/>
                    <a:pt x="21600" y="10800"/>
                  </a:cubicBezTo>
                  <a:cubicBezTo>
                    <a:pt x="21600" y="16765"/>
                    <a:pt x="11947" y="21600"/>
                    <a:pt x="40" y="21600"/>
                  </a:cubicBezTo>
                  <a:lnTo>
                    <a:pt x="0" y="21598"/>
                  </a:lnTo>
                  <a:lnTo>
                    <a:pt x="0" y="2"/>
                  </a:lnTo>
                  <a:close/>
                </a:path>
              </a:pathLst>
            </a:custGeom>
            <a:solidFill>
              <a:srgbClr val="105596"/>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nvGrpSpPr>
            <p:cNvPr id="167" name="Group 100"/>
            <p:cNvGrpSpPr/>
            <p:nvPr/>
          </p:nvGrpSpPr>
          <p:grpSpPr>
            <a:xfrm>
              <a:off x="1758370" y="1928213"/>
              <a:ext cx="1173769" cy="2437734"/>
              <a:chOff x="0" y="0"/>
              <a:chExt cx="1173768" cy="2437733"/>
            </a:xfrm>
          </p:grpSpPr>
          <p:sp>
            <p:nvSpPr>
              <p:cNvPr id="114" name="Freeform 5"/>
              <p:cNvSpPr/>
              <p:nvPr/>
            </p:nvSpPr>
            <p:spPr>
              <a:xfrm>
                <a:off x="447432" y="2010476"/>
                <a:ext cx="54594" cy="56968"/>
              </a:xfrm>
              <a:custGeom>
                <a:avLst/>
                <a:gdLst/>
                <a:ahLst/>
                <a:cxnLst>
                  <a:cxn ang="0">
                    <a:pos x="wd2" y="hd2"/>
                  </a:cxn>
                  <a:cxn ang="5400000">
                    <a:pos x="wd2" y="hd2"/>
                  </a:cxn>
                  <a:cxn ang="10800000">
                    <a:pos x="wd2" y="hd2"/>
                  </a:cxn>
                  <a:cxn ang="16200000">
                    <a:pos x="wd2" y="hd2"/>
                  </a:cxn>
                </a:cxnLst>
                <a:rect l="0" t="0" r="r" b="b"/>
                <a:pathLst>
                  <a:path w="21600" h="21600" extrusionOk="0">
                    <a:moveTo>
                      <a:pt x="0" y="6300"/>
                    </a:moveTo>
                    <a:lnTo>
                      <a:pt x="10330" y="21600"/>
                    </a:lnTo>
                    <a:lnTo>
                      <a:pt x="21600" y="16200"/>
                    </a:lnTo>
                    <a:lnTo>
                      <a:pt x="11270" y="0"/>
                    </a:lnTo>
                    <a:lnTo>
                      <a:pt x="0" y="630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15" name="Freeform 6"/>
              <p:cNvSpPr/>
              <p:nvPr/>
            </p:nvSpPr>
            <p:spPr>
              <a:xfrm>
                <a:off x="428442" y="2143400"/>
                <a:ext cx="159036" cy="42727"/>
              </a:xfrm>
              <a:custGeom>
                <a:avLst/>
                <a:gdLst/>
                <a:ahLst/>
                <a:cxnLst>
                  <a:cxn ang="0">
                    <a:pos x="wd2" y="hd2"/>
                  </a:cxn>
                  <a:cxn ang="5400000">
                    <a:pos x="wd2" y="hd2"/>
                  </a:cxn>
                  <a:cxn ang="10800000">
                    <a:pos x="wd2" y="hd2"/>
                  </a:cxn>
                  <a:cxn ang="16200000">
                    <a:pos x="wd2" y="hd2"/>
                  </a:cxn>
                </a:cxnLst>
                <a:rect l="0" t="0" r="r" b="b"/>
                <a:pathLst>
                  <a:path w="21600" h="21600" extrusionOk="0">
                    <a:moveTo>
                      <a:pt x="21278" y="9600"/>
                    </a:moveTo>
                    <a:lnTo>
                      <a:pt x="18699" y="7200"/>
                    </a:lnTo>
                    <a:lnTo>
                      <a:pt x="11928" y="2400"/>
                    </a:lnTo>
                    <a:lnTo>
                      <a:pt x="4836" y="0"/>
                    </a:lnTo>
                    <a:lnTo>
                      <a:pt x="2257" y="0"/>
                    </a:lnTo>
                    <a:lnTo>
                      <a:pt x="967" y="1200"/>
                    </a:lnTo>
                    <a:lnTo>
                      <a:pt x="322" y="2400"/>
                    </a:lnTo>
                    <a:lnTo>
                      <a:pt x="0" y="3600"/>
                    </a:lnTo>
                    <a:lnTo>
                      <a:pt x="322" y="4800"/>
                    </a:lnTo>
                    <a:lnTo>
                      <a:pt x="2579" y="8400"/>
                    </a:lnTo>
                    <a:lnTo>
                      <a:pt x="5803" y="12000"/>
                    </a:lnTo>
                    <a:lnTo>
                      <a:pt x="9994" y="15600"/>
                    </a:lnTo>
                    <a:lnTo>
                      <a:pt x="17731" y="20400"/>
                    </a:lnTo>
                    <a:lnTo>
                      <a:pt x="21600" y="21600"/>
                    </a:lnTo>
                    <a:lnTo>
                      <a:pt x="21278" y="960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16" name="Freeform 7"/>
              <p:cNvSpPr/>
              <p:nvPr/>
            </p:nvSpPr>
            <p:spPr>
              <a:xfrm>
                <a:off x="-1" y="534069"/>
                <a:ext cx="83079" cy="131739"/>
              </a:xfrm>
              <a:custGeom>
                <a:avLst/>
                <a:gdLst/>
                <a:ahLst/>
                <a:cxnLst>
                  <a:cxn ang="0">
                    <a:pos x="wd2" y="hd2"/>
                  </a:cxn>
                  <a:cxn ang="5400000">
                    <a:pos x="wd2" y="hd2"/>
                  </a:cxn>
                  <a:cxn ang="10800000">
                    <a:pos x="wd2" y="hd2"/>
                  </a:cxn>
                  <a:cxn ang="16200000">
                    <a:pos x="wd2" y="hd2"/>
                  </a:cxn>
                </a:cxnLst>
                <a:rect l="0" t="0" r="r" b="b"/>
                <a:pathLst>
                  <a:path w="21600" h="21600" extrusionOk="0">
                    <a:moveTo>
                      <a:pt x="21600" y="16541"/>
                    </a:moveTo>
                    <a:lnTo>
                      <a:pt x="21600" y="7005"/>
                    </a:lnTo>
                    <a:lnTo>
                      <a:pt x="20983" y="5449"/>
                    </a:lnTo>
                    <a:lnTo>
                      <a:pt x="19749" y="5449"/>
                    </a:lnTo>
                    <a:lnTo>
                      <a:pt x="19131" y="5838"/>
                    </a:lnTo>
                    <a:lnTo>
                      <a:pt x="17897" y="7784"/>
                    </a:lnTo>
                    <a:lnTo>
                      <a:pt x="17280" y="10508"/>
                    </a:lnTo>
                    <a:lnTo>
                      <a:pt x="14194" y="5059"/>
                    </a:lnTo>
                    <a:lnTo>
                      <a:pt x="11726" y="1557"/>
                    </a:lnTo>
                    <a:lnTo>
                      <a:pt x="10491" y="389"/>
                    </a:lnTo>
                    <a:lnTo>
                      <a:pt x="9257" y="0"/>
                    </a:lnTo>
                    <a:lnTo>
                      <a:pt x="9257" y="389"/>
                    </a:lnTo>
                    <a:lnTo>
                      <a:pt x="8640" y="1168"/>
                    </a:lnTo>
                    <a:lnTo>
                      <a:pt x="9257" y="3503"/>
                    </a:lnTo>
                    <a:lnTo>
                      <a:pt x="9874" y="6616"/>
                    </a:lnTo>
                    <a:lnTo>
                      <a:pt x="7406" y="4281"/>
                    </a:lnTo>
                    <a:lnTo>
                      <a:pt x="5554" y="2335"/>
                    </a:lnTo>
                    <a:lnTo>
                      <a:pt x="4320" y="1946"/>
                    </a:lnTo>
                    <a:lnTo>
                      <a:pt x="3086" y="1946"/>
                    </a:lnTo>
                    <a:lnTo>
                      <a:pt x="2469" y="2335"/>
                    </a:lnTo>
                    <a:lnTo>
                      <a:pt x="2469" y="3114"/>
                    </a:lnTo>
                    <a:lnTo>
                      <a:pt x="5554" y="8951"/>
                    </a:lnTo>
                    <a:lnTo>
                      <a:pt x="3703" y="7395"/>
                    </a:lnTo>
                    <a:lnTo>
                      <a:pt x="1851" y="6227"/>
                    </a:lnTo>
                    <a:lnTo>
                      <a:pt x="0" y="6227"/>
                    </a:lnTo>
                    <a:lnTo>
                      <a:pt x="0" y="6616"/>
                    </a:lnTo>
                    <a:lnTo>
                      <a:pt x="1234" y="8562"/>
                    </a:lnTo>
                    <a:lnTo>
                      <a:pt x="5554" y="13816"/>
                    </a:lnTo>
                    <a:lnTo>
                      <a:pt x="12343" y="21600"/>
                    </a:lnTo>
                    <a:lnTo>
                      <a:pt x="21600" y="16541"/>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17" name="Freeform 8"/>
              <p:cNvSpPr/>
              <p:nvPr/>
            </p:nvSpPr>
            <p:spPr>
              <a:xfrm>
                <a:off x="230243" y="1055085"/>
                <a:ext cx="542380" cy="1107306"/>
              </a:xfrm>
              <a:custGeom>
                <a:avLst/>
                <a:gdLst/>
                <a:ahLst/>
                <a:cxnLst>
                  <a:cxn ang="0">
                    <a:pos x="wd2" y="hd2"/>
                  </a:cxn>
                  <a:cxn ang="5400000">
                    <a:pos x="wd2" y="hd2"/>
                  </a:cxn>
                  <a:cxn ang="10800000">
                    <a:pos x="wd2" y="hd2"/>
                  </a:cxn>
                  <a:cxn ang="16200000">
                    <a:pos x="wd2" y="hd2"/>
                  </a:cxn>
                </a:cxnLst>
                <a:rect l="0" t="0" r="r" b="b"/>
                <a:pathLst>
                  <a:path w="21600" h="21600" extrusionOk="0">
                    <a:moveTo>
                      <a:pt x="5483" y="1898"/>
                    </a:moveTo>
                    <a:lnTo>
                      <a:pt x="5105" y="2130"/>
                    </a:lnTo>
                    <a:lnTo>
                      <a:pt x="4254" y="2778"/>
                    </a:lnTo>
                    <a:lnTo>
                      <a:pt x="3592" y="3287"/>
                    </a:lnTo>
                    <a:lnTo>
                      <a:pt x="3025" y="3843"/>
                    </a:lnTo>
                    <a:lnTo>
                      <a:pt x="2363" y="4445"/>
                    </a:lnTo>
                    <a:lnTo>
                      <a:pt x="1796" y="5186"/>
                    </a:lnTo>
                    <a:lnTo>
                      <a:pt x="1229" y="5973"/>
                    </a:lnTo>
                    <a:lnTo>
                      <a:pt x="662" y="6806"/>
                    </a:lnTo>
                    <a:lnTo>
                      <a:pt x="284" y="7686"/>
                    </a:lnTo>
                    <a:lnTo>
                      <a:pt x="95" y="8659"/>
                    </a:lnTo>
                    <a:lnTo>
                      <a:pt x="0" y="9677"/>
                    </a:lnTo>
                    <a:lnTo>
                      <a:pt x="189" y="10696"/>
                    </a:lnTo>
                    <a:lnTo>
                      <a:pt x="378" y="11205"/>
                    </a:lnTo>
                    <a:lnTo>
                      <a:pt x="567" y="11761"/>
                    </a:lnTo>
                    <a:lnTo>
                      <a:pt x="851" y="12316"/>
                    </a:lnTo>
                    <a:lnTo>
                      <a:pt x="1229" y="12872"/>
                    </a:lnTo>
                    <a:lnTo>
                      <a:pt x="2741" y="14817"/>
                    </a:lnTo>
                    <a:lnTo>
                      <a:pt x="4159" y="16414"/>
                    </a:lnTo>
                    <a:lnTo>
                      <a:pt x="5294" y="17525"/>
                    </a:lnTo>
                    <a:lnTo>
                      <a:pt x="6333" y="18359"/>
                    </a:lnTo>
                    <a:lnTo>
                      <a:pt x="7232" y="18914"/>
                    </a:lnTo>
                    <a:lnTo>
                      <a:pt x="7893" y="19239"/>
                    </a:lnTo>
                    <a:lnTo>
                      <a:pt x="8271" y="19377"/>
                    </a:lnTo>
                    <a:lnTo>
                      <a:pt x="8366" y="19424"/>
                    </a:lnTo>
                    <a:lnTo>
                      <a:pt x="10824" y="18776"/>
                    </a:lnTo>
                    <a:lnTo>
                      <a:pt x="10067" y="17896"/>
                    </a:lnTo>
                    <a:lnTo>
                      <a:pt x="8460" y="15766"/>
                    </a:lnTo>
                    <a:lnTo>
                      <a:pt x="7610" y="14493"/>
                    </a:lnTo>
                    <a:lnTo>
                      <a:pt x="6712" y="13242"/>
                    </a:lnTo>
                    <a:lnTo>
                      <a:pt x="6144" y="12131"/>
                    </a:lnTo>
                    <a:lnTo>
                      <a:pt x="5955" y="11622"/>
                    </a:lnTo>
                    <a:lnTo>
                      <a:pt x="5861" y="11205"/>
                    </a:lnTo>
                    <a:lnTo>
                      <a:pt x="5861" y="10835"/>
                    </a:lnTo>
                    <a:lnTo>
                      <a:pt x="6050" y="10418"/>
                    </a:lnTo>
                    <a:lnTo>
                      <a:pt x="6806" y="9492"/>
                    </a:lnTo>
                    <a:lnTo>
                      <a:pt x="7799" y="8473"/>
                    </a:lnTo>
                    <a:lnTo>
                      <a:pt x="9028" y="7455"/>
                    </a:lnTo>
                    <a:lnTo>
                      <a:pt x="10162" y="6529"/>
                    </a:lnTo>
                    <a:lnTo>
                      <a:pt x="11202" y="5788"/>
                    </a:lnTo>
                    <a:lnTo>
                      <a:pt x="12242" y="5093"/>
                    </a:lnTo>
                    <a:lnTo>
                      <a:pt x="10918" y="21415"/>
                    </a:lnTo>
                    <a:lnTo>
                      <a:pt x="14038" y="21600"/>
                    </a:lnTo>
                    <a:lnTo>
                      <a:pt x="15361" y="18729"/>
                    </a:lnTo>
                    <a:lnTo>
                      <a:pt x="18102" y="12270"/>
                    </a:lnTo>
                    <a:lnTo>
                      <a:pt x="19520" y="8751"/>
                    </a:lnTo>
                    <a:lnTo>
                      <a:pt x="20749" y="5603"/>
                    </a:lnTo>
                    <a:lnTo>
                      <a:pt x="21127" y="4260"/>
                    </a:lnTo>
                    <a:lnTo>
                      <a:pt x="21505" y="3149"/>
                    </a:lnTo>
                    <a:lnTo>
                      <a:pt x="21600" y="2361"/>
                    </a:lnTo>
                    <a:lnTo>
                      <a:pt x="21600" y="2084"/>
                    </a:lnTo>
                    <a:lnTo>
                      <a:pt x="21505" y="1898"/>
                    </a:lnTo>
                    <a:lnTo>
                      <a:pt x="21316" y="1667"/>
                    </a:lnTo>
                    <a:lnTo>
                      <a:pt x="21033" y="1343"/>
                    </a:lnTo>
                    <a:lnTo>
                      <a:pt x="20655" y="1111"/>
                    </a:lnTo>
                    <a:lnTo>
                      <a:pt x="20277" y="833"/>
                    </a:lnTo>
                    <a:lnTo>
                      <a:pt x="19709" y="602"/>
                    </a:lnTo>
                    <a:lnTo>
                      <a:pt x="19048" y="370"/>
                    </a:lnTo>
                    <a:lnTo>
                      <a:pt x="18291" y="185"/>
                    </a:lnTo>
                    <a:lnTo>
                      <a:pt x="17441" y="93"/>
                    </a:lnTo>
                    <a:lnTo>
                      <a:pt x="16495" y="0"/>
                    </a:lnTo>
                    <a:lnTo>
                      <a:pt x="15361" y="0"/>
                    </a:lnTo>
                    <a:lnTo>
                      <a:pt x="14132" y="93"/>
                    </a:lnTo>
                    <a:lnTo>
                      <a:pt x="12714" y="232"/>
                    </a:lnTo>
                    <a:lnTo>
                      <a:pt x="11107" y="509"/>
                    </a:lnTo>
                    <a:lnTo>
                      <a:pt x="9406" y="833"/>
                    </a:lnTo>
                    <a:lnTo>
                      <a:pt x="7515" y="1343"/>
                    </a:lnTo>
                    <a:lnTo>
                      <a:pt x="5483" y="1898"/>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18" name="Freeform 9"/>
              <p:cNvSpPr/>
              <p:nvPr/>
            </p:nvSpPr>
            <p:spPr>
              <a:xfrm>
                <a:off x="33231" y="555432"/>
                <a:ext cx="715655" cy="596973"/>
              </a:xfrm>
              <a:custGeom>
                <a:avLst/>
                <a:gdLst/>
                <a:ahLst/>
                <a:cxnLst>
                  <a:cxn ang="0">
                    <a:pos x="wd2" y="hd2"/>
                  </a:cxn>
                  <a:cxn ang="5400000">
                    <a:pos x="wd2" y="hd2"/>
                  </a:cxn>
                  <a:cxn ang="10800000">
                    <a:pos x="wd2" y="hd2"/>
                  </a:cxn>
                  <a:cxn ang="16200000">
                    <a:pos x="wd2" y="hd2"/>
                  </a:cxn>
                </a:cxnLst>
                <a:rect l="0" t="0" r="r" b="b"/>
                <a:pathLst>
                  <a:path w="21600" h="21600" extrusionOk="0">
                    <a:moveTo>
                      <a:pt x="8669" y="8889"/>
                    </a:moveTo>
                    <a:lnTo>
                      <a:pt x="10101" y="21600"/>
                    </a:lnTo>
                    <a:lnTo>
                      <a:pt x="21600" y="20054"/>
                    </a:lnTo>
                    <a:lnTo>
                      <a:pt x="16943" y="0"/>
                    </a:lnTo>
                    <a:lnTo>
                      <a:pt x="13504" y="687"/>
                    </a:lnTo>
                    <a:lnTo>
                      <a:pt x="11033" y="1031"/>
                    </a:lnTo>
                    <a:lnTo>
                      <a:pt x="10030" y="1202"/>
                    </a:lnTo>
                    <a:lnTo>
                      <a:pt x="9242" y="1460"/>
                    </a:lnTo>
                    <a:lnTo>
                      <a:pt x="8812" y="1718"/>
                    </a:lnTo>
                    <a:lnTo>
                      <a:pt x="8454" y="2018"/>
                    </a:lnTo>
                    <a:lnTo>
                      <a:pt x="7737" y="2705"/>
                    </a:lnTo>
                    <a:lnTo>
                      <a:pt x="3725" y="8202"/>
                    </a:lnTo>
                    <a:lnTo>
                      <a:pt x="1719" y="2534"/>
                    </a:lnTo>
                    <a:lnTo>
                      <a:pt x="0" y="3564"/>
                    </a:lnTo>
                    <a:lnTo>
                      <a:pt x="215" y="5196"/>
                    </a:lnTo>
                    <a:lnTo>
                      <a:pt x="573" y="6828"/>
                    </a:lnTo>
                    <a:lnTo>
                      <a:pt x="931" y="8631"/>
                    </a:lnTo>
                    <a:lnTo>
                      <a:pt x="1504" y="10435"/>
                    </a:lnTo>
                    <a:lnTo>
                      <a:pt x="1791" y="11208"/>
                    </a:lnTo>
                    <a:lnTo>
                      <a:pt x="2149" y="11895"/>
                    </a:lnTo>
                    <a:lnTo>
                      <a:pt x="2507" y="12410"/>
                    </a:lnTo>
                    <a:lnTo>
                      <a:pt x="2866" y="12840"/>
                    </a:lnTo>
                    <a:lnTo>
                      <a:pt x="3009" y="12926"/>
                    </a:lnTo>
                    <a:lnTo>
                      <a:pt x="3224" y="13012"/>
                    </a:lnTo>
                    <a:lnTo>
                      <a:pt x="3439" y="13012"/>
                    </a:lnTo>
                    <a:lnTo>
                      <a:pt x="3654" y="12926"/>
                    </a:lnTo>
                    <a:lnTo>
                      <a:pt x="4299" y="12496"/>
                    </a:lnTo>
                    <a:lnTo>
                      <a:pt x="5087" y="11981"/>
                    </a:lnTo>
                    <a:lnTo>
                      <a:pt x="6734" y="10607"/>
                    </a:lnTo>
                    <a:lnTo>
                      <a:pt x="8669" y="8889"/>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19" name="Freeform 11"/>
              <p:cNvSpPr/>
              <p:nvPr/>
            </p:nvSpPr>
            <p:spPr>
              <a:xfrm>
                <a:off x="204133" y="113934"/>
                <a:ext cx="390466" cy="493719"/>
              </a:xfrm>
              <a:custGeom>
                <a:avLst/>
                <a:gdLst/>
                <a:ahLst/>
                <a:cxnLst>
                  <a:cxn ang="0">
                    <a:pos x="wd2" y="hd2"/>
                  </a:cxn>
                  <a:cxn ang="5400000">
                    <a:pos x="wd2" y="hd2"/>
                  </a:cxn>
                  <a:cxn ang="10800000">
                    <a:pos x="wd2" y="hd2"/>
                  </a:cxn>
                  <a:cxn ang="16200000">
                    <a:pos x="wd2" y="hd2"/>
                  </a:cxn>
                </a:cxnLst>
                <a:rect l="0" t="0" r="r" b="b"/>
                <a:pathLst>
                  <a:path w="21600" h="21600" extrusionOk="0">
                    <a:moveTo>
                      <a:pt x="2889" y="0"/>
                    </a:moveTo>
                    <a:lnTo>
                      <a:pt x="5252" y="4881"/>
                    </a:lnTo>
                    <a:lnTo>
                      <a:pt x="8141" y="10800"/>
                    </a:lnTo>
                    <a:lnTo>
                      <a:pt x="8404" y="11112"/>
                    </a:lnTo>
                    <a:lnTo>
                      <a:pt x="8929" y="11631"/>
                    </a:lnTo>
                    <a:lnTo>
                      <a:pt x="10505" y="12773"/>
                    </a:lnTo>
                    <a:lnTo>
                      <a:pt x="12671" y="14123"/>
                    </a:lnTo>
                    <a:lnTo>
                      <a:pt x="15166" y="15577"/>
                    </a:lnTo>
                    <a:lnTo>
                      <a:pt x="19630" y="18173"/>
                    </a:lnTo>
                    <a:lnTo>
                      <a:pt x="21600" y="19315"/>
                    </a:lnTo>
                    <a:lnTo>
                      <a:pt x="15297" y="21600"/>
                    </a:lnTo>
                    <a:lnTo>
                      <a:pt x="2889" y="12565"/>
                    </a:lnTo>
                    <a:lnTo>
                      <a:pt x="0" y="0"/>
                    </a:lnTo>
                    <a:lnTo>
                      <a:pt x="2889"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0" name="Freeform 12"/>
              <p:cNvSpPr/>
              <p:nvPr/>
            </p:nvSpPr>
            <p:spPr>
              <a:xfrm>
                <a:off x="308574" y="339431"/>
                <a:ext cx="160222" cy="251607"/>
              </a:xfrm>
              <a:custGeom>
                <a:avLst/>
                <a:gdLst/>
                <a:ahLst/>
                <a:cxnLst>
                  <a:cxn ang="0">
                    <a:pos x="wd2" y="hd2"/>
                  </a:cxn>
                  <a:cxn ang="5400000">
                    <a:pos x="wd2" y="hd2"/>
                  </a:cxn>
                  <a:cxn ang="10800000">
                    <a:pos x="wd2" y="hd2"/>
                  </a:cxn>
                  <a:cxn ang="16200000">
                    <a:pos x="wd2" y="hd2"/>
                  </a:cxn>
                </a:cxnLst>
                <a:rect l="0" t="0" r="r" b="b"/>
                <a:pathLst>
                  <a:path w="21600" h="21600" extrusionOk="0">
                    <a:moveTo>
                      <a:pt x="4800" y="0"/>
                    </a:moveTo>
                    <a:lnTo>
                      <a:pt x="320" y="9577"/>
                    </a:lnTo>
                    <a:lnTo>
                      <a:pt x="0" y="10392"/>
                    </a:lnTo>
                    <a:lnTo>
                      <a:pt x="0" y="11208"/>
                    </a:lnTo>
                    <a:lnTo>
                      <a:pt x="320" y="11819"/>
                    </a:lnTo>
                    <a:lnTo>
                      <a:pt x="960" y="12634"/>
                    </a:lnTo>
                    <a:lnTo>
                      <a:pt x="1600" y="13245"/>
                    </a:lnTo>
                    <a:lnTo>
                      <a:pt x="2560" y="13653"/>
                    </a:lnTo>
                    <a:lnTo>
                      <a:pt x="3520" y="14264"/>
                    </a:lnTo>
                    <a:lnTo>
                      <a:pt x="4800" y="14468"/>
                    </a:lnTo>
                    <a:lnTo>
                      <a:pt x="6720" y="14875"/>
                    </a:lnTo>
                    <a:lnTo>
                      <a:pt x="6720" y="21600"/>
                    </a:lnTo>
                    <a:lnTo>
                      <a:pt x="17120" y="21600"/>
                    </a:lnTo>
                    <a:lnTo>
                      <a:pt x="18080" y="21396"/>
                    </a:lnTo>
                    <a:lnTo>
                      <a:pt x="20000" y="20581"/>
                    </a:lnTo>
                    <a:lnTo>
                      <a:pt x="21280" y="19358"/>
                    </a:lnTo>
                    <a:lnTo>
                      <a:pt x="21600" y="18747"/>
                    </a:lnTo>
                    <a:lnTo>
                      <a:pt x="21600" y="2445"/>
                    </a:lnTo>
                    <a:lnTo>
                      <a:pt x="4800"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1" name="Freeform 13"/>
              <p:cNvSpPr/>
              <p:nvPr/>
            </p:nvSpPr>
            <p:spPr>
              <a:xfrm>
                <a:off x="310947" y="308573"/>
                <a:ext cx="155475" cy="211256"/>
              </a:xfrm>
              <a:custGeom>
                <a:avLst/>
                <a:gdLst/>
                <a:ahLst/>
                <a:cxnLst>
                  <a:cxn ang="0">
                    <a:pos x="wd2" y="hd2"/>
                  </a:cxn>
                  <a:cxn ang="5400000">
                    <a:pos x="wd2" y="hd2"/>
                  </a:cxn>
                  <a:cxn ang="10800000">
                    <a:pos x="wd2" y="hd2"/>
                  </a:cxn>
                  <a:cxn ang="16200000">
                    <a:pos x="wd2" y="hd2"/>
                  </a:cxn>
                </a:cxnLst>
                <a:rect l="0" t="0" r="r" b="b"/>
                <a:pathLst>
                  <a:path w="21600" h="21600" extrusionOk="0">
                    <a:moveTo>
                      <a:pt x="13521" y="21600"/>
                    </a:moveTo>
                    <a:lnTo>
                      <a:pt x="12202" y="20629"/>
                    </a:lnTo>
                    <a:lnTo>
                      <a:pt x="10553" y="19658"/>
                    </a:lnTo>
                    <a:lnTo>
                      <a:pt x="9563" y="18202"/>
                    </a:lnTo>
                    <a:lnTo>
                      <a:pt x="9234" y="17474"/>
                    </a:lnTo>
                    <a:lnTo>
                      <a:pt x="9234" y="16503"/>
                    </a:lnTo>
                    <a:lnTo>
                      <a:pt x="10223" y="16503"/>
                    </a:lnTo>
                    <a:lnTo>
                      <a:pt x="13191" y="15775"/>
                    </a:lnTo>
                    <a:lnTo>
                      <a:pt x="14345" y="15047"/>
                    </a:lnTo>
                    <a:lnTo>
                      <a:pt x="14345" y="13106"/>
                    </a:lnTo>
                    <a:lnTo>
                      <a:pt x="13521" y="12620"/>
                    </a:lnTo>
                    <a:lnTo>
                      <a:pt x="12861" y="12135"/>
                    </a:lnTo>
                    <a:lnTo>
                      <a:pt x="11212" y="12135"/>
                    </a:lnTo>
                    <a:lnTo>
                      <a:pt x="9893" y="12378"/>
                    </a:lnTo>
                    <a:lnTo>
                      <a:pt x="9234" y="12620"/>
                    </a:lnTo>
                    <a:lnTo>
                      <a:pt x="9893" y="10436"/>
                    </a:lnTo>
                    <a:lnTo>
                      <a:pt x="10223" y="8494"/>
                    </a:lnTo>
                    <a:lnTo>
                      <a:pt x="9893" y="7766"/>
                    </a:lnTo>
                    <a:lnTo>
                      <a:pt x="9893" y="7281"/>
                    </a:lnTo>
                    <a:lnTo>
                      <a:pt x="7915" y="7038"/>
                    </a:lnTo>
                    <a:lnTo>
                      <a:pt x="6266" y="7038"/>
                    </a:lnTo>
                    <a:lnTo>
                      <a:pt x="4287" y="6553"/>
                    </a:lnTo>
                    <a:lnTo>
                      <a:pt x="2638" y="6067"/>
                    </a:lnTo>
                    <a:lnTo>
                      <a:pt x="989" y="5097"/>
                    </a:lnTo>
                    <a:lnTo>
                      <a:pt x="660" y="4611"/>
                    </a:lnTo>
                    <a:lnTo>
                      <a:pt x="0" y="3155"/>
                    </a:lnTo>
                    <a:lnTo>
                      <a:pt x="330" y="2184"/>
                    </a:lnTo>
                    <a:lnTo>
                      <a:pt x="989" y="1942"/>
                    </a:lnTo>
                    <a:lnTo>
                      <a:pt x="2638" y="1213"/>
                    </a:lnTo>
                    <a:lnTo>
                      <a:pt x="5936" y="485"/>
                    </a:lnTo>
                    <a:lnTo>
                      <a:pt x="8244" y="0"/>
                    </a:lnTo>
                    <a:lnTo>
                      <a:pt x="11872" y="0"/>
                    </a:lnTo>
                    <a:lnTo>
                      <a:pt x="13191" y="243"/>
                    </a:lnTo>
                    <a:lnTo>
                      <a:pt x="14345" y="485"/>
                    </a:lnTo>
                    <a:lnTo>
                      <a:pt x="15334" y="1213"/>
                    </a:lnTo>
                    <a:lnTo>
                      <a:pt x="17313" y="2427"/>
                    </a:lnTo>
                    <a:lnTo>
                      <a:pt x="18962" y="4126"/>
                    </a:lnTo>
                    <a:lnTo>
                      <a:pt x="20940" y="7038"/>
                    </a:lnTo>
                    <a:lnTo>
                      <a:pt x="21600" y="8494"/>
                    </a:lnTo>
                    <a:lnTo>
                      <a:pt x="15664" y="21115"/>
                    </a:lnTo>
                    <a:lnTo>
                      <a:pt x="15005" y="21600"/>
                    </a:lnTo>
                    <a:lnTo>
                      <a:pt x="13521" y="216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2" name="Freeform 14"/>
              <p:cNvSpPr/>
              <p:nvPr/>
            </p:nvSpPr>
            <p:spPr>
              <a:xfrm>
                <a:off x="166155" y="0"/>
                <a:ext cx="85452" cy="113935"/>
              </a:xfrm>
              <a:custGeom>
                <a:avLst/>
                <a:gdLst/>
                <a:ahLst/>
                <a:cxnLst>
                  <a:cxn ang="0">
                    <a:pos x="wd2" y="hd2"/>
                  </a:cxn>
                  <a:cxn ang="5400000">
                    <a:pos x="wd2" y="hd2"/>
                  </a:cxn>
                  <a:cxn ang="10800000">
                    <a:pos x="wd2" y="hd2"/>
                  </a:cxn>
                  <a:cxn ang="16200000">
                    <a:pos x="wd2" y="hd2"/>
                  </a:cxn>
                </a:cxnLst>
                <a:rect l="0" t="0" r="r" b="b"/>
                <a:pathLst>
                  <a:path w="21600" h="21600" extrusionOk="0">
                    <a:moveTo>
                      <a:pt x="10200" y="21600"/>
                    </a:moveTo>
                    <a:lnTo>
                      <a:pt x="4800" y="16650"/>
                    </a:lnTo>
                    <a:lnTo>
                      <a:pt x="1200" y="13050"/>
                    </a:lnTo>
                    <a:lnTo>
                      <a:pt x="0" y="11250"/>
                    </a:lnTo>
                    <a:lnTo>
                      <a:pt x="600" y="10800"/>
                    </a:lnTo>
                    <a:lnTo>
                      <a:pt x="1800" y="10800"/>
                    </a:lnTo>
                    <a:lnTo>
                      <a:pt x="4800" y="12150"/>
                    </a:lnTo>
                    <a:lnTo>
                      <a:pt x="7800" y="13950"/>
                    </a:lnTo>
                    <a:lnTo>
                      <a:pt x="4800" y="8100"/>
                    </a:lnTo>
                    <a:lnTo>
                      <a:pt x="3600" y="3600"/>
                    </a:lnTo>
                    <a:lnTo>
                      <a:pt x="3000" y="1800"/>
                    </a:lnTo>
                    <a:lnTo>
                      <a:pt x="3600" y="900"/>
                    </a:lnTo>
                    <a:lnTo>
                      <a:pt x="4200" y="1350"/>
                    </a:lnTo>
                    <a:lnTo>
                      <a:pt x="5400" y="1800"/>
                    </a:lnTo>
                    <a:lnTo>
                      <a:pt x="7200" y="4050"/>
                    </a:lnTo>
                    <a:lnTo>
                      <a:pt x="9600" y="7200"/>
                    </a:lnTo>
                    <a:lnTo>
                      <a:pt x="9000" y="4050"/>
                    </a:lnTo>
                    <a:lnTo>
                      <a:pt x="9000" y="1350"/>
                    </a:lnTo>
                    <a:lnTo>
                      <a:pt x="9600" y="450"/>
                    </a:lnTo>
                    <a:lnTo>
                      <a:pt x="10200" y="0"/>
                    </a:lnTo>
                    <a:lnTo>
                      <a:pt x="10800" y="0"/>
                    </a:lnTo>
                    <a:lnTo>
                      <a:pt x="12000" y="900"/>
                    </a:lnTo>
                    <a:lnTo>
                      <a:pt x="15000" y="7650"/>
                    </a:lnTo>
                    <a:lnTo>
                      <a:pt x="15000" y="4950"/>
                    </a:lnTo>
                    <a:lnTo>
                      <a:pt x="15600" y="3150"/>
                    </a:lnTo>
                    <a:lnTo>
                      <a:pt x="16800" y="2250"/>
                    </a:lnTo>
                    <a:lnTo>
                      <a:pt x="17400" y="3150"/>
                    </a:lnTo>
                    <a:lnTo>
                      <a:pt x="18000" y="4950"/>
                    </a:lnTo>
                    <a:lnTo>
                      <a:pt x="19800" y="11700"/>
                    </a:lnTo>
                    <a:lnTo>
                      <a:pt x="21600" y="21600"/>
                    </a:lnTo>
                    <a:lnTo>
                      <a:pt x="10200" y="2160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3" name="Freeform 15"/>
              <p:cNvSpPr/>
              <p:nvPr/>
            </p:nvSpPr>
            <p:spPr>
              <a:xfrm>
                <a:off x="313321" y="739390"/>
                <a:ext cx="94947" cy="640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360" y="3200"/>
                    </a:lnTo>
                    <a:lnTo>
                      <a:pt x="10800" y="11200"/>
                    </a:lnTo>
                    <a:lnTo>
                      <a:pt x="3240" y="18400"/>
                    </a:lnTo>
                    <a:lnTo>
                      <a:pt x="0" y="21600"/>
                    </a:lnTo>
                    <a:lnTo>
                      <a:pt x="2700" y="17600"/>
                    </a:lnTo>
                    <a:lnTo>
                      <a:pt x="17820" y="1600"/>
                    </a:lnTo>
                    <a:lnTo>
                      <a:pt x="20520" y="0"/>
                    </a:lnTo>
                    <a:lnTo>
                      <a:pt x="21600" y="0"/>
                    </a:lnTo>
                    <a:close/>
                  </a:path>
                </a:pathLst>
              </a:custGeom>
              <a:solidFill>
                <a:srgbClr val="D69F4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4" name="Freeform 17"/>
              <p:cNvSpPr/>
              <p:nvPr/>
            </p:nvSpPr>
            <p:spPr>
              <a:xfrm>
                <a:off x="360794" y="522201"/>
                <a:ext cx="115123" cy="7358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lnTo>
                      <a:pt x="21155" y="0"/>
                    </a:lnTo>
                    <a:lnTo>
                      <a:pt x="21600" y="1394"/>
                    </a:lnTo>
                    <a:lnTo>
                      <a:pt x="21155" y="6271"/>
                    </a:lnTo>
                    <a:lnTo>
                      <a:pt x="20709" y="9755"/>
                    </a:lnTo>
                    <a:lnTo>
                      <a:pt x="19373" y="13239"/>
                    </a:lnTo>
                    <a:lnTo>
                      <a:pt x="17592" y="16723"/>
                    </a:lnTo>
                    <a:lnTo>
                      <a:pt x="16256" y="18116"/>
                    </a:lnTo>
                    <a:lnTo>
                      <a:pt x="14920" y="18813"/>
                    </a:lnTo>
                    <a:lnTo>
                      <a:pt x="11802" y="20206"/>
                    </a:lnTo>
                    <a:lnTo>
                      <a:pt x="8907" y="20903"/>
                    </a:lnTo>
                    <a:lnTo>
                      <a:pt x="4454" y="21600"/>
                    </a:lnTo>
                    <a:lnTo>
                      <a:pt x="1336" y="21600"/>
                    </a:lnTo>
                    <a:lnTo>
                      <a:pt x="0" y="20903"/>
                    </a:lnTo>
                    <a:lnTo>
                      <a:pt x="8907" y="19510"/>
                    </a:lnTo>
                    <a:lnTo>
                      <a:pt x="14474" y="17419"/>
                    </a:lnTo>
                    <a:lnTo>
                      <a:pt x="17146" y="15329"/>
                    </a:lnTo>
                    <a:lnTo>
                      <a:pt x="18928" y="12542"/>
                    </a:lnTo>
                    <a:lnTo>
                      <a:pt x="19819" y="9058"/>
                    </a:lnTo>
                    <a:lnTo>
                      <a:pt x="20264" y="6271"/>
                    </a:lnTo>
                    <a:lnTo>
                      <a:pt x="21155" y="1394"/>
                    </a:lnTo>
                    <a:lnTo>
                      <a:pt x="20709" y="0"/>
                    </a:lnTo>
                    <a:close/>
                  </a:path>
                </a:pathLst>
              </a:custGeom>
              <a:solidFill>
                <a:srgbClr val="D69F4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5" name="Freeform 18"/>
              <p:cNvSpPr/>
              <p:nvPr/>
            </p:nvSpPr>
            <p:spPr>
              <a:xfrm>
                <a:off x="148337" y="779742"/>
                <a:ext cx="9526" cy="56968"/>
              </a:xfrm>
              <a:custGeom>
                <a:avLst/>
                <a:gdLst/>
                <a:ahLst/>
                <a:cxnLst>
                  <a:cxn ang="0">
                    <a:pos x="wd2" y="hd2"/>
                  </a:cxn>
                  <a:cxn ang="5400000">
                    <a:pos x="wd2" y="hd2"/>
                  </a:cxn>
                  <a:cxn ang="10800000">
                    <a:pos x="wd2" y="hd2"/>
                  </a:cxn>
                  <a:cxn ang="16200000">
                    <a:pos x="wd2" y="hd2"/>
                  </a:cxn>
                </a:cxnLst>
                <a:rect l="0" t="0" r="r" b="b"/>
                <a:pathLst>
                  <a:path w="21600" h="21600" extrusionOk="0">
                    <a:moveTo>
                      <a:pt x="7200" y="19800"/>
                    </a:moveTo>
                    <a:lnTo>
                      <a:pt x="14400" y="21600"/>
                    </a:lnTo>
                    <a:lnTo>
                      <a:pt x="0" y="21600"/>
                    </a:lnTo>
                    <a:lnTo>
                      <a:pt x="0" y="11700"/>
                    </a:lnTo>
                    <a:lnTo>
                      <a:pt x="7200" y="3600"/>
                    </a:lnTo>
                    <a:lnTo>
                      <a:pt x="14400" y="0"/>
                    </a:lnTo>
                    <a:lnTo>
                      <a:pt x="21600" y="3600"/>
                    </a:lnTo>
                    <a:lnTo>
                      <a:pt x="14400" y="11700"/>
                    </a:lnTo>
                    <a:lnTo>
                      <a:pt x="14400" y="21600"/>
                    </a:lnTo>
                    <a:lnTo>
                      <a:pt x="0" y="21600"/>
                    </a:lnTo>
                    <a:lnTo>
                      <a:pt x="7200" y="19800"/>
                    </a:lnTo>
                    <a:close/>
                  </a:path>
                </a:pathLst>
              </a:custGeom>
              <a:solidFill>
                <a:srgbClr val="D69F4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6" name="Freeform 19"/>
              <p:cNvSpPr/>
              <p:nvPr/>
            </p:nvSpPr>
            <p:spPr>
              <a:xfrm>
                <a:off x="154287" y="772621"/>
                <a:ext cx="11869" cy="474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960" y="18360"/>
                    </a:lnTo>
                    <a:lnTo>
                      <a:pt x="4320" y="11880"/>
                    </a:lnTo>
                    <a:lnTo>
                      <a:pt x="0" y="3240"/>
                    </a:lnTo>
                    <a:lnTo>
                      <a:pt x="4320" y="0"/>
                    </a:lnTo>
                    <a:lnTo>
                      <a:pt x="8640" y="3240"/>
                    </a:lnTo>
                    <a:lnTo>
                      <a:pt x="17280" y="10800"/>
                    </a:lnTo>
                    <a:lnTo>
                      <a:pt x="21600" y="18360"/>
                    </a:lnTo>
                    <a:lnTo>
                      <a:pt x="21600" y="21600"/>
                    </a:lnTo>
                    <a:close/>
                  </a:path>
                </a:pathLst>
              </a:custGeom>
              <a:solidFill>
                <a:srgbClr val="D69F4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7" name="Freeform 20"/>
              <p:cNvSpPr/>
              <p:nvPr/>
            </p:nvSpPr>
            <p:spPr>
              <a:xfrm>
                <a:off x="30857" y="639697"/>
                <a:ext cx="64089" cy="237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400" y="4320"/>
                    </a:lnTo>
                    <a:lnTo>
                      <a:pt x="11200" y="12960"/>
                    </a:lnTo>
                    <a:lnTo>
                      <a:pt x="3200" y="21600"/>
                    </a:lnTo>
                    <a:lnTo>
                      <a:pt x="0" y="21600"/>
                    </a:lnTo>
                    <a:lnTo>
                      <a:pt x="3200" y="17280"/>
                    </a:lnTo>
                    <a:lnTo>
                      <a:pt x="10400" y="8640"/>
                    </a:lnTo>
                    <a:lnTo>
                      <a:pt x="18400" y="2160"/>
                    </a:lnTo>
                    <a:lnTo>
                      <a:pt x="21600" y="0"/>
                    </a:lnTo>
                    <a:close/>
                  </a:path>
                </a:pathLst>
              </a:custGeom>
              <a:solidFill>
                <a:srgbClr val="D69F4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8" name="Freeform 21"/>
              <p:cNvSpPr/>
              <p:nvPr/>
            </p:nvSpPr>
            <p:spPr>
              <a:xfrm>
                <a:off x="360794" y="1074074"/>
                <a:ext cx="371477" cy="712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10" y="2880"/>
                    </a:lnTo>
                    <a:lnTo>
                      <a:pt x="19944" y="5040"/>
                    </a:lnTo>
                    <a:lnTo>
                      <a:pt x="18702" y="7200"/>
                    </a:lnTo>
                    <a:lnTo>
                      <a:pt x="15251" y="11520"/>
                    </a:lnTo>
                    <a:lnTo>
                      <a:pt x="11111" y="15840"/>
                    </a:lnTo>
                    <a:lnTo>
                      <a:pt x="6832" y="19440"/>
                    </a:lnTo>
                    <a:lnTo>
                      <a:pt x="4900" y="20880"/>
                    </a:lnTo>
                    <a:lnTo>
                      <a:pt x="3381" y="21600"/>
                    </a:lnTo>
                    <a:lnTo>
                      <a:pt x="1932" y="21600"/>
                    </a:lnTo>
                    <a:lnTo>
                      <a:pt x="828" y="20880"/>
                    </a:lnTo>
                    <a:lnTo>
                      <a:pt x="276" y="20160"/>
                    </a:lnTo>
                    <a:lnTo>
                      <a:pt x="0" y="19440"/>
                    </a:lnTo>
                    <a:lnTo>
                      <a:pt x="1932" y="20880"/>
                    </a:lnTo>
                    <a:lnTo>
                      <a:pt x="3243" y="20160"/>
                    </a:lnTo>
                    <a:lnTo>
                      <a:pt x="6694" y="18000"/>
                    </a:lnTo>
                    <a:lnTo>
                      <a:pt x="15251" y="9360"/>
                    </a:lnTo>
                    <a:lnTo>
                      <a:pt x="18564" y="5760"/>
                    </a:lnTo>
                    <a:lnTo>
                      <a:pt x="19944" y="3600"/>
                    </a:lnTo>
                    <a:lnTo>
                      <a:pt x="20772" y="2160"/>
                    </a:lnTo>
                    <a:lnTo>
                      <a:pt x="21600" y="0"/>
                    </a:lnTo>
                    <a:close/>
                  </a:path>
                </a:pathLst>
              </a:custGeom>
              <a:solidFill>
                <a:srgbClr val="D69F4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29" name="Freeform 22"/>
              <p:cNvSpPr/>
              <p:nvPr/>
            </p:nvSpPr>
            <p:spPr>
              <a:xfrm>
                <a:off x="395197" y="733441"/>
                <a:ext cx="9526"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close/>
                  </a:path>
                </a:pathLst>
              </a:custGeom>
              <a:solidFill>
                <a:srgbClr val="DFB6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0" name="Freeform 24"/>
              <p:cNvSpPr/>
              <p:nvPr/>
            </p:nvSpPr>
            <p:spPr>
              <a:xfrm>
                <a:off x="320442" y="803478"/>
                <a:ext cx="16616" cy="123431"/>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415"/>
                    </a:lnTo>
                    <a:lnTo>
                      <a:pt x="18514" y="21600"/>
                    </a:lnTo>
                    <a:lnTo>
                      <a:pt x="21600" y="21185"/>
                    </a:lnTo>
                    <a:lnTo>
                      <a:pt x="3086" y="0"/>
                    </a:lnTo>
                    <a:close/>
                  </a:path>
                </a:pathLst>
              </a:custGeom>
              <a:solidFill>
                <a:srgbClr val="DAD8E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1" name="Freeform 26"/>
              <p:cNvSpPr/>
              <p:nvPr/>
            </p:nvSpPr>
            <p:spPr>
              <a:xfrm>
                <a:off x="322815" y="741764"/>
                <a:ext cx="80705" cy="1827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59" y="842"/>
                    </a:lnTo>
                    <a:lnTo>
                      <a:pt x="10165" y="3647"/>
                    </a:lnTo>
                    <a:lnTo>
                      <a:pt x="8259" y="4208"/>
                    </a:lnTo>
                    <a:lnTo>
                      <a:pt x="0" y="7294"/>
                    </a:lnTo>
                    <a:lnTo>
                      <a:pt x="3812" y="21600"/>
                    </a:lnTo>
                    <a:lnTo>
                      <a:pt x="5718" y="21039"/>
                    </a:lnTo>
                    <a:lnTo>
                      <a:pt x="7624" y="19917"/>
                    </a:lnTo>
                    <a:lnTo>
                      <a:pt x="10800" y="17392"/>
                    </a:lnTo>
                    <a:lnTo>
                      <a:pt x="13976" y="14306"/>
                    </a:lnTo>
                    <a:lnTo>
                      <a:pt x="16518" y="10940"/>
                    </a:lnTo>
                    <a:lnTo>
                      <a:pt x="19694" y="4488"/>
                    </a:lnTo>
                    <a:lnTo>
                      <a:pt x="21600" y="0"/>
                    </a:lnTo>
                    <a:close/>
                  </a:path>
                </a:pathLst>
              </a:custGeom>
              <a:solidFill>
                <a:srgbClr val="DFB6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2" name="Freeform 28"/>
              <p:cNvSpPr/>
              <p:nvPr/>
            </p:nvSpPr>
            <p:spPr>
              <a:xfrm>
                <a:off x="353673" y="739390"/>
                <a:ext cx="49847" cy="379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14" y="1350"/>
                    </a:lnTo>
                    <a:lnTo>
                      <a:pt x="0" y="21600"/>
                    </a:lnTo>
                    <a:lnTo>
                      <a:pt x="3086" y="18900"/>
                    </a:lnTo>
                    <a:lnTo>
                      <a:pt x="17486" y="5400"/>
                    </a:lnTo>
                    <a:lnTo>
                      <a:pt x="21600" y="1350"/>
                    </a:lnTo>
                    <a:lnTo>
                      <a:pt x="21600" y="0"/>
                    </a:lnTo>
                    <a:close/>
                  </a:path>
                </a:pathLst>
              </a:custGeom>
              <a:solidFill>
                <a:srgbClr val="C4976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3" name="Freeform 30"/>
              <p:cNvSpPr/>
              <p:nvPr/>
            </p:nvSpPr>
            <p:spPr>
              <a:xfrm>
                <a:off x="310947" y="296705"/>
                <a:ext cx="183959" cy="227871"/>
              </a:xfrm>
              <a:custGeom>
                <a:avLst/>
                <a:gdLst/>
                <a:ahLst/>
                <a:cxnLst>
                  <a:cxn ang="0">
                    <a:pos x="wd2" y="hd2"/>
                  </a:cxn>
                  <a:cxn ang="5400000">
                    <a:pos x="wd2" y="hd2"/>
                  </a:cxn>
                  <a:cxn ang="10800000">
                    <a:pos x="wd2" y="hd2"/>
                  </a:cxn>
                  <a:cxn ang="16200000">
                    <a:pos x="wd2" y="hd2"/>
                  </a:cxn>
                </a:cxnLst>
                <a:rect l="0" t="0" r="r" b="b"/>
                <a:pathLst>
                  <a:path w="21600" h="21600" extrusionOk="0">
                    <a:moveTo>
                      <a:pt x="2230" y="6750"/>
                    </a:moveTo>
                    <a:lnTo>
                      <a:pt x="1115" y="5850"/>
                    </a:lnTo>
                    <a:lnTo>
                      <a:pt x="0" y="4500"/>
                    </a:lnTo>
                    <a:lnTo>
                      <a:pt x="0" y="3600"/>
                    </a:lnTo>
                    <a:lnTo>
                      <a:pt x="557" y="1350"/>
                    </a:lnTo>
                    <a:lnTo>
                      <a:pt x="1394" y="675"/>
                    </a:lnTo>
                    <a:lnTo>
                      <a:pt x="2230" y="225"/>
                    </a:lnTo>
                    <a:lnTo>
                      <a:pt x="3345" y="450"/>
                    </a:lnTo>
                    <a:lnTo>
                      <a:pt x="5574" y="675"/>
                    </a:lnTo>
                    <a:lnTo>
                      <a:pt x="7246" y="675"/>
                    </a:lnTo>
                    <a:lnTo>
                      <a:pt x="8919" y="450"/>
                    </a:lnTo>
                    <a:lnTo>
                      <a:pt x="12124" y="0"/>
                    </a:lnTo>
                    <a:lnTo>
                      <a:pt x="13796" y="0"/>
                    </a:lnTo>
                    <a:lnTo>
                      <a:pt x="15468" y="450"/>
                    </a:lnTo>
                    <a:lnTo>
                      <a:pt x="16862" y="1125"/>
                    </a:lnTo>
                    <a:lnTo>
                      <a:pt x="17419" y="1575"/>
                    </a:lnTo>
                    <a:lnTo>
                      <a:pt x="17698" y="2025"/>
                    </a:lnTo>
                    <a:lnTo>
                      <a:pt x="17977" y="2700"/>
                    </a:lnTo>
                    <a:lnTo>
                      <a:pt x="18255" y="2925"/>
                    </a:lnTo>
                    <a:lnTo>
                      <a:pt x="19370" y="2925"/>
                    </a:lnTo>
                    <a:lnTo>
                      <a:pt x="19928" y="3150"/>
                    </a:lnTo>
                    <a:lnTo>
                      <a:pt x="21043" y="3825"/>
                    </a:lnTo>
                    <a:lnTo>
                      <a:pt x="21600" y="4725"/>
                    </a:lnTo>
                    <a:lnTo>
                      <a:pt x="21600" y="6750"/>
                    </a:lnTo>
                    <a:lnTo>
                      <a:pt x="21043" y="7875"/>
                    </a:lnTo>
                    <a:lnTo>
                      <a:pt x="20206" y="9675"/>
                    </a:lnTo>
                    <a:lnTo>
                      <a:pt x="20206" y="10800"/>
                    </a:lnTo>
                    <a:lnTo>
                      <a:pt x="19928" y="11925"/>
                    </a:lnTo>
                    <a:lnTo>
                      <a:pt x="20206" y="14175"/>
                    </a:lnTo>
                    <a:lnTo>
                      <a:pt x="19928" y="16425"/>
                    </a:lnTo>
                    <a:lnTo>
                      <a:pt x="19928" y="17550"/>
                    </a:lnTo>
                    <a:lnTo>
                      <a:pt x="19370" y="18675"/>
                    </a:lnTo>
                    <a:lnTo>
                      <a:pt x="18813" y="19350"/>
                    </a:lnTo>
                    <a:lnTo>
                      <a:pt x="17141" y="20700"/>
                    </a:lnTo>
                    <a:lnTo>
                      <a:pt x="14911" y="21600"/>
                    </a:lnTo>
                    <a:lnTo>
                      <a:pt x="12681" y="21600"/>
                    </a:lnTo>
                    <a:lnTo>
                      <a:pt x="11427" y="21150"/>
                    </a:lnTo>
                    <a:lnTo>
                      <a:pt x="14911" y="8775"/>
                    </a:lnTo>
                    <a:lnTo>
                      <a:pt x="2230" y="675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4" name="Freeform 31"/>
              <p:cNvSpPr/>
              <p:nvPr/>
            </p:nvSpPr>
            <p:spPr>
              <a:xfrm>
                <a:off x="367915" y="2053202"/>
                <a:ext cx="150728" cy="85452"/>
              </a:xfrm>
              <a:custGeom>
                <a:avLst/>
                <a:gdLst/>
                <a:ahLst/>
                <a:cxnLst>
                  <a:cxn ang="0">
                    <a:pos x="wd2" y="hd2"/>
                  </a:cxn>
                  <a:cxn ang="5400000">
                    <a:pos x="wd2" y="hd2"/>
                  </a:cxn>
                  <a:cxn ang="10800000">
                    <a:pos x="wd2" y="hd2"/>
                  </a:cxn>
                  <a:cxn ang="16200000">
                    <a:pos x="wd2" y="hd2"/>
                  </a:cxn>
                </a:cxnLst>
                <a:rect l="0" t="0" r="r" b="b"/>
                <a:pathLst>
                  <a:path w="21600" h="21600" extrusionOk="0">
                    <a:moveTo>
                      <a:pt x="19219" y="0"/>
                    </a:moveTo>
                    <a:lnTo>
                      <a:pt x="16498" y="1800"/>
                    </a:lnTo>
                    <a:lnTo>
                      <a:pt x="10035" y="7800"/>
                    </a:lnTo>
                    <a:lnTo>
                      <a:pt x="6633" y="10800"/>
                    </a:lnTo>
                    <a:lnTo>
                      <a:pt x="3402" y="14400"/>
                    </a:lnTo>
                    <a:lnTo>
                      <a:pt x="1020" y="17400"/>
                    </a:lnTo>
                    <a:lnTo>
                      <a:pt x="340" y="19200"/>
                    </a:lnTo>
                    <a:lnTo>
                      <a:pt x="0" y="20400"/>
                    </a:lnTo>
                    <a:lnTo>
                      <a:pt x="0" y="21000"/>
                    </a:lnTo>
                    <a:lnTo>
                      <a:pt x="680" y="21600"/>
                    </a:lnTo>
                    <a:lnTo>
                      <a:pt x="3061" y="20400"/>
                    </a:lnTo>
                    <a:lnTo>
                      <a:pt x="6633" y="18000"/>
                    </a:lnTo>
                    <a:lnTo>
                      <a:pt x="10375" y="15000"/>
                    </a:lnTo>
                    <a:lnTo>
                      <a:pt x="18198" y="7800"/>
                    </a:lnTo>
                    <a:lnTo>
                      <a:pt x="21600" y="4200"/>
                    </a:lnTo>
                    <a:lnTo>
                      <a:pt x="19219"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5" name="Freeform 32"/>
              <p:cNvSpPr/>
              <p:nvPr/>
            </p:nvSpPr>
            <p:spPr>
              <a:xfrm>
                <a:off x="299079" y="1593902"/>
                <a:ext cx="78331" cy="403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327" y="3812"/>
                    </a:lnTo>
                    <a:lnTo>
                      <a:pt x="11127" y="12706"/>
                    </a:lnTo>
                    <a:lnTo>
                      <a:pt x="3273" y="20329"/>
                    </a:lnTo>
                    <a:lnTo>
                      <a:pt x="0" y="21600"/>
                    </a:lnTo>
                    <a:lnTo>
                      <a:pt x="2618" y="17788"/>
                    </a:lnTo>
                    <a:lnTo>
                      <a:pt x="10473" y="10165"/>
                    </a:lnTo>
                    <a:lnTo>
                      <a:pt x="17673" y="2541"/>
                    </a:lnTo>
                    <a:lnTo>
                      <a:pt x="216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6" name="Freeform 33"/>
              <p:cNvSpPr/>
              <p:nvPr/>
            </p:nvSpPr>
            <p:spPr>
              <a:xfrm>
                <a:off x="320442" y="1629507"/>
                <a:ext cx="54595" cy="308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83" y="3323"/>
                    </a:lnTo>
                    <a:lnTo>
                      <a:pt x="11270" y="11631"/>
                    </a:lnTo>
                    <a:lnTo>
                      <a:pt x="0" y="21600"/>
                    </a:lnTo>
                    <a:lnTo>
                      <a:pt x="5635" y="11631"/>
                    </a:lnTo>
                    <a:lnTo>
                      <a:pt x="9391" y="6646"/>
                    </a:lnTo>
                    <a:lnTo>
                      <a:pt x="14087" y="3323"/>
                    </a:lnTo>
                    <a:lnTo>
                      <a:pt x="216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7" name="Freeform 34"/>
              <p:cNvSpPr/>
              <p:nvPr/>
            </p:nvSpPr>
            <p:spPr>
              <a:xfrm>
                <a:off x="568488" y="1672232"/>
                <a:ext cx="85452" cy="284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000" y="19800"/>
                    </a:lnTo>
                    <a:lnTo>
                      <a:pt x="10200" y="14400"/>
                    </a:lnTo>
                    <a:lnTo>
                      <a:pt x="3000" y="5400"/>
                    </a:lnTo>
                    <a:lnTo>
                      <a:pt x="0" y="0"/>
                    </a:lnTo>
                    <a:lnTo>
                      <a:pt x="3000" y="3600"/>
                    </a:lnTo>
                    <a:lnTo>
                      <a:pt x="18600" y="18000"/>
                    </a:lnTo>
                    <a:lnTo>
                      <a:pt x="21600" y="2160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8" name="Freeform 35"/>
              <p:cNvSpPr/>
              <p:nvPr/>
            </p:nvSpPr>
            <p:spPr>
              <a:xfrm>
                <a:off x="577982" y="1653243"/>
                <a:ext cx="80705" cy="356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424" y="20160"/>
                    </a:lnTo>
                    <a:lnTo>
                      <a:pt x="10165" y="14400"/>
                    </a:lnTo>
                    <a:lnTo>
                      <a:pt x="2541" y="5760"/>
                    </a:lnTo>
                    <a:lnTo>
                      <a:pt x="0" y="0"/>
                    </a:lnTo>
                    <a:lnTo>
                      <a:pt x="3176" y="2880"/>
                    </a:lnTo>
                    <a:lnTo>
                      <a:pt x="10800" y="10080"/>
                    </a:lnTo>
                    <a:lnTo>
                      <a:pt x="19059" y="17280"/>
                    </a:lnTo>
                    <a:lnTo>
                      <a:pt x="21600" y="2160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39" name="Freeform 36"/>
              <p:cNvSpPr/>
              <p:nvPr/>
            </p:nvSpPr>
            <p:spPr>
              <a:xfrm>
                <a:off x="447432" y="2031839"/>
                <a:ext cx="11869" cy="16616"/>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8640" y="0"/>
                    </a:lnTo>
                    <a:lnTo>
                      <a:pt x="17280" y="6171"/>
                    </a:lnTo>
                    <a:lnTo>
                      <a:pt x="21600" y="15429"/>
                    </a:lnTo>
                    <a:lnTo>
                      <a:pt x="21600" y="21600"/>
                    </a:lnTo>
                    <a:lnTo>
                      <a:pt x="8640" y="12343"/>
                    </a:lnTo>
                    <a:lnTo>
                      <a:pt x="0" y="3086"/>
                    </a:lnTo>
                    <a:lnTo>
                      <a:pt x="432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0" name="Freeform 37"/>
              <p:cNvSpPr/>
              <p:nvPr/>
            </p:nvSpPr>
            <p:spPr>
              <a:xfrm>
                <a:off x="408267" y="1960629"/>
                <a:ext cx="20177" cy="356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353" y="2880"/>
                    </a:lnTo>
                    <a:lnTo>
                      <a:pt x="13976" y="10080"/>
                    </a:lnTo>
                    <a:lnTo>
                      <a:pt x="19059" y="17280"/>
                    </a:lnTo>
                    <a:lnTo>
                      <a:pt x="21600" y="21600"/>
                    </a:lnTo>
                    <a:lnTo>
                      <a:pt x="16518" y="18720"/>
                    </a:lnTo>
                    <a:lnTo>
                      <a:pt x="8894" y="11520"/>
                    </a:lnTo>
                    <a:lnTo>
                      <a:pt x="0" y="4320"/>
                    </a:lnTo>
                    <a:lnTo>
                      <a:pt x="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1" name="Freeform 38"/>
              <p:cNvSpPr/>
              <p:nvPr/>
            </p:nvSpPr>
            <p:spPr>
              <a:xfrm>
                <a:off x="372662" y="1887047"/>
                <a:ext cx="16617" cy="379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1" y="2700"/>
                    </a:lnTo>
                    <a:lnTo>
                      <a:pt x="15429" y="10800"/>
                    </a:lnTo>
                    <a:lnTo>
                      <a:pt x="21600" y="17550"/>
                    </a:lnTo>
                    <a:lnTo>
                      <a:pt x="21600" y="21600"/>
                    </a:lnTo>
                    <a:lnTo>
                      <a:pt x="15429" y="18900"/>
                    </a:lnTo>
                    <a:lnTo>
                      <a:pt x="6171" y="12150"/>
                    </a:lnTo>
                    <a:lnTo>
                      <a:pt x="0" y="4050"/>
                    </a:lnTo>
                    <a:lnTo>
                      <a:pt x="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2" name="Freeform 39"/>
              <p:cNvSpPr/>
              <p:nvPr/>
            </p:nvSpPr>
            <p:spPr>
              <a:xfrm>
                <a:off x="341805" y="1812277"/>
                <a:ext cx="14243" cy="39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0" y="2618"/>
                    </a:lnTo>
                    <a:lnTo>
                      <a:pt x="14400" y="9818"/>
                    </a:lnTo>
                    <a:lnTo>
                      <a:pt x="21600" y="17673"/>
                    </a:lnTo>
                    <a:lnTo>
                      <a:pt x="21600" y="21600"/>
                    </a:lnTo>
                    <a:lnTo>
                      <a:pt x="7200" y="11127"/>
                    </a:lnTo>
                    <a:lnTo>
                      <a:pt x="0" y="2618"/>
                    </a:lnTo>
                    <a:lnTo>
                      <a:pt x="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3" name="Freeform 40"/>
              <p:cNvSpPr/>
              <p:nvPr/>
            </p:nvSpPr>
            <p:spPr>
              <a:xfrm>
                <a:off x="318068" y="1736321"/>
                <a:ext cx="11869" cy="379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700"/>
                    </a:lnTo>
                    <a:lnTo>
                      <a:pt x="12960" y="9450"/>
                    </a:lnTo>
                    <a:lnTo>
                      <a:pt x="21600" y="17550"/>
                    </a:lnTo>
                    <a:lnTo>
                      <a:pt x="21600" y="21600"/>
                    </a:lnTo>
                    <a:lnTo>
                      <a:pt x="12960" y="18900"/>
                    </a:lnTo>
                    <a:lnTo>
                      <a:pt x="4320" y="10800"/>
                    </a:lnTo>
                    <a:lnTo>
                      <a:pt x="0" y="2700"/>
                    </a:lnTo>
                    <a:lnTo>
                      <a:pt x="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4" name="Freeform 41"/>
              <p:cNvSpPr/>
              <p:nvPr/>
            </p:nvSpPr>
            <p:spPr>
              <a:xfrm>
                <a:off x="296705" y="1655617"/>
                <a:ext cx="11870" cy="40353"/>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17280" y="11435"/>
                    </a:lnTo>
                    <a:lnTo>
                      <a:pt x="21600" y="17788"/>
                    </a:lnTo>
                    <a:lnTo>
                      <a:pt x="17280" y="21600"/>
                    </a:lnTo>
                    <a:lnTo>
                      <a:pt x="12960" y="19059"/>
                    </a:lnTo>
                    <a:lnTo>
                      <a:pt x="4320" y="11435"/>
                    </a:lnTo>
                    <a:lnTo>
                      <a:pt x="0" y="3812"/>
                    </a:lnTo>
                    <a:lnTo>
                      <a:pt x="432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5" name="Freeform 42"/>
              <p:cNvSpPr/>
              <p:nvPr/>
            </p:nvSpPr>
            <p:spPr>
              <a:xfrm>
                <a:off x="287196" y="1577286"/>
                <a:ext cx="9526" cy="4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2541"/>
                    </a:lnTo>
                    <a:lnTo>
                      <a:pt x="21600" y="10165"/>
                    </a:lnTo>
                    <a:lnTo>
                      <a:pt x="21600" y="17788"/>
                    </a:lnTo>
                    <a:lnTo>
                      <a:pt x="10800" y="21600"/>
                    </a:lnTo>
                    <a:lnTo>
                      <a:pt x="0" y="17788"/>
                    </a:lnTo>
                    <a:lnTo>
                      <a:pt x="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6" name="Freeform 43"/>
              <p:cNvSpPr/>
              <p:nvPr/>
            </p:nvSpPr>
            <p:spPr>
              <a:xfrm>
                <a:off x="288382" y="1496583"/>
                <a:ext cx="9526" cy="40353"/>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21600" y="2541"/>
                    </a:lnTo>
                    <a:lnTo>
                      <a:pt x="14400" y="10165"/>
                    </a:lnTo>
                    <a:lnTo>
                      <a:pt x="14400" y="17788"/>
                    </a:lnTo>
                    <a:lnTo>
                      <a:pt x="0" y="21600"/>
                    </a:lnTo>
                    <a:lnTo>
                      <a:pt x="0" y="10165"/>
                    </a:lnTo>
                    <a:lnTo>
                      <a:pt x="7200" y="2541"/>
                    </a:lnTo>
                    <a:lnTo>
                      <a:pt x="144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7" name="Freeform 44"/>
              <p:cNvSpPr/>
              <p:nvPr/>
            </p:nvSpPr>
            <p:spPr>
              <a:xfrm>
                <a:off x="299079" y="1415879"/>
                <a:ext cx="11869" cy="40353"/>
              </a:xfrm>
              <a:custGeom>
                <a:avLst/>
                <a:gdLst/>
                <a:ahLst/>
                <a:cxnLst>
                  <a:cxn ang="0">
                    <a:pos x="wd2" y="hd2"/>
                  </a:cxn>
                  <a:cxn ang="5400000">
                    <a:pos x="wd2" y="hd2"/>
                  </a:cxn>
                  <a:cxn ang="10800000">
                    <a:pos x="wd2" y="hd2"/>
                  </a:cxn>
                  <a:cxn ang="16200000">
                    <a:pos x="wd2" y="hd2"/>
                  </a:cxn>
                </a:cxnLst>
                <a:rect l="0" t="0" r="r" b="b"/>
                <a:pathLst>
                  <a:path w="21600" h="21600" extrusionOk="0">
                    <a:moveTo>
                      <a:pt x="17280" y="0"/>
                    </a:moveTo>
                    <a:lnTo>
                      <a:pt x="21600" y="3812"/>
                    </a:lnTo>
                    <a:lnTo>
                      <a:pt x="17280" y="11435"/>
                    </a:lnTo>
                    <a:lnTo>
                      <a:pt x="8640" y="19059"/>
                    </a:lnTo>
                    <a:lnTo>
                      <a:pt x="4320" y="21600"/>
                    </a:lnTo>
                    <a:lnTo>
                      <a:pt x="0" y="17788"/>
                    </a:lnTo>
                    <a:lnTo>
                      <a:pt x="4320" y="10165"/>
                    </a:lnTo>
                    <a:lnTo>
                      <a:pt x="12960" y="3812"/>
                    </a:lnTo>
                    <a:lnTo>
                      <a:pt x="1728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8" name="Freeform 45"/>
              <p:cNvSpPr/>
              <p:nvPr/>
            </p:nvSpPr>
            <p:spPr>
              <a:xfrm>
                <a:off x="320442" y="1339922"/>
                <a:ext cx="14243" cy="379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4050"/>
                    </a:lnTo>
                    <a:lnTo>
                      <a:pt x="14400" y="12150"/>
                    </a:lnTo>
                    <a:lnTo>
                      <a:pt x="7200" y="18900"/>
                    </a:lnTo>
                    <a:lnTo>
                      <a:pt x="0" y="21600"/>
                    </a:lnTo>
                    <a:lnTo>
                      <a:pt x="0" y="17550"/>
                    </a:lnTo>
                    <a:lnTo>
                      <a:pt x="7200" y="10800"/>
                    </a:lnTo>
                    <a:lnTo>
                      <a:pt x="14400" y="2700"/>
                    </a:lnTo>
                    <a:lnTo>
                      <a:pt x="216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49" name="Freeform 46"/>
              <p:cNvSpPr/>
              <p:nvPr/>
            </p:nvSpPr>
            <p:spPr>
              <a:xfrm>
                <a:off x="351299" y="1266339"/>
                <a:ext cx="18990" cy="379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00" y="12150"/>
                    </a:lnTo>
                    <a:lnTo>
                      <a:pt x="5400" y="18900"/>
                    </a:lnTo>
                    <a:lnTo>
                      <a:pt x="0" y="21600"/>
                    </a:lnTo>
                    <a:lnTo>
                      <a:pt x="0" y="17550"/>
                    </a:lnTo>
                    <a:lnTo>
                      <a:pt x="8100" y="9450"/>
                    </a:lnTo>
                    <a:lnTo>
                      <a:pt x="16200" y="2700"/>
                    </a:lnTo>
                    <a:lnTo>
                      <a:pt x="216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0" name="Freeform 47"/>
              <p:cNvSpPr/>
              <p:nvPr/>
            </p:nvSpPr>
            <p:spPr>
              <a:xfrm>
                <a:off x="389278" y="1199877"/>
                <a:ext cx="24924" cy="332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543" y="3086"/>
                    </a:lnTo>
                    <a:lnTo>
                      <a:pt x="12343" y="10800"/>
                    </a:lnTo>
                    <a:lnTo>
                      <a:pt x="4114" y="18514"/>
                    </a:lnTo>
                    <a:lnTo>
                      <a:pt x="0" y="21600"/>
                    </a:lnTo>
                    <a:lnTo>
                      <a:pt x="2057" y="16971"/>
                    </a:lnTo>
                    <a:lnTo>
                      <a:pt x="8229" y="9257"/>
                    </a:lnTo>
                    <a:lnTo>
                      <a:pt x="16457" y="1543"/>
                    </a:lnTo>
                    <a:lnTo>
                      <a:pt x="216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1" name="Freeform 48"/>
              <p:cNvSpPr/>
              <p:nvPr/>
            </p:nvSpPr>
            <p:spPr>
              <a:xfrm>
                <a:off x="437937" y="1152404"/>
                <a:ext cx="11869" cy="142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00"/>
                    </a:lnTo>
                    <a:lnTo>
                      <a:pt x="17280" y="14400"/>
                    </a:lnTo>
                    <a:lnTo>
                      <a:pt x="4320" y="21600"/>
                    </a:lnTo>
                    <a:lnTo>
                      <a:pt x="0" y="21600"/>
                    </a:lnTo>
                    <a:lnTo>
                      <a:pt x="0" y="18000"/>
                    </a:lnTo>
                    <a:lnTo>
                      <a:pt x="8640" y="7200"/>
                    </a:lnTo>
                    <a:lnTo>
                      <a:pt x="17280" y="0"/>
                    </a:lnTo>
                    <a:lnTo>
                      <a:pt x="21600" y="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2" name="Freeform 49"/>
              <p:cNvSpPr/>
              <p:nvPr/>
            </p:nvSpPr>
            <p:spPr>
              <a:xfrm>
                <a:off x="770248" y="1339922"/>
                <a:ext cx="223123" cy="10978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140" y="21366"/>
                    </a:lnTo>
                    <a:lnTo>
                      <a:pt x="20451" y="20759"/>
                    </a:lnTo>
                    <a:lnTo>
                      <a:pt x="17923" y="18471"/>
                    </a:lnTo>
                    <a:lnTo>
                      <a:pt x="10111" y="10858"/>
                    </a:lnTo>
                    <a:lnTo>
                      <a:pt x="2757" y="3176"/>
                    </a:lnTo>
                    <a:lnTo>
                      <a:pt x="689" y="887"/>
                    </a:lnTo>
                    <a:lnTo>
                      <a:pt x="230" y="234"/>
                    </a:lnTo>
                    <a:lnTo>
                      <a:pt x="0" y="0"/>
                    </a:lnTo>
                    <a:lnTo>
                      <a:pt x="460" y="234"/>
                    </a:lnTo>
                    <a:lnTo>
                      <a:pt x="1149" y="841"/>
                    </a:lnTo>
                    <a:lnTo>
                      <a:pt x="3677" y="3129"/>
                    </a:lnTo>
                    <a:lnTo>
                      <a:pt x="11489" y="10765"/>
                    </a:lnTo>
                    <a:lnTo>
                      <a:pt x="18843" y="18424"/>
                    </a:lnTo>
                    <a:lnTo>
                      <a:pt x="20911" y="20713"/>
                    </a:lnTo>
                    <a:lnTo>
                      <a:pt x="21370" y="21366"/>
                    </a:lnTo>
                    <a:lnTo>
                      <a:pt x="21600" y="216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3" name="Freeform 50"/>
              <p:cNvSpPr/>
              <p:nvPr/>
            </p:nvSpPr>
            <p:spPr>
              <a:xfrm>
                <a:off x="950645" y="1339922"/>
                <a:ext cx="223124" cy="10978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140" y="21366"/>
                    </a:lnTo>
                    <a:lnTo>
                      <a:pt x="20451" y="20759"/>
                    </a:lnTo>
                    <a:lnTo>
                      <a:pt x="17923" y="18471"/>
                    </a:lnTo>
                    <a:lnTo>
                      <a:pt x="10111" y="10858"/>
                    </a:lnTo>
                    <a:lnTo>
                      <a:pt x="2757" y="3176"/>
                    </a:lnTo>
                    <a:lnTo>
                      <a:pt x="689" y="887"/>
                    </a:lnTo>
                    <a:lnTo>
                      <a:pt x="230" y="234"/>
                    </a:lnTo>
                    <a:lnTo>
                      <a:pt x="0" y="0"/>
                    </a:lnTo>
                    <a:lnTo>
                      <a:pt x="460" y="234"/>
                    </a:lnTo>
                    <a:lnTo>
                      <a:pt x="1149" y="841"/>
                    </a:lnTo>
                    <a:lnTo>
                      <a:pt x="3677" y="3129"/>
                    </a:lnTo>
                    <a:lnTo>
                      <a:pt x="11489" y="10765"/>
                    </a:lnTo>
                    <a:lnTo>
                      <a:pt x="18843" y="18424"/>
                    </a:lnTo>
                    <a:lnTo>
                      <a:pt x="20911" y="20713"/>
                    </a:lnTo>
                    <a:lnTo>
                      <a:pt x="21600" y="21366"/>
                    </a:lnTo>
                    <a:lnTo>
                      <a:pt x="21600" y="216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4" name="Rectangle 51"/>
              <p:cNvSpPr/>
              <p:nvPr/>
            </p:nvSpPr>
            <p:spPr>
              <a:xfrm>
                <a:off x="447432" y="1237855"/>
                <a:ext cx="545939" cy="102067"/>
              </a:xfrm>
              <a:prstGeom prst="rect">
                <a:avLst/>
              </a:pr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5" name="Freeform 52"/>
              <p:cNvSpPr/>
              <p:nvPr/>
            </p:nvSpPr>
            <p:spPr>
              <a:xfrm>
                <a:off x="494905" y="1290075"/>
                <a:ext cx="199387" cy="11476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43" y="223"/>
                    </a:lnTo>
                    <a:lnTo>
                      <a:pt x="21086" y="849"/>
                    </a:lnTo>
                    <a:lnTo>
                      <a:pt x="19029" y="3172"/>
                    </a:lnTo>
                    <a:lnTo>
                      <a:pt x="11571" y="10834"/>
                    </a:lnTo>
                    <a:lnTo>
                      <a:pt x="3600" y="18428"/>
                    </a:lnTo>
                    <a:lnTo>
                      <a:pt x="1286" y="20751"/>
                    </a:lnTo>
                    <a:lnTo>
                      <a:pt x="514" y="21377"/>
                    </a:lnTo>
                    <a:lnTo>
                      <a:pt x="0" y="21600"/>
                    </a:lnTo>
                    <a:lnTo>
                      <a:pt x="0" y="21377"/>
                    </a:lnTo>
                    <a:lnTo>
                      <a:pt x="514" y="20707"/>
                    </a:lnTo>
                    <a:lnTo>
                      <a:pt x="2571" y="18428"/>
                    </a:lnTo>
                    <a:lnTo>
                      <a:pt x="10029" y="10789"/>
                    </a:lnTo>
                    <a:lnTo>
                      <a:pt x="17743" y="3127"/>
                    </a:lnTo>
                    <a:lnTo>
                      <a:pt x="20314" y="804"/>
                    </a:lnTo>
                    <a:lnTo>
                      <a:pt x="21086" y="179"/>
                    </a:lnTo>
                    <a:lnTo>
                      <a:pt x="2160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6" name="Freeform 53"/>
              <p:cNvSpPr/>
              <p:nvPr/>
            </p:nvSpPr>
            <p:spPr>
              <a:xfrm>
                <a:off x="348926" y="1290075"/>
                <a:ext cx="198200" cy="11476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23"/>
                    </a:lnTo>
                    <a:lnTo>
                      <a:pt x="21083" y="849"/>
                    </a:lnTo>
                    <a:lnTo>
                      <a:pt x="19013" y="3172"/>
                    </a:lnTo>
                    <a:lnTo>
                      <a:pt x="11770" y="10834"/>
                    </a:lnTo>
                    <a:lnTo>
                      <a:pt x="3622" y="18428"/>
                    </a:lnTo>
                    <a:lnTo>
                      <a:pt x="1035" y="20751"/>
                    </a:lnTo>
                    <a:lnTo>
                      <a:pt x="259" y="21377"/>
                    </a:lnTo>
                    <a:lnTo>
                      <a:pt x="0" y="21600"/>
                    </a:lnTo>
                    <a:lnTo>
                      <a:pt x="0" y="21377"/>
                    </a:lnTo>
                    <a:lnTo>
                      <a:pt x="517" y="20707"/>
                    </a:lnTo>
                    <a:lnTo>
                      <a:pt x="2587" y="18428"/>
                    </a:lnTo>
                    <a:lnTo>
                      <a:pt x="9959" y="10789"/>
                    </a:lnTo>
                    <a:lnTo>
                      <a:pt x="17978" y="3127"/>
                    </a:lnTo>
                    <a:lnTo>
                      <a:pt x="20565" y="804"/>
                    </a:lnTo>
                    <a:lnTo>
                      <a:pt x="21341" y="179"/>
                    </a:lnTo>
                    <a:lnTo>
                      <a:pt x="2160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7" name="Freeform 54"/>
              <p:cNvSpPr/>
              <p:nvPr/>
            </p:nvSpPr>
            <p:spPr>
              <a:xfrm>
                <a:off x="862820" y="1798035"/>
                <a:ext cx="189893" cy="415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20" y="0"/>
                    </a:lnTo>
                    <a:lnTo>
                      <a:pt x="21600" y="21600"/>
                    </a:lnTo>
                    <a:lnTo>
                      <a:pt x="1080" y="21600"/>
                    </a:lnTo>
                    <a:lnTo>
                      <a:pt x="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8" name="Freeform 55"/>
              <p:cNvSpPr/>
              <p:nvPr/>
            </p:nvSpPr>
            <p:spPr>
              <a:xfrm>
                <a:off x="367915" y="2321424"/>
                <a:ext cx="150728" cy="237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80" y="4320"/>
                    </a:lnTo>
                    <a:lnTo>
                      <a:pt x="18539" y="8640"/>
                    </a:lnTo>
                    <a:lnTo>
                      <a:pt x="11055" y="17280"/>
                    </a:lnTo>
                    <a:lnTo>
                      <a:pt x="3402" y="21600"/>
                    </a:lnTo>
                    <a:lnTo>
                      <a:pt x="0" y="21600"/>
                    </a:lnTo>
                    <a:lnTo>
                      <a:pt x="680" y="17280"/>
                    </a:lnTo>
                    <a:lnTo>
                      <a:pt x="3061" y="12960"/>
                    </a:lnTo>
                    <a:lnTo>
                      <a:pt x="10715" y="4320"/>
                    </a:lnTo>
                    <a:lnTo>
                      <a:pt x="18198" y="0"/>
                    </a:lnTo>
                    <a:lnTo>
                      <a:pt x="2160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59" name="Freeform 56"/>
              <p:cNvSpPr/>
              <p:nvPr/>
            </p:nvSpPr>
            <p:spPr>
              <a:xfrm>
                <a:off x="384530" y="2226478"/>
                <a:ext cx="148355" cy="237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09" y="4320"/>
                    </a:lnTo>
                    <a:lnTo>
                      <a:pt x="18490" y="8640"/>
                    </a:lnTo>
                    <a:lnTo>
                      <a:pt x="10886" y="17280"/>
                    </a:lnTo>
                    <a:lnTo>
                      <a:pt x="3110" y="21600"/>
                    </a:lnTo>
                    <a:lnTo>
                      <a:pt x="691" y="21600"/>
                    </a:lnTo>
                    <a:lnTo>
                      <a:pt x="0" y="19440"/>
                    </a:lnTo>
                    <a:lnTo>
                      <a:pt x="691" y="17280"/>
                    </a:lnTo>
                    <a:lnTo>
                      <a:pt x="2765" y="12960"/>
                    </a:lnTo>
                    <a:lnTo>
                      <a:pt x="10886" y="4320"/>
                    </a:lnTo>
                    <a:lnTo>
                      <a:pt x="18490" y="0"/>
                    </a:lnTo>
                    <a:lnTo>
                      <a:pt x="2160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0" name="Freeform 57"/>
              <p:cNvSpPr/>
              <p:nvPr/>
            </p:nvSpPr>
            <p:spPr>
              <a:xfrm>
                <a:off x="398772" y="2114917"/>
                <a:ext cx="150728" cy="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20920" y="3927"/>
                    </a:lnTo>
                    <a:lnTo>
                      <a:pt x="18539" y="7855"/>
                    </a:lnTo>
                    <a:lnTo>
                      <a:pt x="11055" y="15709"/>
                    </a:lnTo>
                    <a:lnTo>
                      <a:pt x="3572" y="21600"/>
                    </a:lnTo>
                    <a:lnTo>
                      <a:pt x="1020" y="21600"/>
                    </a:lnTo>
                    <a:lnTo>
                      <a:pt x="0" y="19636"/>
                    </a:lnTo>
                    <a:lnTo>
                      <a:pt x="1020" y="15709"/>
                    </a:lnTo>
                    <a:lnTo>
                      <a:pt x="3231" y="11782"/>
                    </a:lnTo>
                    <a:lnTo>
                      <a:pt x="10715" y="3927"/>
                    </a:lnTo>
                    <a:lnTo>
                      <a:pt x="18539" y="0"/>
                    </a:lnTo>
                    <a:lnTo>
                      <a:pt x="20580" y="0"/>
                    </a:lnTo>
                    <a:lnTo>
                      <a:pt x="21600" y="196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1" name="Freeform 58"/>
              <p:cNvSpPr/>
              <p:nvPr/>
            </p:nvSpPr>
            <p:spPr>
              <a:xfrm>
                <a:off x="421321" y="2003355"/>
                <a:ext cx="147168" cy="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20903" y="5891"/>
                    </a:lnTo>
                    <a:lnTo>
                      <a:pt x="18813" y="9818"/>
                    </a:lnTo>
                    <a:lnTo>
                      <a:pt x="11148" y="17673"/>
                    </a:lnTo>
                    <a:lnTo>
                      <a:pt x="3135" y="21600"/>
                    </a:lnTo>
                    <a:lnTo>
                      <a:pt x="697" y="21600"/>
                    </a:lnTo>
                    <a:lnTo>
                      <a:pt x="0" y="19636"/>
                    </a:lnTo>
                    <a:lnTo>
                      <a:pt x="697" y="17673"/>
                    </a:lnTo>
                    <a:lnTo>
                      <a:pt x="3135" y="13745"/>
                    </a:lnTo>
                    <a:lnTo>
                      <a:pt x="10800" y="5891"/>
                    </a:lnTo>
                    <a:lnTo>
                      <a:pt x="18465" y="0"/>
                    </a:lnTo>
                    <a:lnTo>
                      <a:pt x="20903" y="0"/>
                    </a:lnTo>
                    <a:lnTo>
                      <a:pt x="21600" y="196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2" name="Freeform 59"/>
              <p:cNvSpPr/>
              <p:nvPr/>
            </p:nvSpPr>
            <p:spPr>
              <a:xfrm>
                <a:off x="433190" y="1906036"/>
                <a:ext cx="149540" cy="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20914" y="3927"/>
                    </a:lnTo>
                    <a:lnTo>
                      <a:pt x="18514" y="7855"/>
                    </a:lnTo>
                    <a:lnTo>
                      <a:pt x="10971" y="15709"/>
                    </a:lnTo>
                    <a:lnTo>
                      <a:pt x="3429" y="21600"/>
                    </a:lnTo>
                    <a:lnTo>
                      <a:pt x="1029" y="21600"/>
                    </a:lnTo>
                    <a:lnTo>
                      <a:pt x="0" y="19636"/>
                    </a:lnTo>
                    <a:lnTo>
                      <a:pt x="1029" y="15709"/>
                    </a:lnTo>
                    <a:lnTo>
                      <a:pt x="3086" y="11782"/>
                    </a:lnTo>
                    <a:lnTo>
                      <a:pt x="10629" y="3927"/>
                    </a:lnTo>
                    <a:lnTo>
                      <a:pt x="18514" y="0"/>
                    </a:lnTo>
                    <a:lnTo>
                      <a:pt x="20571" y="0"/>
                    </a:lnTo>
                    <a:lnTo>
                      <a:pt x="21600" y="196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3" name="Freeform 60"/>
              <p:cNvSpPr/>
              <p:nvPr/>
            </p:nvSpPr>
            <p:spPr>
              <a:xfrm>
                <a:off x="459300" y="1805156"/>
                <a:ext cx="149541" cy="27299"/>
              </a:xfrm>
              <a:custGeom>
                <a:avLst/>
                <a:gdLst/>
                <a:ahLst/>
                <a:cxnLst>
                  <a:cxn ang="0">
                    <a:pos x="wd2" y="hd2"/>
                  </a:cxn>
                  <a:cxn ang="5400000">
                    <a:pos x="wd2" y="hd2"/>
                  </a:cxn>
                  <a:cxn ang="10800000">
                    <a:pos x="wd2" y="hd2"/>
                  </a:cxn>
                  <a:cxn ang="16200000">
                    <a:pos x="wd2" y="hd2"/>
                  </a:cxn>
                </a:cxnLst>
                <a:rect l="0" t="0" r="r" b="b"/>
                <a:pathLst>
                  <a:path w="21600" h="21600" extrusionOk="0">
                    <a:moveTo>
                      <a:pt x="21600" y="1878"/>
                    </a:moveTo>
                    <a:lnTo>
                      <a:pt x="20571" y="5635"/>
                    </a:lnTo>
                    <a:lnTo>
                      <a:pt x="18514" y="9391"/>
                    </a:lnTo>
                    <a:lnTo>
                      <a:pt x="10971" y="16904"/>
                    </a:lnTo>
                    <a:lnTo>
                      <a:pt x="3086" y="21600"/>
                    </a:lnTo>
                    <a:lnTo>
                      <a:pt x="1029" y="21600"/>
                    </a:lnTo>
                    <a:lnTo>
                      <a:pt x="0" y="19722"/>
                    </a:lnTo>
                    <a:lnTo>
                      <a:pt x="686" y="16904"/>
                    </a:lnTo>
                    <a:lnTo>
                      <a:pt x="3086" y="13148"/>
                    </a:lnTo>
                    <a:lnTo>
                      <a:pt x="10629" y="5635"/>
                    </a:lnTo>
                    <a:lnTo>
                      <a:pt x="18171" y="0"/>
                    </a:lnTo>
                    <a:lnTo>
                      <a:pt x="20571" y="0"/>
                    </a:lnTo>
                    <a:lnTo>
                      <a:pt x="21600" y="1878"/>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4" name="Freeform 61"/>
              <p:cNvSpPr/>
              <p:nvPr/>
            </p:nvSpPr>
            <p:spPr>
              <a:xfrm>
                <a:off x="475915" y="1698342"/>
                <a:ext cx="147167" cy="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20903" y="3927"/>
                    </a:lnTo>
                    <a:lnTo>
                      <a:pt x="18813" y="7855"/>
                    </a:lnTo>
                    <a:lnTo>
                      <a:pt x="11148" y="17673"/>
                    </a:lnTo>
                    <a:lnTo>
                      <a:pt x="3135" y="21600"/>
                    </a:lnTo>
                    <a:lnTo>
                      <a:pt x="697" y="21600"/>
                    </a:lnTo>
                    <a:lnTo>
                      <a:pt x="0" y="19636"/>
                    </a:lnTo>
                    <a:lnTo>
                      <a:pt x="697" y="15709"/>
                    </a:lnTo>
                    <a:lnTo>
                      <a:pt x="3135" y="11782"/>
                    </a:lnTo>
                    <a:lnTo>
                      <a:pt x="10800" y="3927"/>
                    </a:lnTo>
                    <a:lnTo>
                      <a:pt x="18465" y="0"/>
                    </a:lnTo>
                    <a:lnTo>
                      <a:pt x="20903" y="0"/>
                    </a:lnTo>
                    <a:lnTo>
                      <a:pt x="21600" y="196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5" name="Freeform 62"/>
              <p:cNvSpPr/>
              <p:nvPr/>
            </p:nvSpPr>
            <p:spPr>
              <a:xfrm>
                <a:off x="494905" y="1579660"/>
                <a:ext cx="149540" cy="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20571" y="5891"/>
                    </a:lnTo>
                    <a:lnTo>
                      <a:pt x="18514" y="9818"/>
                    </a:lnTo>
                    <a:lnTo>
                      <a:pt x="10971" y="17673"/>
                    </a:lnTo>
                    <a:lnTo>
                      <a:pt x="3429" y="21600"/>
                    </a:lnTo>
                    <a:lnTo>
                      <a:pt x="1029" y="21600"/>
                    </a:lnTo>
                    <a:lnTo>
                      <a:pt x="0" y="19636"/>
                    </a:lnTo>
                    <a:lnTo>
                      <a:pt x="686" y="17673"/>
                    </a:lnTo>
                    <a:lnTo>
                      <a:pt x="3086" y="13745"/>
                    </a:lnTo>
                    <a:lnTo>
                      <a:pt x="10629" y="5891"/>
                    </a:lnTo>
                    <a:lnTo>
                      <a:pt x="18171" y="0"/>
                    </a:lnTo>
                    <a:lnTo>
                      <a:pt x="20571" y="0"/>
                    </a:lnTo>
                    <a:lnTo>
                      <a:pt x="21600" y="196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6" name="Freeform 63"/>
              <p:cNvSpPr/>
              <p:nvPr/>
            </p:nvSpPr>
            <p:spPr>
              <a:xfrm>
                <a:off x="521015" y="1449110"/>
                <a:ext cx="147167" cy="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20903" y="3927"/>
                    </a:lnTo>
                    <a:lnTo>
                      <a:pt x="18465" y="7855"/>
                    </a:lnTo>
                    <a:lnTo>
                      <a:pt x="10800" y="15709"/>
                    </a:lnTo>
                    <a:lnTo>
                      <a:pt x="3135" y="21600"/>
                    </a:lnTo>
                    <a:lnTo>
                      <a:pt x="697" y="21600"/>
                    </a:lnTo>
                    <a:lnTo>
                      <a:pt x="0" y="19636"/>
                    </a:lnTo>
                    <a:lnTo>
                      <a:pt x="697" y="15709"/>
                    </a:lnTo>
                    <a:lnTo>
                      <a:pt x="2787" y="11782"/>
                    </a:lnTo>
                    <a:lnTo>
                      <a:pt x="10452" y="3927"/>
                    </a:lnTo>
                    <a:lnTo>
                      <a:pt x="18465" y="0"/>
                    </a:lnTo>
                    <a:lnTo>
                      <a:pt x="20903" y="0"/>
                    </a:lnTo>
                    <a:lnTo>
                      <a:pt x="21600" y="196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188" name="Group 101"/>
            <p:cNvGrpSpPr/>
            <p:nvPr/>
          </p:nvGrpSpPr>
          <p:grpSpPr>
            <a:xfrm>
              <a:off x="499106" y="2104917"/>
              <a:ext cx="678970" cy="2214886"/>
              <a:chOff x="0" y="0"/>
              <a:chExt cx="678969" cy="2214885"/>
            </a:xfrm>
          </p:grpSpPr>
          <p:sp>
            <p:nvSpPr>
              <p:cNvPr id="168" name="Freeform 64"/>
              <p:cNvSpPr/>
              <p:nvPr/>
            </p:nvSpPr>
            <p:spPr>
              <a:xfrm>
                <a:off x="52736" y="1156882"/>
                <a:ext cx="432870" cy="10448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65" y="12924"/>
                    </a:lnTo>
                    <a:lnTo>
                      <a:pt x="15679" y="21555"/>
                    </a:lnTo>
                    <a:lnTo>
                      <a:pt x="13596" y="21327"/>
                    </a:lnTo>
                    <a:lnTo>
                      <a:pt x="15241" y="12697"/>
                    </a:lnTo>
                    <a:lnTo>
                      <a:pt x="11842" y="3816"/>
                    </a:lnTo>
                    <a:lnTo>
                      <a:pt x="8662" y="12106"/>
                    </a:lnTo>
                    <a:lnTo>
                      <a:pt x="1864" y="21600"/>
                    </a:lnTo>
                    <a:lnTo>
                      <a:pt x="0" y="21600"/>
                    </a:lnTo>
                    <a:lnTo>
                      <a:pt x="3289" y="12151"/>
                    </a:lnTo>
                    <a:lnTo>
                      <a:pt x="2412" y="636"/>
                    </a:lnTo>
                    <a:lnTo>
                      <a:pt x="21600"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69" name="Freeform 65"/>
              <p:cNvSpPr/>
              <p:nvPr/>
            </p:nvSpPr>
            <p:spPr>
              <a:xfrm>
                <a:off x="101076" y="96681"/>
                <a:ext cx="577894" cy="1137108"/>
              </a:xfrm>
              <a:custGeom>
                <a:avLst/>
                <a:gdLst/>
                <a:ahLst/>
                <a:cxnLst>
                  <a:cxn ang="0">
                    <a:pos x="wd2" y="hd2"/>
                  </a:cxn>
                  <a:cxn ang="5400000">
                    <a:pos x="wd2" y="hd2"/>
                  </a:cxn>
                  <a:cxn ang="10800000">
                    <a:pos x="wd2" y="hd2"/>
                  </a:cxn>
                  <a:cxn ang="16200000">
                    <a:pos x="wd2" y="hd2"/>
                  </a:cxn>
                </a:cxnLst>
                <a:rect l="0" t="0" r="r" b="b"/>
                <a:pathLst>
                  <a:path w="21600" h="21600" extrusionOk="0">
                    <a:moveTo>
                      <a:pt x="19300" y="250"/>
                    </a:moveTo>
                    <a:lnTo>
                      <a:pt x="17740" y="6303"/>
                    </a:lnTo>
                    <a:lnTo>
                      <a:pt x="10348" y="9955"/>
                    </a:lnTo>
                    <a:lnTo>
                      <a:pt x="3696" y="10038"/>
                    </a:lnTo>
                    <a:lnTo>
                      <a:pt x="1232" y="12167"/>
                    </a:lnTo>
                    <a:lnTo>
                      <a:pt x="2217" y="14087"/>
                    </a:lnTo>
                    <a:lnTo>
                      <a:pt x="2464" y="14630"/>
                    </a:lnTo>
                    <a:lnTo>
                      <a:pt x="2628" y="15715"/>
                    </a:lnTo>
                    <a:lnTo>
                      <a:pt x="2464" y="16800"/>
                    </a:lnTo>
                    <a:lnTo>
                      <a:pt x="2217" y="17301"/>
                    </a:lnTo>
                    <a:lnTo>
                      <a:pt x="1889" y="17843"/>
                    </a:lnTo>
                    <a:lnTo>
                      <a:pt x="1478" y="18344"/>
                    </a:lnTo>
                    <a:lnTo>
                      <a:pt x="0" y="20723"/>
                    </a:lnTo>
                    <a:lnTo>
                      <a:pt x="14537" y="21600"/>
                    </a:lnTo>
                    <a:lnTo>
                      <a:pt x="14701" y="19722"/>
                    </a:lnTo>
                    <a:lnTo>
                      <a:pt x="14783" y="18219"/>
                    </a:lnTo>
                    <a:lnTo>
                      <a:pt x="14701" y="17009"/>
                    </a:lnTo>
                    <a:lnTo>
                      <a:pt x="14619" y="16049"/>
                    </a:lnTo>
                    <a:lnTo>
                      <a:pt x="14373" y="15172"/>
                    </a:lnTo>
                    <a:lnTo>
                      <a:pt x="14044" y="14296"/>
                    </a:lnTo>
                    <a:lnTo>
                      <a:pt x="13633" y="13377"/>
                    </a:lnTo>
                    <a:lnTo>
                      <a:pt x="12976" y="12292"/>
                    </a:lnTo>
                    <a:lnTo>
                      <a:pt x="21600" y="6637"/>
                    </a:lnTo>
                    <a:lnTo>
                      <a:pt x="21600" y="0"/>
                    </a:lnTo>
                    <a:lnTo>
                      <a:pt x="19300" y="250"/>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0" name="Freeform 66"/>
              <p:cNvSpPr/>
              <p:nvPr/>
            </p:nvSpPr>
            <p:spPr>
              <a:xfrm>
                <a:off x="199955" y="59327"/>
                <a:ext cx="252692" cy="594373"/>
              </a:xfrm>
              <a:custGeom>
                <a:avLst/>
                <a:gdLst/>
                <a:ahLst/>
                <a:cxnLst>
                  <a:cxn ang="0">
                    <a:pos x="wd2" y="hd2"/>
                  </a:cxn>
                  <a:cxn ang="5400000">
                    <a:pos x="wd2" y="hd2"/>
                  </a:cxn>
                  <a:cxn ang="10800000">
                    <a:pos x="wd2" y="hd2"/>
                  </a:cxn>
                  <a:cxn ang="16200000">
                    <a:pos x="wd2" y="hd2"/>
                  </a:cxn>
                </a:cxnLst>
                <a:rect l="0" t="0" r="r" b="b"/>
                <a:pathLst>
                  <a:path w="21600" h="21600" extrusionOk="0">
                    <a:moveTo>
                      <a:pt x="21600" y="1357"/>
                    </a:moveTo>
                    <a:lnTo>
                      <a:pt x="21224" y="1597"/>
                    </a:lnTo>
                    <a:lnTo>
                      <a:pt x="20661" y="1996"/>
                    </a:lnTo>
                    <a:lnTo>
                      <a:pt x="18970" y="3434"/>
                    </a:lnTo>
                    <a:lnTo>
                      <a:pt x="14838" y="7506"/>
                    </a:lnTo>
                    <a:lnTo>
                      <a:pt x="9203" y="13415"/>
                    </a:lnTo>
                    <a:lnTo>
                      <a:pt x="9955" y="20881"/>
                    </a:lnTo>
                    <a:lnTo>
                      <a:pt x="0" y="21600"/>
                    </a:lnTo>
                    <a:lnTo>
                      <a:pt x="0" y="13096"/>
                    </a:lnTo>
                    <a:lnTo>
                      <a:pt x="17280" y="0"/>
                    </a:lnTo>
                    <a:lnTo>
                      <a:pt x="21600" y="1357"/>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1" name="Freeform 67"/>
              <p:cNvSpPr/>
              <p:nvPr/>
            </p:nvSpPr>
            <p:spPr>
              <a:xfrm>
                <a:off x="248296" y="426277"/>
                <a:ext cx="140629" cy="225225"/>
              </a:xfrm>
              <a:custGeom>
                <a:avLst/>
                <a:gdLst/>
                <a:ahLst/>
                <a:cxnLst>
                  <a:cxn ang="0">
                    <a:pos x="wd2" y="hd2"/>
                  </a:cxn>
                  <a:cxn ang="5400000">
                    <a:pos x="wd2" y="hd2"/>
                  </a:cxn>
                  <a:cxn ang="10800000">
                    <a:pos x="wd2" y="hd2"/>
                  </a:cxn>
                  <a:cxn ang="16200000">
                    <a:pos x="wd2" y="hd2"/>
                  </a:cxn>
                </a:cxnLst>
                <a:rect l="0" t="0" r="r" b="b"/>
                <a:pathLst>
                  <a:path w="21600" h="21600" extrusionOk="0">
                    <a:moveTo>
                      <a:pt x="15863" y="0"/>
                    </a:moveTo>
                    <a:lnTo>
                      <a:pt x="21263" y="8851"/>
                    </a:lnTo>
                    <a:lnTo>
                      <a:pt x="21600" y="9483"/>
                    </a:lnTo>
                    <a:lnTo>
                      <a:pt x="21600" y="11063"/>
                    </a:lnTo>
                    <a:lnTo>
                      <a:pt x="21263" y="11696"/>
                    </a:lnTo>
                    <a:lnTo>
                      <a:pt x="20588" y="12539"/>
                    </a:lnTo>
                    <a:lnTo>
                      <a:pt x="19913" y="12960"/>
                    </a:lnTo>
                    <a:lnTo>
                      <a:pt x="17888" y="13803"/>
                    </a:lnTo>
                    <a:lnTo>
                      <a:pt x="15863" y="14224"/>
                    </a:lnTo>
                    <a:lnTo>
                      <a:pt x="16875" y="20757"/>
                    </a:lnTo>
                    <a:lnTo>
                      <a:pt x="2362" y="21600"/>
                    </a:lnTo>
                    <a:lnTo>
                      <a:pt x="0" y="3161"/>
                    </a:lnTo>
                    <a:lnTo>
                      <a:pt x="15863"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2" name="Freeform 68"/>
              <p:cNvSpPr/>
              <p:nvPr/>
            </p:nvSpPr>
            <p:spPr>
              <a:xfrm>
                <a:off x="250493" y="402107"/>
                <a:ext cx="127445" cy="198857"/>
              </a:xfrm>
              <a:custGeom>
                <a:avLst/>
                <a:gdLst/>
                <a:ahLst/>
                <a:cxnLst>
                  <a:cxn ang="0">
                    <a:pos x="wd2" y="hd2"/>
                  </a:cxn>
                  <a:cxn ang="5400000">
                    <a:pos x="wd2" y="hd2"/>
                  </a:cxn>
                  <a:cxn ang="10800000">
                    <a:pos x="wd2" y="hd2"/>
                  </a:cxn>
                  <a:cxn ang="16200000">
                    <a:pos x="wd2" y="hd2"/>
                  </a:cxn>
                </a:cxnLst>
                <a:rect l="0" t="0" r="r" b="b"/>
                <a:pathLst>
                  <a:path w="21600" h="21600" extrusionOk="0">
                    <a:moveTo>
                      <a:pt x="8193" y="21600"/>
                    </a:moveTo>
                    <a:lnTo>
                      <a:pt x="9310" y="20884"/>
                    </a:lnTo>
                    <a:lnTo>
                      <a:pt x="11172" y="19452"/>
                    </a:lnTo>
                    <a:lnTo>
                      <a:pt x="12290" y="18497"/>
                    </a:lnTo>
                    <a:lnTo>
                      <a:pt x="13407" y="17304"/>
                    </a:lnTo>
                    <a:lnTo>
                      <a:pt x="13779" y="16349"/>
                    </a:lnTo>
                    <a:lnTo>
                      <a:pt x="13779" y="15156"/>
                    </a:lnTo>
                    <a:lnTo>
                      <a:pt x="12662" y="14678"/>
                    </a:lnTo>
                    <a:lnTo>
                      <a:pt x="9683" y="13724"/>
                    </a:lnTo>
                    <a:lnTo>
                      <a:pt x="8193" y="12888"/>
                    </a:lnTo>
                    <a:lnTo>
                      <a:pt x="7448" y="12172"/>
                    </a:lnTo>
                    <a:lnTo>
                      <a:pt x="7076" y="11456"/>
                    </a:lnTo>
                    <a:lnTo>
                      <a:pt x="7076" y="11218"/>
                    </a:lnTo>
                    <a:lnTo>
                      <a:pt x="7448" y="10979"/>
                    </a:lnTo>
                    <a:lnTo>
                      <a:pt x="8566" y="10502"/>
                    </a:lnTo>
                    <a:lnTo>
                      <a:pt x="10800" y="10502"/>
                    </a:lnTo>
                    <a:lnTo>
                      <a:pt x="11917" y="10979"/>
                    </a:lnTo>
                    <a:lnTo>
                      <a:pt x="14152" y="11695"/>
                    </a:lnTo>
                    <a:lnTo>
                      <a:pt x="14897" y="12172"/>
                    </a:lnTo>
                    <a:lnTo>
                      <a:pt x="13407" y="9786"/>
                    </a:lnTo>
                    <a:lnTo>
                      <a:pt x="12290" y="7876"/>
                    </a:lnTo>
                    <a:lnTo>
                      <a:pt x="11917" y="7160"/>
                    </a:lnTo>
                    <a:lnTo>
                      <a:pt x="12290" y="6444"/>
                    </a:lnTo>
                    <a:lnTo>
                      <a:pt x="14152" y="6444"/>
                    </a:lnTo>
                    <a:lnTo>
                      <a:pt x="15641" y="6206"/>
                    </a:lnTo>
                    <a:lnTo>
                      <a:pt x="17876" y="5728"/>
                    </a:lnTo>
                    <a:lnTo>
                      <a:pt x="19738" y="5012"/>
                    </a:lnTo>
                    <a:lnTo>
                      <a:pt x="20855" y="4057"/>
                    </a:lnTo>
                    <a:lnTo>
                      <a:pt x="21600" y="3580"/>
                    </a:lnTo>
                    <a:lnTo>
                      <a:pt x="21600" y="2387"/>
                    </a:lnTo>
                    <a:lnTo>
                      <a:pt x="21228" y="1671"/>
                    </a:lnTo>
                    <a:lnTo>
                      <a:pt x="20855" y="1432"/>
                    </a:lnTo>
                    <a:lnTo>
                      <a:pt x="18621" y="716"/>
                    </a:lnTo>
                    <a:lnTo>
                      <a:pt x="15269" y="239"/>
                    </a:lnTo>
                    <a:lnTo>
                      <a:pt x="13034" y="0"/>
                    </a:lnTo>
                    <a:lnTo>
                      <a:pt x="10428" y="0"/>
                    </a:lnTo>
                    <a:lnTo>
                      <a:pt x="9310" y="239"/>
                    </a:lnTo>
                    <a:lnTo>
                      <a:pt x="7821" y="477"/>
                    </a:lnTo>
                    <a:lnTo>
                      <a:pt x="5959" y="1432"/>
                    </a:lnTo>
                    <a:lnTo>
                      <a:pt x="4097" y="2625"/>
                    </a:lnTo>
                    <a:lnTo>
                      <a:pt x="2607" y="4296"/>
                    </a:lnTo>
                    <a:lnTo>
                      <a:pt x="1490" y="5728"/>
                    </a:lnTo>
                    <a:lnTo>
                      <a:pt x="745" y="7160"/>
                    </a:lnTo>
                    <a:lnTo>
                      <a:pt x="0" y="8354"/>
                    </a:lnTo>
                    <a:lnTo>
                      <a:pt x="8193" y="2160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3" name="Freeform 69"/>
              <p:cNvSpPr/>
              <p:nvPr/>
            </p:nvSpPr>
            <p:spPr>
              <a:xfrm>
                <a:off x="-1" y="402107"/>
                <a:ext cx="397714" cy="730605"/>
              </a:xfrm>
              <a:custGeom>
                <a:avLst/>
                <a:gdLst/>
                <a:ahLst/>
                <a:cxnLst>
                  <a:cxn ang="0">
                    <a:pos x="wd2" y="hd2"/>
                  </a:cxn>
                  <a:cxn ang="5400000">
                    <a:pos x="wd2" y="hd2"/>
                  </a:cxn>
                  <a:cxn ang="10800000">
                    <a:pos x="wd2" y="hd2"/>
                  </a:cxn>
                  <a:cxn ang="16200000">
                    <a:pos x="wd2" y="hd2"/>
                  </a:cxn>
                </a:cxnLst>
                <a:rect l="0" t="0" r="r" b="b"/>
                <a:pathLst>
                  <a:path w="21600" h="21600" extrusionOk="0">
                    <a:moveTo>
                      <a:pt x="17304" y="130"/>
                    </a:moveTo>
                    <a:lnTo>
                      <a:pt x="15633" y="0"/>
                    </a:lnTo>
                    <a:lnTo>
                      <a:pt x="13962" y="130"/>
                    </a:lnTo>
                    <a:lnTo>
                      <a:pt x="12292" y="390"/>
                    </a:lnTo>
                    <a:lnTo>
                      <a:pt x="10860" y="909"/>
                    </a:lnTo>
                    <a:lnTo>
                      <a:pt x="10263" y="1234"/>
                    </a:lnTo>
                    <a:lnTo>
                      <a:pt x="9308" y="2014"/>
                    </a:lnTo>
                    <a:lnTo>
                      <a:pt x="8950" y="2404"/>
                    </a:lnTo>
                    <a:lnTo>
                      <a:pt x="8592" y="2858"/>
                    </a:lnTo>
                    <a:lnTo>
                      <a:pt x="8473" y="3313"/>
                    </a:lnTo>
                    <a:lnTo>
                      <a:pt x="8354" y="3800"/>
                    </a:lnTo>
                    <a:lnTo>
                      <a:pt x="8354" y="4255"/>
                    </a:lnTo>
                    <a:lnTo>
                      <a:pt x="8592" y="4905"/>
                    </a:lnTo>
                    <a:lnTo>
                      <a:pt x="8831" y="6204"/>
                    </a:lnTo>
                    <a:lnTo>
                      <a:pt x="8592" y="6854"/>
                    </a:lnTo>
                    <a:lnTo>
                      <a:pt x="7876" y="7373"/>
                    </a:lnTo>
                    <a:lnTo>
                      <a:pt x="7041" y="7893"/>
                    </a:lnTo>
                    <a:lnTo>
                      <a:pt x="4415" y="9192"/>
                    </a:lnTo>
                    <a:lnTo>
                      <a:pt x="3103" y="9907"/>
                    </a:lnTo>
                    <a:lnTo>
                      <a:pt x="2029" y="10686"/>
                    </a:lnTo>
                    <a:lnTo>
                      <a:pt x="1074" y="11531"/>
                    </a:lnTo>
                    <a:lnTo>
                      <a:pt x="716" y="11986"/>
                    </a:lnTo>
                    <a:lnTo>
                      <a:pt x="477" y="12440"/>
                    </a:lnTo>
                    <a:lnTo>
                      <a:pt x="239" y="12960"/>
                    </a:lnTo>
                    <a:lnTo>
                      <a:pt x="119" y="13415"/>
                    </a:lnTo>
                    <a:lnTo>
                      <a:pt x="0" y="13934"/>
                    </a:lnTo>
                    <a:lnTo>
                      <a:pt x="119" y="14389"/>
                    </a:lnTo>
                    <a:lnTo>
                      <a:pt x="597" y="15169"/>
                    </a:lnTo>
                    <a:lnTo>
                      <a:pt x="955" y="15558"/>
                    </a:lnTo>
                    <a:lnTo>
                      <a:pt x="1313" y="15883"/>
                    </a:lnTo>
                    <a:lnTo>
                      <a:pt x="1909" y="16208"/>
                    </a:lnTo>
                    <a:lnTo>
                      <a:pt x="2387" y="16533"/>
                    </a:lnTo>
                    <a:lnTo>
                      <a:pt x="2745" y="16858"/>
                    </a:lnTo>
                    <a:lnTo>
                      <a:pt x="2983" y="17248"/>
                    </a:lnTo>
                    <a:lnTo>
                      <a:pt x="3222" y="18807"/>
                    </a:lnTo>
                    <a:lnTo>
                      <a:pt x="3341" y="19196"/>
                    </a:lnTo>
                    <a:lnTo>
                      <a:pt x="3580" y="19586"/>
                    </a:lnTo>
                    <a:lnTo>
                      <a:pt x="3938" y="20041"/>
                    </a:lnTo>
                    <a:lnTo>
                      <a:pt x="4535" y="20431"/>
                    </a:lnTo>
                    <a:lnTo>
                      <a:pt x="5251" y="20755"/>
                    </a:lnTo>
                    <a:lnTo>
                      <a:pt x="5967" y="21015"/>
                    </a:lnTo>
                    <a:lnTo>
                      <a:pt x="6802" y="21210"/>
                    </a:lnTo>
                    <a:lnTo>
                      <a:pt x="8712" y="21470"/>
                    </a:lnTo>
                    <a:lnTo>
                      <a:pt x="9547" y="21535"/>
                    </a:lnTo>
                    <a:lnTo>
                      <a:pt x="10860" y="21600"/>
                    </a:lnTo>
                    <a:lnTo>
                      <a:pt x="12172" y="21600"/>
                    </a:lnTo>
                    <a:lnTo>
                      <a:pt x="13366" y="21470"/>
                    </a:lnTo>
                    <a:lnTo>
                      <a:pt x="14678" y="21340"/>
                    </a:lnTo>
                    <a:lnTo>
                      <a:pt x="15872" y="21145"/>
                    </a:lnTo>
                    <a:lnTo>
                      <a:pt x="16946" y="20885"/>
                    </a:lnTo>
                    <a:lnTo>
                      <a:pt x="19094" y="20106"/>
                    </a:lnTo>
                    <a:lnTo>
                      <a:pt x="19929" y="19586"/>
                    </a:lnTo>
                    <a:lnTo>
                      <a:pt x="20645" y="19002"/>
                    </a:lnTo>
                    <a:lnTo>
                      <a:pt x="21123" y="18352"/>
                    </a:lnTo>
                    <a:lnTo>
                      <a:pt x="21481" y="17702"/>
                    </a:lnTo>
                    <a:lnTo>
                      <a:pt x="21600" y="16988"/>
                    </a:lnTo>
                    <a:lnTo>
                      <a:pt x="21481" y="16338"/>
                    </a:lnTo>
                    <a:lnTo>
                      <a:pt x="21123" y="15688"/>
                    </a:lnTo>
                    <a:lnTo>
                      <a:pt x="20526" y="15104"/>
                    </a:lnTo>
                    <a:lnTo>
                      <a:pt x="19810" y="14519"/>
                    </a:lnTo>
                    <a:lnTo>
                      <a:pt x="18975" y="13999"/>
                    </a:lnTo>
                    <a:lnTo>
                      <a:pt x="18617" y="13740"/>
                    </a:lnTo>
                    <a:lnTo>
                      <a:pt x="18139" y="13090"/>
                    </a:lnTo>
                    <a:lnTo>
                      <a:pt x="18139" y="12765"/>
                    </a:lnTo>
                    <a:lnTo>
                      <a:pt x="18378" y="12375"/>
                    </a:lnTo>
                    <a:lnTo>
                      <a:pt x="18736" y="11986"/>
                    </a:lnTo>
                    <a:lnTo>
                      <a:pt x="19452" y="11271"/>
                    </a:lnTo>
                    <a:lnTo>
                      <a:pt x="19691" y="10881"/>
                    </a:lnTo>
                    <a:lnTo>
                      <a:pt x="19929" y="10426"/>
                    </a:lnTo>
                    <a:lnTo>
                      <a:pt x="19929" y="10037"/>
                    </a:lnTo>
                    <a:lnTo>
                      <a:pt x="19810" y="9582"/>
                    </a:lnTo>
                    <a:lnTo>
                      <a:pt x="19571" y="9192"/>
                    </a:lnTo>
                    <a:lnTo>
                      <a:pt x="19213" y="8802"/>
                    </a:lnTo>
                    <a:lnTo>
                      <a:pt x="18736" y="8478"/>
                    </a:lnTo>
                    <a:lnTo>
                      <a:pt x="18139" y="8218"/>
                    </a:lnTo>
                    <a:lnTo>
                      <a:pt x="17185" y="7893"/>
                    </a:lnTo>
                    <a:lnTo>
                      <a:pt x="16230" y="7503"/>
                    </a:lnTo>
                    <a:lnTo>
                      <a:pt x="15872" y="7243"/>
                    </a:lnTo>
                    <a:lnTo>
                      <a:pt x="15633" y="6983"/>
                    </a:lnTo>
                    <a:lnTo>
                      <a:pt x="15514" y="6659"/>
                    </a:lnTo>
                    <a:lnTo>
                      <a:pt x="15633" y="6399"/>
                    </a:lnTo>
                    <a:lnTo>
                      <a:pt x="15872" y="6204"/>
                    </a:lnTo>
                    <a:lnTo>
                      <a:pt x="16230" y="6009"/>
                    </a:lnTo>
                    <a:lnTo>
                      <a:pt x="16469" y="5814"/>
                    </a:lnTo>
                    <a:lnTo>
                      <a:pt x="16707" y="5684"/>
                    </a:lnTo>
                    <a:lnTo>
                      <a:pt x="16946" y="5294"/>
                    </a:lnTo>
                    <a:lnTo>
                      <a:pt x="16827" y="4970"/>
                    </a:lnTo>
                    <a:lnTo>
                      <a:pt x="16110" y="4320"/>
                    </a:lnTo>
                    <a:lnTo>
                      <a:pt x="15275" y="3800"/>
                    </a:lnTo>
                    <a:lnTo>
                      <a:pt x="14917" y="3443"/>
                    </a:lnTo>
                    <a:lnTo>
                      <a:pt x="14678" y="3118"/>
                    </a:lnTo>
                    <a:lnTo>
                      <a:pt x="14917" y="2598"/>
                    </a:lnTo>
                    <a:lnTo>
                      <a:pt x="15275" y="2079"/>
                    </a:lnTo>
                    <a:lnTo>
                      <a:pt x="17185" y="130"/>
                    </a:lnTo>
                    <a:lnTo>
                      <a:pt x="17304" y="13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4" name="Freeform 71"/>
              <p:cNvSpPr/>
              <p:nvPr/>
            </p:nvSpPr>
            <p:spPr>
              <a:xfrm>
                <a:off x="72511" y="1187644"/>
                <a:ext cx="439463" cy="252691"/>
              </a:xfrm>
              <a:custGeom>
                <a:avLst/>
                <a:gdLst/>
                <a:ahLst/>
                <a:cxnLst>
                  <a:cxn ang="0">
                    <a:pos x="wd2" y="hd2"/>
                  </a:cxn>
                  <a:cxn ang="5400000">
                    <a:pos x="wd2" y="hd2"/>
                  </a:cxn>
                  <a:cxn ang="10800000">
                    <a:pos x="wd2" y="hd2"/>
                  </a:cxn>
                  <a:cxn ang="16200000">
                    <a:pos x="wd2" y="hd2"/>
                  </a:cxn>
                </a:cxnLst>
                <a:rect l="0" t="0" r="r" b="b"/>
                <a:pathLst>
                  <a:path w="21600" h="21600" extrusionOk="0">
                    <a:moveTo>
                      <a:pt x="1404" y="0"/>
                    </a:moveTo>
                    <a:lnTo>
                      <a:pt x="0" y="18595"/>
                    </a:lnTo>
                    <a:lnTo>
                      <a:pt x="10260" y="21600"/>
                    </a:lnTo>
                    <a:lnTo>
                      <a:pt x="10692" y="14087"/>
                    </a:lnTo>
                    <a:lnTo>
                      <a:pt x="11340" y="21412"/>
                    </a:lnTo>
                    <a:lnTo>
                      <a:pt x="21600" y="21412"/>
                    </a:lnTo>
                    <a:lnTo>
                      <a:pt x="20520" y="3944"/>
                    </a:lnTo>
                    <a:lnTo>
                      <a:pt x="1404" y="0"/>
                    </a:lnTo>
                    <a:close/>
                  </a:path>
                </a:pathLst>
              </a:custGeom>
              <a:solidFill>
                <a:srgbClr val="20A6E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5" name="Freeform 72"/>
              <p:cNvSpPr/>
              <p:nvPr/>
            </p:nvSpPr>
            <p:spPr>
              <a:xfrm>
                <a:off x="50538" y="2184122"/>
                <a:ext cx="149418" cy="26369"/>
              </a:xfrm>
              <a:custGeom>
                <a:avLst/>
                <a:gdLst/>
                <a:ahLst/>
                <a:cxnLst>
                  <a:cxn ang="0">
                    <a:pos x="wd2" y="hd2"/>
                  </a:cxn>
                  <a:cxn ang="5400000">
                    <a:pos x="wd2" y="hd2"/>
                  </a:cxn>
                  <a:cxn ang="10800000">
                    <a:pos x="wd2" y="hd2"/>
                  </a:cxn>
                  <a:cxn ang="16200000">
                    <a:pos x="wd2" y="hd2"/>
                  </a:cxn>
                </a:cxnLst>
                <a:rect l="0" t="0" r="r" b="b"/>
                <a:pathLst>
                  <a:path w="21600" h="21600" extrusionOk="0">
                    <a:moveTo>
                      <a:pt x="953" y="0"/>
                    </a:moveTo>
                    <a:lnTo>
                      <a:pt x="3812" y="0"/>
                    </a:lnTo>
                    <a:lnTo>
                      <a:pt x="10165" y="1800"/>
                    </a:lnTo>
                    <a:lnTo>
                      <a:pt x="13976" y="3600"/>
                    </a:lnTo>
                    <a:lnTo>
                      <a:pt x="17153" y="5400"/>
                    </a:lnTo>
                    <a:lnTo>
                      <a:pt x="20012" y="9000"/>
                    </a:lnTo>
                    <a:lnTo>
                      <a:pt x="20965" y="12600"/>
                    </a:lnTo>
                    <a:lnTo>
                      <a:pt x="21600" y="14400"/>
                    </a:lnTo>
                    <a:lnTo>
                      <a:pt x="21600" y="18000"/>
                    </a:lnTo>
                    <a:lnTo>
                      <a:pt x="21282" y="19800"/>
                    </a:lnTo>
                    <a:lnTo>
                      <a:pt x="19059" y="21600"/>
                    </a:lnTo>
                    <a:lnTo>
                      <a:pt x="11435" y="21600"/>
                    </a:lnTo>
                    <a:lnTo>
                      <a:pt x="3494" y="18000"/>
                    </a:lnTo>
                    <a:lnTo>
                      <a:pt x="0" y="16200"/>
                    </a:lnTo>
                    <a:lnTo>
                      <a:pt x="953"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6" name="Freeform 73"/>
              <p:cNvSpPr/>
              <p:nvPr/>
            </p:nvSpPr>
            <p:spPr>
              <a:xfrm>
                <a:off x="312018" y="2179728"/>
                <a:ext cx="147221" cy="35158"/>
              </a:xfrm>
              <a:custGeom>
                <a:avLst/>
                <a:gdLst/>
                <a:ahLst/>
                <a:cxnLst>
                  <a:cxn ang="0">
                    <a:pos x="wd2" y="hd2"/>
                  </a:cxn>
                  <a:cxn ang="5400000">
                    <a:pos x="wd2" y="hd2"/>
                  </a:cxn>
                  <a:cxn ang="10800000">
                    <a:pos x="wd2" y="hd2"/>
                  </a:cxn>
                  <a:cxn ang="16200000">
                    <a:pos x="wd2" y="hd2"/>
                  </a:cxn>
                </a:cxnLst>
                <a:rect l="0" t="0" r="r" b="b"/>
                <a:pathLst>
                  <a:path w="21600" h="21600" extrusionOk="0">
                    <a:moveTo>
                      <a:pt x="322" y="8100"/>
                    </a:moveTo>
                    <a:lnTo>
                      <a:pt x="3224" y="5400"/>
                    </a:lnTo>
                    <a:lnTo>
                      <a:pt x="9994" y="1350"/>
                    </a:lnTo>
                    <a:lnTo>
                      <a:pt x="13540" y="0"/>
                    </a:lnTo>
                    <a:lnTo>
                      <a:pt x="17087" y="0"/>
                    </a:lnTo>
                    <a:lnTo>
                      <a:pt x="19666" y="1350"/>
                    </a:lnTo>
                    <a:lnTo>
                      <a:pt x="20633" y="1350"/>
                    </a:lnTo>
                    <a:lnTo>
                      <a:pt x="21600" y="4050"/>
                    </a:lnTo>
                    <a:lnTo>
                      <a:pt x="21600" y="5400"/>
                    </a:lnTo>
                    <a:lnTo>
                      <a:pt x="21278" y="6750"/>
                    </a:lnTo>
                    <a:lnTo>
                      <a:pt x="19343" y="10800"/>
                    </a:lnTo>
                    <a:lnTo>
                      <a:pt x="15797" y="13500"/>
                    </a:lnTo>
                    <a:lnTo>
                      <a:pt x="11928" y="16200"/>
                    </a:lnTo>
                    <a:lnTo>
                      <a:pt x="3869" y="20250"/>
                    </a:lnTo>
                    <a:lnTo>
                      <a:pt x="0" y="21600"/>
                    </a:lnTo>
                    <a:lnTo>
                      <a:pt x="322" y="81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7" name="Freeform 74"/>
              <p:cNvSpPr/>
              <p:nvPr/>
            </p:nvSpPr>
            <p:spPr>
              <a:xfrm>
                <a:off x="232915" y="1323877"/>
                <a:ext cx="138431" cy="54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514" y="18144"/>
                    </a:lnTo>
                    <a:lnTo>
                      <a:pt x="10971" y="10368"/>
                    </a:lnTo>
                    <a:lnTo>
                      <a:pt x="3429" y="3456"/>
                    </a:lnTo>
                    <a:lnTo>
                      <a:pt x="0" y="0"/>
                    </a:lnTo>
                    <a:lnTo>
                      <a:pt x="3429" y="1728"/>
                    </a:lnTo>
                    <a:lnTo>
                      <a:pt x="6857" y="4320"/>
                    </a:lnTo>
                    <a:lnTo>
                      <a:pt x="11314" y="8640"/>
                    </a:lnTo>
                    <a:lnTo>
                      <a:pt x="15429" y="12960"/>
                    </a:lnTo>
                    <a:lnTo>
                      <a:pt x="18857" y="17280"/>
                    </a:lnTo>
                    <a:lnTo>
                      <a:pt x="21600" y="2160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8" name="Freeform 75"/>
              <p:cNvSpPr/>
              <p:nvPr/>
            </p:nvSpPr>
            <p:spPr>
              <a:xfrm>
                <a:off x="70314" y="1383204"/>
                <a:ext cx="215337" cy="32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514" y="18720"/>
                    </a:lnTo>
                    <a:lnTo>
                      <a:pt x="14988" y="14400"/>
                    </a:lnTo>
                    <a:lnTo>
                      <a:pt x="10800" y="10080"/>
                    </a:lnTo>
                    <a:lnTo>
                      <a:pt x="3306" y="4320"/>
                    </a:lnTo>
                    <a:lnTo>
                      <a:pt x="0" y="0"/>
                    </a:lnTo>
                    <a:lnTo>
                      <a:pt x="3306" y="1440"/>
                    </a:lnTo>
                    <a:lnTo>
                      <a:pt x="6833" y="2880"/>
                    </a:lnTo>
                    <a:lnTo>
                      <a:pt x="11020" y="5760"/>
                    </a:lnTo>
                    <a:lnTo>
                      <a:pt x="15208" y="11520"/>
                    </a:lnTo>
                    <a:lnTo>
                      <a:pt x="18514" y="15840"/>
                    </a:lnTo>
                    <a:lnTo>
                      <a:pt x="20939" y="20160"/>
                    </a:lnTo>
                    <a:lnTo>
                      <a:pt x="21600" y="2160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79" name="Freeform 76"/>
              <p:cNvSpPr/>
              <p:nvPr/>
            </p:nvSpPr>
            <p:spPr>
              <a:xfrm>
                <a:off x="294440" y="1405177"/>
                <a:ext cx="210942" cy="15383"/>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lnTo>
                      <a:pt x="18450" y="6171"/>
                    </a:lnTo>
                    <a:lnTo>
                      <a:pt x="3150" y="18514"/>
                    </a:lnTo>
                    <a:lnTo>
                      <a:pt x="0" y="21600"/>
                    </a:lnTo>
                    <a:lnTo>
                      <a:pt x="3150" y="12343"/>
                    </a:lnTo>
                    <a:lnTo>
                      <a:pt x="10800" y="3086"/>
                    </a:lnTo>
                    <a:lnTo>
                      <a:pt x="18450" y="0"/>
                    </a:lnTo>
                    <a:lnTo>
                      <a:pt x="21600" y="3086"/>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0" name="Freeform 77"/>
              <p:cNvSpPr/>
              <p:nvPr/>
            </p:nvSpPr>
            <p:spPr>
              <a:xfrm>
                <a:off x="421883" y="1249169"/>
                <a:ext cx="74710" cy="39552"/>
              </a:xfrm>
              <a:custGeom>
                <a:avLst/>
                <a:gdLst/>
                <a:ahLst/>
                <a:cxnLst>
                  <a:cxn ang="0">
                    <a:pos x="wd2" y="hd2"/>
                  </a:cxn>
                  <a:cxn ang="5400000">
                    <a:pos x="wd2" y="hd2"/>
                  </a:cxn>
                  <a:cxn ang="10800000">
                    <a:pos x="wd2" y="hd2"/>
                  </a:cxn>
                  <a:cxn ang="16200000">
                    <a:pos x="wd2" y="hd2"/>
                  </a:cxn>
                </a:cxnLst>
                <a:rect l="0" t="0" r="r" b="b"/>
                <a:pathLst>
                  <a:path w="21600" h="21600" extrusionOk="0">
                    <a:moveTo>
                      <a:pt x="21600" y="19200"/>
                    </a:moveTo>
                    <a:lnTo>
                      <a:pt x="20965" y="20400"/>
                    </a:lnTo>
                    <a:lnTo>
                      <a:pt x="18424" y="21600"/>
                    </a:lnTo>
                    <a:lnTo>
                      <a:pt x="11435" y="21600"/>
                    </a:lnTo>
                    <a:lnTo>
                      <a:pt x="8259" y="19200"/>
                    </a:lnTo>
                    <a:lnTo>
                      <a:pt x="6353" y="16800"/>
                    </a:lnTo>
                    <a:lnTo>
                      <a:pt x="1271" y="7200"/>
                    </a:lnTo>
                    <a:lnTo>
                      <a:pt x="635" y="2400"/>
                    </a:lnTo>
                    <a:lnTo>
                      <a:pt x="0" y="0"/>
                    </a:lnTo>
                    <a:lnTo>
                      <a:pt x="5082" y="12000"/>
                    </a:lnTo>
                    <a:lnTo>
                      <a:pt x="9529" y="16800"/>
                    </a:lnTo>
                    <a:lnTo>
                      <a:pt x="13976" y="19200"/>
                    </a:lnTo>
                    <a:lnTo>
                      <a:pt x="21600" y="1920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1" name="Freeform 78"/>
              <p:cNvSpPr/>
              <p:nvPr/>
            </p:nvSpPr>
            <p:spPr>
              <a:xfrm>
                <a:off x="468027" y="1293115"/>
                <a:ext cx="17579" cy="149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200" y="18424"/>
                    </a:lnTo>
                    <a:lnTo>
                      <a:pt x="0" y="3176"/>
                    </a:lnTo>
                    <a:lnTo>
                      <a:pt x="0" y="0"/>
                    </a:lnTo>
                    <a:lnTo>
                      <a:pt x="5400" y="3176"/>
                    </a:lnTo>
                    <a:lnTo>
                      <a:pt x="13500" y="10800"/>
                    </a:lnTo>
                    <a:lnTo>
                      <a:pt x="18900" y="18424"/>
                    </a:lnTo>
                    <a:lnTo>
                      <a:pt x="21600" y="21600"/>
                    </a:lnTo>
                    <a:close/>
                  </a:path>
                </a:pathLst>
              </a:custGeom>
              <a:solidFill>
                <a:srgbClr val="17427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2" name="Freeform 79"/>
              <p:cNvSpPr/>
              <p:nvPr/>
            </p:nvSpPr>
            <p:spPr>
              <a:xfrm>
                <a:off x="120852" y="1757845"/>
                <a:ext cx="50539" cy="153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83" y="15429"/>
                    </a:lnTo>
                    <a:lnTo>
                      <a:pt x="21600" y="18514"/>
                    </a:lnTo>
                    <a:lnTo>
                      <a:pt x="17843" y="21600"/>
                    </a:lnTo>
                    <a:lnTo>
                      <a:pt x="10330" y="15429"/>
                    </a:lnTo>
                    <a:lnTo>
                      <a:pt x="2817" y="6171"/>
                    </a:lnTo>
                    <a:lnTo>
                      <a:pt x="0" y="0"/>
                    </a:lnTo>
                    <a:close/>
                  </a:path>
                </a:pathLst>
              </a:custGeom>
              <a:solidFill>
                <a:srgbClr val="D3AC8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3" name="Freeform 80"/>
              <p:cNvSpPr/>
              <p:nvPr/>
            </p:nvSpPr>
            <p:spPr>
              <a:xfrm>
                <a:off x="120852" y="1751984"/>
                <a:ext cx="54934"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18144" y="14400"/>
                    </a:lnTo>
                    <a:lnTo>
                      <a:pt x="10368" y="21600"/>
                    </a:lnTo>
                    <a:lnTo>
                      <a:pt x="2592" y="14400"/>
                    </a:lnTo>
                    <a:lnTo>
                      <a:pt x="0" y="0"/>
                    </a:lnTo>
                    <a:lnTo>
                      <a:pt x="18144" y="0"/>
                    </a:lnTo>
                    <a:lnTo>
                      <a:pt x="21600" y="7200"/>
                    </a:lnTo>
                    <a:close/>
                  </a:path>
                </a:pathLst>
              </a:custGeom>
              <a:solidFill>
                <a:srgbClr val="D3AC8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4" name="Freeform 81"/>
              <p:cNvSpPr/>
              <p:nvPr/>
            </p:nvSpPr>
            <p:spPr>
              <a:xfrm>
                <a:off x="371345" y="1761871"/>
                <a:ext cx="50539"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83" y="10800"/>
                    </a:lnTo>
                    <a:lnTo>
                      <a:pt x="11270" y="21600"/>
                    </a:lnTo>
                    <a:lnTo>
                      <a:pt x="0" y="21600"/>
                    </a:lnTo>
                    <a:lnTo>
                      <a:pt x="2817" y="16200"/>
                    </a:lnTo>
                    <a:lnTo>
                      <a:pt x="10330" y="5400"/>
                    </a:lnTo>
                    <a:lnTo>
                      <a:pt x="17843" y="0"/>
                    </a:lnTo>
                    <a:lnTo>
                      <a:pt x="21600" y="0"/>
                    </a:lnTo>
                    <a:close/>
                  </a:path>
                </a:pathLst>
              </a:custGeom>
              <a:solidFill>
                <a:srgbClr val="D3AC8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5" name="Freeform 82"/>
              <p:cNvSpPr/>
              <p:nvPr/>
            </p:nvSpPr>
            <p:spPr>
              <a:xfrm>
                <a:off x="375740" y="1751253"/>
                <a:ext cx="32961" cy="131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3600"/>
                    </a:lnTo>
                    <a:lnTo>
                      <a:pt x="11520" y="14400"/>
                    </a:lnTo>
                    <a:lnTo>
                      <a:pt x="2880" y="21600"/>
                    </a:lnTo>
                    <a:lnTo>
                      <a:pt x="0" y="21600"/>
                    </a:lnTo>
                    <a:lnTo>
                      <a:pt x="2880" y="14400"/>
                    </a:lnTo>
                    <a:lnTo>
                      <a:pt x="17280" y="0"/>
                    </a:lnTo>
                    <a:lnTo>
                      <a:pt x="21600" y="0"/>
                    </a:lnTo>
                    <a:close/>
                  </a:path>
                </a:pathLst>
              </a:custGeom>
              <a:solidFill>
                <a:srgbClr val="D3AC85"/>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6" name="Freeform 83"/>
              <p:cNvSpPr/>
              <p:nvPr/>
            </p:nvSpPr>
            <p:spPr>
              <a:xfrm>
                <a:off x="402108" y="-1"/>
                <a:ext cx="101077" cy="96683"/>
              </a:xfrm>
              <a:custGeom>
                <a:avLst/>
                <a:gdLst/>
                <a:ahLst/>
                <a:cxnLst>
                  <a:cxn ang="0">
                    <a:pos x="wd2" y="hd2"/>
                  </a:cxn>
                  <a:cxn ang="5400000">
                    <a:pos x="wd2" y="hd2"/>
                  </a:cxn>
                  <a:cxn ang="10800000">
                    <a:pos x="wd2" y="hd2"/>
                  </a:cxn>
                  <a:cxn ang="16200000">
                    <a:pos x="wd2" y="hd2"/>
                  </a:cxn>
                </a:cxnLst>
                <a:rect l="0" t="0" r="r" b="b"/>
                <a:pathLst>
                  <a:path w="21600" h="21600" extrusionOk="0">
                    <a:moveTo>
                      <a:pt x="8452" y="21600"/>
                    </a:moveTo>
                    <a:lnTo>
                      <a:pt x="14557" y="18164"/>
                    </a:lnTo>
                    <a:lnTo>
                      <a:pt x="18313" y="15709"/>
                    </a:lnTo>
                    <a:lnTo>
                      <a:pt x="20191" y="14236"/>
                    </a:lnTo>
                    <a:lnTo>
                      <a:pt x="19722" y="13745"/>
                    </a:lnTo>
                    <a:lnTo>
                      <a:pt x="18783" y="13255"/>
                    </a:lnTo>
                    <a:lnTo>
                      <a:pt x="16435" y="13745"/>
                    </a:lnTo>
                    <a:lnTo>
                      <a:pt x="13148" y="15218"/>
                    </a:lnTo>
                    <a:lnTo>
                      <a:pt x="17843" y="9818"/>
                    </a:lnTo>
                    <a:lnTo>
                      <a:pt x="21600" y="3927"/>
                    </a:lnTo>
                    <a:lnTo>
                      <a:pt x="21600" y="2945"/>
                    </a:lnTo>
                    <a:lnTo>
                      <a:pt x="21130" y="2945"/>
                    </a:lnTo>
                    <a:lnTo>
                      <a:pt x="20191" y="3436"/>
                    </a:lnTo>
                    <a:lnTo>
                      <a:pt x="17843" y="4909"/>
                    </a:lnTo>
                    <a:lnTo>
                      <a:pt x="14557" y="7364"/>
                    </a:lnTo>
                    <a:lnTo>
                      <a:pt x="16435" y="4418"/>
                    </a:lnTo>
                    <a:lnTo>
                      <a:pt x="17374" y="1473"/>
                    </a:lnTo>
                    <a:lnTo>
                      <a:pt x="17374" y="0"/>
                    </a:lnTo>
                    <a:lnTo>
                      <a:pt x="16435" y="0"/>
                    </a:lnTo>
                    <a:lnTo>
                      <a:pt x="15965" y="491"/>
                    </a:lnTo>
                    <a:lnTo>
                      <a:pt x="13617" y="2455"/>
                    </a:lnTo>
                    <a:lnTo>
                      <a:pt x="10800" y="5891"/>
                    </a:lnTo>
                    <a:lnTo>
                      <a:pt x="11739" y="3436"/>
                    </a:lnTo>
                    <a:lnTo>
                      <a:pt x="11739" y="0"/>
                    </a:lnTo>
                    <a:lnTo>
                      <a:pt x="10800" y="491"/>
                    </a:lnTo>
                    <a:lnTo>
                      <a:pt x="9391" y="2455"/>
                    </a:lnTo>
                    <a:lnTo>
                      <a:pt x="5635" y="8836"/>
                    </a:lnTo>
                    <a:lnTo>
                      <a:pt x="0" y="18164"/>
                    </a:lnTo>
                    <a:lnTo>
                      <a:pt x="8452" y="2160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87" name="Freeform 84"/>
              <p:cNvSpPr/>
              <p:nvPr/>
            </p:nvSpPr>
            <p:spPr>
              <a:xfrm>
                <a:off x="606457" y="6591"/>
                <a:ext cx="72513" cy="116459"/>
              </a:xfrm>
              <a:custGeom>
                <a:avLst/>
                <a:gdLst/>
                <a:ahLst/>
                <a:cxnLst>
                  <a:cxn ang="0">
                    <a:pos x="wd2" y="hd2"/>
                  </a:cxn>
                  <a:cxn ang="5400000">
                    <a:pos x="wd2" y="hd2"/>
                  </a:cxn>
                  <a:cxn ang="10800000">
                    <a:pos x="wd2" y="hd2"/>
                  </a:cxn>
                  <a:cxn ang="16200000">
                    <a:pos x="wd2" y="hd2"/>
                  </a:cxn>
                </a:cxnLst>
                <a:rect l="0" t="0" r="r" b="b"/>
                <a:pathLst>
                  <a:path w="21600" h="21600" extrusionOk="0">
                    <a:moveTo>
                      <a:pt x="5891" y="19155"/>
                    </a:moveTo>
                    <a:lnTo>
                      <a:pt x="2618" y="13857"/>
                    </a:lnTo>
                    <a:lnTo>
                      <a:pt x="655" y="9781"/>
                    </a:lnTo>
                    <a:lnTo>
                      <a:pt x="0" y="7743"/>
                    </a:lnTo>
                    <a:lnTo>
                      <a:pt x="1309" y="7743"/>
                    </a:lnTo>
                    <a:lnTo>
                      <a:pt x="1964" y="8151"/>
                    </a:lnTo>
                    <a:lnTo>
                      <a:pt x="4582" y="9374"/>
                    </a:lnTo>
                    <a:lnTo>
                      <a:pt x="6545" y="12226"/>
                    </a:lnTo>
                    <a:lnTo>
                      <a:pt x="6545" y="2038"/>
                    </a:lnTo>
                    <a:lnTo>
                      <a:pt x="7200" y="408"/>
                    </a:lnTo>
                    <a:lnTo>
                      <a:pt x="8509" y="0"/>
                    </a:lnTo>
                    <a:lnTo>
                      <a:pt x="9818" y="815"/>
                    </a:lnTo>
                    <a:lnTo>
                      <a:pt x="10473" y="3260"/>
                    </a:lnTo>
                    <a:lnTo>
                      <a:pt x="11782" y="6521"/>
                    </a:lnTo>
                    <a:lnTo>
                      <a:pt x="12436" y="3668"/>
                    </a:lnTo>
                    <a:lnTo>
                      <a:pt x="13745" y="1223"/>
                    </a:lnTo>
                    <a:lnTo>
                      <a:pt x="14400" y="815"/>
                    </a:lnTo>
                    <a:lnTo>
                      <a:pt x="15709" y="408"/>
                    </a:lnTo>
                    <a:lnTo>
                      <a:pt x="16364" y="408"/>
                    </a:lnTo>
                    <a:lnTo>
                      <a:pt x="17018" y="1223"/>
                    </a:lnTo>
                    <a:lnTo>
                      <a:pt x="17018" y="4075"/>
                    </a:lnTo>
                    <a:lnTo>
                      <a:pt x="17673" y="7743"/>
                    </a:lnTo>
                    <a:lnTo>
                      <a:pt x="18327" y="5706"/>
                    </a:lnTo>
                    <a:lnTo>
                      <a:pt x="19636" y="4483"/>
                    </a:lnTo>
                    <a:lnTo>
                      <a:pt x="20945" y="3668"/>
                    </a:lnTo>
                    <a:lnTo>
                      <a:pt x="21600" y="3668"/>
                    </a:lnTo>
                    <a:lnTo>
                      <a:pt x="21600" y="6521"/>
                    </a:lnTo>
                    <a:lnTo>
                      <a:pt x="20291" y="12634"/>
                    </a:lnTo>
                    <a:lnTo>
                      <a:pt x="18327" y="21600"/>
                    </a:lnTo>
                    <a:lnTo>
                      <a:pt x="5891" y="19155"/>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208" name="Group 210"/>
            <p:cNvGrpSpPr/>
            <p:nvPr/>
          </p:nvGrpSpPr>
          <p:grpSpPr>
            <a:xfrm>
              <a:off x="220416" y="0"/>
              <a:ext cx="981748" cy="1562622"/>
              <a:chOff x="0" y="0"/>
              <a:chExt cx="981746" cy="1562621"/>
            </a:xfrm>
          </p:grpSpPr>
          <p:sp>
            <p:nvSpPr>
              <p:cNvPr id="189" name="Freeform 78"/>
              <p:cNvSpPr/>
              <p:nvPr/>
            </p:nvSpPr>
            <p:spPr>
              <a:xfrm>
                <a:off x="540009" y="1490620"/>
                <a:ext cx="33083" cy="48650"/>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lnTo>
                      <a:pt x="21600" y="19872"/>
                    </a:lnTo>
                    <a:lnTo>
                      <a:pt x="1271" y="21600"/>
                    </a:lnTo>
                    <a:lnTo>
                      <a:pt x="0" y="0"/>
                    </a:lnTo>
                    <a:lnTo>
                      <a:pt x="20329"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0" name="Freeform 79"/>
              <p:cNvSpPr/>
              <p:nvPr/>
            </p:nvSpPr>
            <p:spPr>
              <a:xfrm>
                <a:off x="540009" y="1525647"/>
                <a:ext cx="153734" cy="36975"/>
              </a:xfrm>
              <a:custGeom>
                <a:avLst/>
                <a:gdLst/>
                <a:ahLst/>
                <a:cxnLst>
                  <a:cxn ang="0">
                    <a:pos x="wd2" y="hd2"/>
                  </a:cxn>
                  <a:cxn ang="5400000">
                    <a:pos x="wd2" y="hd2"/>
                  </a:cxn>
                  <a:cxn ang="10800000">
                    <a:pos x="wd2" y="hd2"/>
                  </a:cxn>
                  <a:cxn ang="16200000">
                    <a:pos x="wd2" y="hd2"/>
                  </a:cxn>
                </a:cxnLst>
                <a:rect l="0" t="0" r="r" b="b"/>
                <a:pathLst>
                  <a:path w="21600" h="21600" extrusionOk="0">
                    <a:moveTo>
                      <a:pt x="273" y="7958"/>
                    </a:moveTo>
                    <a:lnTo>
                      <a:pt x="3008" y="5684"/>
                    </a:lnTo>
                    <a:lnTo>
                      <a:pt x="9843" y="2274"/>
                    </a:lnTo>
                    <a:lnTo>
                      <a:pt x="16952" y="0"/>
                    </a:lnTo>
                    <a:lnTo>
                      <a:pt x="19686" y="1137"/>
                    </a:lnTo>
                    <a:lnTo>
                      <a:pt x="20780" y="2274"/>
                    </a:lnTo>
                    <a:lnTo>
                      <a:pt x="21600" y="5684"/>
                    </a:lnTo>
                    <a:lnTo>
                      <a:pt x="21327" y="7958"/>
                    </a:lnTo>
                    <a:lnTo>
                      <a:pt x="20506" y="9095"/>
                    </a:lnTo>
                    <a:lnTo>
                      <a:pt x="19139" y="11368"/>
                    </a:lnTo>
                    <a:lnTo>
                      <a:pt x="15858" y="13642"/>
                    </a:lnTo>
                    <a:lnTo>
                      <a:pt x="11757" y="17053"/>
                    </a:lnTo>
                    <a:lnTo>
                      <a:pt x="3554" y="20463"/>
                    </a:lnTo>
                    <a:lnTo>
                      <a:pt x="0" y="21600"/>
                    </a:lnTo>
                    <a:lnTo>
                      <a:pt x="273" y="7958"/>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1" name="Freeform 80"/>
              <p:cNvSpPr/>
              <p:nvPr/>
            </p:nvSpPr>
            <p:spPr>
              <a:xfrm>
                <a:off x="615902" y="1233750"/>
                <a:ext cx="50597" cy="54489"/>
              </a:xfrm>
              <a:custGeom>
                <a:avLst/>
                <a:gdLst/>
                <a:ahLst/>
                <a:cxnLst>
                  <a:cxn ang="0">
                    <a:pos x="wd2" y="hd2"/>
                  </a:cxn>
                  <a:cxn ang="5400000">
                    <a:pos x="wd2" y="hd2"/>
                  </a:cxn>
                  <a:cxn ang="10800000">
                    <a:pos x="wd2" y="hd2"/>
                  </a:cxn>
                  <a:cxn ang="16200000">
                    <a:pos x="wd2" y="hd2"/>
                  </a:cxn>
                </a:cxnLst>
                <a:rect l="0" t="0" r="r" b="b"/>
                <a:pathLst>
                  <a:path w="21600" h="21600" extrusionOk="0">
                    <a:moveTo>
                      <a:pt x="21600" y="6171"/>
                    </a:moveTo>
                    <a:lnTo>
                      <a:pt x="12462" y="21600"/>
                    </a:lnTo>
                    <a:lnTo>
                      <a:pt x="0" y="16200"/>
                    </a:lnTo>
                    <a:lnTo>
                      <a:pt x="10800" y="0"/>
                    </a:lnTo>
                    <a:lnTo>
                      <a:pt x="21600" y="6171"/>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2" name="Freeform 81"/>
              <p:cNvSpPr/>
              <p:nvPr/>
            </p:nvSpPr>
            <p:spPr>
              <a:xfrm>
                <a:off x="600334" y="1274616"/>
                <a:ext cx="145950" cy="81732"/>
              </a:xfrm>
              <a:custGeom>
                <a:avLst/>
                <a:gdLst/>
                <a:ahLst/>
                <a:cxnLst>
                  <a:cxn ang="0">
                    <a:pos x="wd2" y="hd2"/>
                  </a:cxn>
                  <a:cxn ang="5400000">
                    <a:pos x="wd2" y="hd2"/>
                  </a:cxn>
                  <a:cxn ang="10800000">
                    <a:pos x="wd2" y="hd2"/>
                  </a:cxn>
                  <a:cxn ang="16200000">
                    <a:pos x="wd2" y="hd2"/>
                  </a:cxn>
                </a:cxnLst>
                <a:rect l="0" t="0" r="r" b="b"/>
                <a:pathLst>
                  <a:path w="21600" h="21600" extrusionOk="0">
                    <a:moveTo>
                      <a:pt x="2304" y="0"/>
                    </a:moveTo>
                    <a:lnTo>
                      <a:pt x="5184" y="2057"/>
                    </a:lnTo>
                    <a:lnTo>
                      <a:pt x="14976" y="10800"/>
                    </a:lnTo>
                    <a:lnTo>
                      <a:pt x="18144" y="14400"/>
                    </a:lnTo>
                    <a:lnTo>
                      <a:pt x="20448" y="17486"/>
                    </a:lnTo>
                    <a:lnTo>
                      <a:pt x="21024" y="19029"/>
                    </a:lnTo>
                    <a:lnTo>
                      <a:pt x="21600" y="20057"/>
                    </a:lnTo>
                    <a:lnTo>
                      <a:pt x="21312" y="21086"/>
                    </a:lnTo>
                    <a:lnTo>
                      <a:pt x="20736" y="21600"/>
                    </a:lnTo>
                    <a:lnTo>
                      <a:pt x="19872" y="21086"/>
                    </a:lnTo>
                    <a:lnTo>
                      <a:pt x="18720" y="20571"/>
                    </a:lnTo>
                    <a:lnTo>
                      <a:pt x="15264" y="18514"/>
                    </a:lnTo>
                    <a:lnTo>
                      <a:pt x="11232" y="14914"/>
                    </a:lnTo>
                    <a:lnTo>
                      <a:pt x="3456" y="8229"/>
                    </a:lnTo>
                    <a:lnTo>
                      <a:pt x="0" y="4629"/>
                    </a:lnTo>
                    <a:lnTo>
                      <a:pt x="2304"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3" name="Freeform 82"/>
              <p:cNvSpPr/>
              <p:nvPr/>
            </p:nvSpPr>
            <p:spPr>
              <a:xfrm>
                <a:off x="-1" y="0"/>
                <a:ext cx="713203" cy="437846"/>
              </a:xfrm>
              <a:custGeom>
                <a:avLst/>
                <a:gdLst/>
                <a:ahLst/>
                <a:cxnLst>
                  <a:cxn ang="0">
                    <a:pos x="wd2" y="hd2"/>
                  </a:cxn>
                  <a:cxn ang="5400000">
                    <a:pos x="wd2" y="hd2"/>
                  </a:cxn>
                  <a:cxn ang="10800000">
                    <a:pos x="wd2" y="hd2"/>
                  </a:cxn>
                  <a:cxn ang="16200000">
                    <a:pos x="wd2" y="hd2"/>
                  </a:cxn>
                </a:cxnLst>
                <a:rect l="0" t="0" r="r" b="b"/>
                <a:pathLst>
                  <a:path w="21600" h="21600" extrusionOk="0">
                    <a:moveTo>
                      <a:pt x="18476" y="9216"/>
                    </a:moveTo>
                    <a:lnTo>
                      <a:pt x="18771" y="8928"/>
                    </a:lnTo>
                    <a:lnTo>
                      <a:pt x="18948" y="8640"/>
                    </a:lnTo>
                    <a:lnTo>
                      <a:pt x="19066" y="8352"/>
                    </a:lnTo>
                    <a:lnTo>
                      <a:pt x="19125" y="8064"/>
                    </a:lnTo>
                    <a:lnTo>
                      <a:pt x="19125" y="7584"/>
                    </a:lnTo>
                    <a:lnTo>
                      <a:pt x="19066" y="7200"/>
                    </a:lnTo>
                    <a:lnTo>
                      <a:pt x="19066" y="6624"/>
                    </a:lnTo>
                    <a:lnTo>
                      <a:pt x="19125" y="6528"/>
                    </a:lnTo>
                    <a:lnTo>
                      <a:pt x="19243" y="6432"/>
                    </a:lnTo>
                    <a:lnTo>
                      <a:pt x="20539" y="6432"/>
                    </a:lnTo>
                    <a:lnTo>
                      <a:pt x="20834" y="6336"/>
                    </a:lnTo>
                    <a:lnTo>
                      <a:pt x="21129" y="6144"/>
                    </a:lnTo>
                    <a:lnTo>
                      <a:pt x="21246" y="5952"/>
                    </a:lnTo>
                    <a:lnTo>
                      <a:pt x="21364" y="5664"/>
                    </a:lnTo>
                    <a:lnTo>
                      <a:pt x="21541" y="5088"/>
                    </a:lnTo>
                    <a:lnTo>
                      <a:pt x="21600" y="4416"/>
                    </a:lnTo>
                    <a:lnTo>
                      <a:pt x="21541" y="3744"/>
                    </a:lnTo>
                    <a:lnTo>
                      <a:pt x="21364" y="2976"/>
                    </a:lnTo>
                    <a:lnTo>
                      <a:pt x="21187" y="2304"/>
                    </a:lnTo>
                    <a:lnTo>
                      <a:pt x="20893" y="1632"/>
                    </a:lnTo>
                    <a:lnTo>
                      <a:pt x="20539" y="1056"/>
                    </a:lnTo>
                    <a:lnTo>
                      <a:pt x="19714" y="288"/>
                    </a:lnTo>
                    <a:lnTo>
                      <a:pt x="19243" y="96"/>
                    </a:lnTo>
                    <a:lnTo>
                      <a:pt x="18771" y="0"/>
                    </a:lnTo>
                    <a:lnTo>
                      <a:pt x="18123" y="96"/>
                    </a:lnTo>
                    <a:lnTo>
                      <a:pt x="17474" y="288"/>
                    </a:lnTo>
                    <a:lnTo>
                      <a:pt x="16826" y="672"/>
                    </a:lnTo>
                    <a:lnTo>
                      <a:pt x="16237" y="1152"/>
                    </a:lnTo>
                    <a:lnTo>
                      <a:pt x="15589" y="1536"/>
                    </a:lnTo>
                    <a:lnTo>
                      <a:pt x="14999" y="1920"/>
                    </a:lnTo>
                    <a:lnTo>
                      <a:pt x="14351" y="2208"/>
                    </a:lnTo>
                    <a:lnTo>
                      <a:pt x="13703" y="2208"/>
                    </a:lnTo>
                    <a:lnTo>
                      <a:pt x="13172" y="2112"/>
                    </a:lnTo>
                    <a:lnTo>
                      <a:pt x="12701" y="1920"/>
                    </a:lnTo>
                    <a:lnTo>
                      <a:pt x="11758" y="1440"/>
                    </a:lnTo>
                    <a:lnTo>
                      <a:pt x="10992" y="1152"/>
                    </a:lnTo>
                    <a:lnTo>
                      <a:pt x="10284" y="960"/>
                    </a:lnTo>
                    <a:lnTo>
                      <a:pt x="9518" y="1056"/>
                    </a:lnTo>
                    <a:lnTo>
                      <a:pt x="8752" y="1248"/>
                    </a:lnTo>
                    <a:lnTo>
                      <a:pt x="8104" y="1536"/>
                    </a:lnTo>
                    <a:lnTo>
                      <a:pt x="7750" y="1824"/>
                    </a:lnTo>
                    <a:lnTo>
                      <a:pt x="7455" y="2112"/>
                    </a:lnTo>
                    <a:lnTo>
                      <a:pt x="7161" y="2496"/>
                    </a:lnTo>
                    <a:lnTo>
                      <a:pt x="6689" y="3264"/>
                    </a:lnTo>
                    <a:lnTo>
                      <a:pt x="6512" y="3840"/>
                    </a:lnTo>
                    <a:lnTo>
                      <a:pt x="6218" y="4992"/>
                    </a:lnTo>
                    <a:lnTo>
                      <a:pt x="5864" y="6144"/>
                    </a:lnTo>
                    <a:lnTo>
                      <a:pt x="5511" y="6816"/>
                    </a:lnTo>
                    <a:lnTo>
                      <a:pt x="5098" y="7392"/>
                    </a:lnTo>
                    <a:lnTo>
                      <a:pt x="4685" y="7872"/>
                    </a:lnTo>
                    <a:lnTo>
                      <a:pt x="4126" y="8352"/>
                    </a:lnTo>
                    <a:lnTo>
                      <a:pt x="3065" y="9120"/>
                    </a:lnTo>
                    <a:lnTo>
                      <a:pt x="2593" y="9504"/>
                    </a:lnTo>
                    <a:lnTo>
                      <a:pt x="2063" y="9984"/>
                    </a:lnTo>
                    <a:lnTo>
                      <a:pt x="1591" y="10560"/>
                    </a:lnTo>
                    <a:lnTo>
                      <a:pt x="1120" y="11232"/>
                    </a:lnTo>
                    <a:lnTo>
                      <a:pt x="766" y="12096"/>
                    </a:lnTo>
                    <a:lnTo>
                      <a:pt x="471" y="12960"/>
                    </a:lnTo>
                    <a:lnTo>
                      <a:pt x="236" y="13920"/>
                    </a:lnTo>
                    <a:lnTo>
                      <a:pt x="59" y="14880"/>
                    </a:lnTo>
                    <a:lnTo>
                      <a:pt x="0" y="15840"/>
                    </a:lnTo>
                    <a:lnTo>
                      <a:pt x="0" y="16896"/>
                    </a:lnTo>
                    <a:lnTo>
                      <a:pt x="118" y="17760"/>
                    </a:lnTo>
                    <a:lnTo>
                      <a:pt x="295" y="18528"/>
                    </a:lnTo>
                    <a:lnTo>
                      <a:pt x="530" y="19200"/>
                    </a:lnTo>
                    <a:lnTo>
                      <a:pt x="707" y="19584"/>
                    </a:lnTo>
                    <a:lnTo>
                      <a:pt x="884" y="19776"/>
                    </a:lnTo>
                    <a:lnTo>
                      <a:pt x="1238" y="20352"/>
                    </a:lnTo>
                    <a:lnTo>
                      <a:pt x="1709" y="20832"/>
                    </a:lnTo>
                    <a:lnTo>
                      <a:pt x="2004" y="21120"/>
                    </a:lnTo>
                    <a:lnTo>
                      <a:pt x="2357" y="21312"/>
                    </a:lnTo>
                    <a:lnTo>
                      <a:pt x="2770" y="21504"/>
                    </a:lnTo>
                    <a:lnTo>
                      <a:pt x="3241" y="21600"/>
                    </a:lnTo>
                    <a:lnTo>
                      <a:pt x="3772" y="21600"/>
                    </a:lnTo>
                    <a:lnTo>
                      <a:pt x="4332" y="21504"/>
                    </a:lnTo>
                    <a:lnTo>
                      <a:pt x="4980" y="21312"/>
                    </a:lnTo>
                    <a:lnTo>
                      <a:pt x="5628" y="20928"/>
                    </a:lnTo>
                    <a:lnTo>
                      <a:pt x="6336" y="20448"/>
                    </a:lnTo>
                    <a:lnTo>
                      <a:pt x="7102" y="19776"/>
                    </a:lnTo>
                    <a:lnTo>
                      <a:pt x="14410" y="13056"/>
                    </a:lnTo>
                    <a:lnTo>
                      <a:pt x="18476" y="9216"/>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4" name="Freeform 83"/>
              <p:cNvSpPr/>
              <p:nvPr/>
            </p:nvSpPr>
            <p:spPr>
              <a:xfrm>
                <a:off x="491360" y="249085"/>
                <a:ext cx="490387" cy="492334"/>
              </a:xfrm>
              <a:custGeom>
                <a:avLst/>
                <a:gdLst/>
                <a:ahLst/>
                <a:cxnLst>
                  <a:cxn ang="0">
                    <a:pos x="wd2" y="hd2"/>
                  </a:cxn>
                  <a:cxn ang="5400000">
                    <a:pos x="wd2" y="hd2"/>
                  </a:cxn>
                  <a:cxn ang="10800000">
                    <a:pos x="wd2" y="hd2"/>
                  </a:cxn>
                  <a:cxn ang="16200000">
                    <a:pos x="wd2" y="hd2"/>
                  </a:cxn>
                </a:cxnLst>
                <a:rect l="0" t="0" r="r" b="b"/>
                <a:pathLst>
                  <a:path w="21600" h="21600" extrusionOk="0">
                    <a:moveTo>
                      <a:pt x="0" y="3927"/>
                    </a:moveTo>
                    <a:lnTo>
                      <a:pt x="86" y="3842"/>
                    </a:lnTo>
                    <a:lnTo>
                      <a:pt x="343" y="3927"/>
                    </a:lnTo>
                    <a:lnTo>
                      <a:pt x="943" y="4269"/>
                    </a:lnTo>
                    <a:lnTo>
                      <a:pt x="1800" y="4952"/>
                    </a:lnTo>
                    <a:lnTo>
                      <a:pt x="2914" y="5891"/>
                    </a:lnTo>
                    <a:lnTo>
                      <a:pt x="5571" y="8367"/>
                    </a:lnTo>
                    <a:lnTo>
                      <a:pt x="8657" y="11355"/>
                    </a:lnTo>
                    <a:lnTo>
                      <a:pt x="11914" y="14428"/>
                    </a:lnTo>
                    <a:lnTo>
                      <a:pt x="14914" y="17331"/>
                    </a:lnTo>
                    <a:lnTo>
                      <a:pt x="17400" y="19551"/>
                    </a:lnTo>
                    <a:lnTo>
                      <a:pt x="18343" y="20319"/>
                    </a:lnTo>
                    <a:lnTo>
                      <a:pt x="19114" y="20832"/>
                    </a:lnTo>
                    <a:lnTo>
                      <a:pt x="20057" y="21344"/>
                    </a:lnTo>
                    <a:lnTo>
                      <a:pt x="20829" y="21600"/>
                    </a:lnTo>
                    <a:lnTo>
                      <a:pt x="21257" y="21600"/>
                    </a:lnTo>
                    <a:lnTo>
                      <a:pt x="21514" y="21515"/>
                    </a:lnTo>
                    <a:lnTo>
                      <a:pt x="21600" y="21258"/>
                    </a:lnTo>
                    <a:lnTo>
                      <a:pt x="21600" y="21088"/>
                    </a:lnTo>
                    <a:lnTo>
                      <a:pt x="21514" y="20832"/>
                    </a:lnTo>
                    <a:lnTo>
                      <a:pt x="15171" y="13745"/>
                    </a:lnTo>
                    <a:lnTo>
                      <a:pt x="2829" y="0"/>
                    </a:lnTo>
                    <a:lnTo>
                      <a:pt x="0" y="3927"/>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5" name="Freeform 84"/>
              <p:cNvSpPr/>
              <p:nvPr/>
            </p:nvSpPr>
            <p:spPr>
              <a:xfrm>
                <a:off x="162489" y="180976"/>
                <a:ext cx="410603" cy="511793"/>
              </a:xfrm>
              <a:custGeom>
                <a:avLst/>
                <a:gdLst/>
                <a:ahLst/>
                <a:cxnLst>
                  <a:cxn ang="0">
                    <a:pos x="wd2" y="hd2"/>
                  </a:cxn>
                  <a:cxn ang="5400000">
                    <a:pos x="wd2" y="hd2"/>
                  </a:cxn>
                  <a:cxn ang="10800000">
                    <a:pos x="wd2" y="hd2"/>
                  </a:cxn>
                  <a:cxn ang="16200000">
                    <a:pos x="wd2" y="hd2"/>
                  </a:cxn>
                </a:cxnLst>
                <a:rect l="0" t="0" r="r" b="b"/>
                <a:pathLst>
                  <a:path w="21600" h="21600" extrusionOk="0">
                    <a:moveTo>
                      <a:pt x="19553" y="739"/>
                    </a:moveTo>
                    <a:lnTo>
                      <a:pt x="18324" y="329"/>
                    </a:lnTo>
                    <a:lnTo>
                      <a:pt x="16993" y="82"/>
                    </a:lnTo>
                    <a:lnTo>
                      <a:pt x="15765" y="0"/>
                    </a:lnTo>
                    <a:lnTo>
                      <a:pt x="14434" y="0"/>
                    </a:lnTo>
                    <a:lnTo>
                      <a:pt x="13206" y="164"/>
                    </a:lnTo>
                    <a:lnTo>
                      <a:pt x="11977" y="493"/>
                    </a:lnTo>
                    <a:lnTo>
                      <a:pt x="10749" y="986"/>
                    </a:lnTo>
                    <a:lnTo>
                      <a:pt x="9623" y="1560"/>
                    </a:lnTo>
                    <a:lnTo>
                      <a:pt x="9520" y="1643"/>
                    </a:lnTo>
                    <a:lnTo>
                      <a:pt x="7678" y="2957"/>
                    </a:lnTo>
                    <a:lnTo>
                      <a:pt x="6756" y="3696"/>
                    </a:lnTo>
                    <a:lnTo>
                      <a:pt x="4914" y="5503"/>
                    </a:lnTo>
                    <a:lnTo>
                      <a:pt x="3992" y="6570"/>
                    </a:lnTo>
                    <a:lnTo>
                      <a:pt x="3173" y="7638"/>
                    </a:lnTo>
                    <a:lnTo>
                      <a:pt x="2355" y="8788"/>
                    </a:lnTo>
                    <a:lnTo>
                      <a:pt x="1126" y="11416"/>
                    </a:lnTo>
                    <a:lnTo>
                      <a:pt x="614" y="12894"/>
                    </a:lnTo>
                    <a:lnTo>
                      <a:pt x="307" y="14455"/>
                    </a:lnTo>
                    <a:lnTo>
                      <a:pt x="0" y="16097"/>
                    </a:lnTo>
                    <a:lnTo>
                      <a:pt x="0" y="19629"/>
                    </a:lnTo>
                    <a:lnTo>
                      <a:pt x="307" y="21600"/>
                    </a:lnTo>
                    <a:lnTo>
                      <a:pt x="17608" y="19957"/>
                    </a:lnTo>
                    <a:lnTo>
                      <a:pt x="17300" y="19465"/>
                    </a:lnTo>
                    <a:lnTo>
                      <a:pt x="16993" y="18808"/>
                    </a:lnTo>
                    <a:lnTo>
                      <a:pt x="16789" y="17904"/>
                    </a:lnTo>
                    <a:lnTo>
                      <a:pt x="16686" y="16590"/>
                    </a:lnTo>
                    <a:lnTo>
                      <a:pt x="16789" y="15851"/>
                    </a:lnTo>
                    <a:lnTo>
                      <a:pt x="16891" y="14948"/>
                    </a:lnTo>
                    <a:lnTo>
                      <a:pt x="17096" y="14044"/>
                    </a:lnTo>
                    <a:lnTo>
                      <a:pt x="17403" y="12976"/>
                    </a:lnTo>
                    <a:lnTo>
                      <a:pt x="17812" y="11827"/>
                    </a:lnTo>
                    <a:lnTo>
                      <a:pt x="18324" y="10595"/>
                    </a:lnTo>
                    <a:lnTo>
                      <a:pt x="20576" y="5421"/>
                    </a:lnTo>
                    <a:lnTo>
                      <a:pt x="21600" y="3121"/>
                    </a:lnTo>
                    <a:lnTo>
                      <a:pt x="19553" y="739"/>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6" name="Freeform 86"/>
              <p:cNvSpPr/>
              <p:nvPr/>
            </p:nvSpPr>
            <p:spPr>
              <a:xfrm>
                <a:off x="168327" y="653849"/>
                <a:ext cx="712229" cy="848448"/>
              </a:xfrm>
              <a:custGeom>
                <a:avLst/>
                <a:gdLst/>
                <a:ahLst/>
                <a:cxnLst>
                  <a:cxn ang="0">
                    <a:pos x="wd2" y="hd2"/>
                  </a:cxn>
                  <a:cxn ang="5400000">
                    <a:pos x="wd2" y="hd2"/>
                  </a:cxn>
                  <a:cxn ang="10800000">
                    <a:pos x="wd2" y="hd2"/>
                  </a:cxn>
                  <a:cxn ang="16200000">
                    <a:pos x="wd2" y="hd2"/>
                  </a:cxn>
                </a:cxnLst>
                <a:rect l="0" t="0" r="r" b="b"/>
                <a:pathLst>
                  <a:path w="21600" h="21600" extrusionOk="0">
                    <a:moveTo>
                      <a:pt x="0" y="991"/>
                    </a:moveTo>
                    <a:lnTo>
                      <a:pt x="1180" y="2229"/>
                    </a:lnTo>
                    <a:lnTo>
                      <a:pt x="4013" y="5103"/>
                    </a:lnTo>
                    <a:lnTo>
                      <a:pt x="5607" y="6787"/>
                    </a:lnTo>
                    <a:lnTo>
                      <a:pt x="7082" y="8422"/>
                    </a:lnTo>
                    <a:lnTo>
                      <a:pt x="8321" y="9859"/>
                    </a:lnTo>
                    <a:lnTo>
                      <a:pt x="9148" y="10949"/>
                    </a:lnTo>
                    <a:lnTo>
                      <a:pt x="9384" y="11444"/>
                    </a:lnTo>
                    <a:lnTo>
                      <a:pt x="9620" y="12039"/>
                    </a:lnTo>
                    <a:lnTo>
                      <a:pt x="9797" y="12732"/>
                    </a:lnTo>
                    <a:lnTo>
                      <a:pt x="9915" y="13525"/>
                    </a:lnTo>
                    <a:lnTo>
                      <a:pt x="10092" y="15209"/>
                    </a:lnTo>
                    <a:lnTo>
                      <a:pt x="10210" y="16993"/>
                    </a:lnTo>
                    <a:lnTo>
                      <a:pt x="10269" y="20064"/>
                    </a:lnTo>
                    <a:lnTo>
                      <a:pt x="10328" y="21105"/>
                    </a:lnTo>
                    <a:lnTo>
                      <a:pt x="10387" y="21402"/>
                    </a:lnTo>
                    <a:lnTo>
                      <a:pt x="10505" y="21501"/>
                    </a:lnTo>
                    <a:lnTo>
                      <a:pt x="10741" y="21600"/>
                    </a:lnTo>
                    <a:lnTo>
                      <a:pt x="11921" y="21600"/>
                    </a:lnTo>
                    <a:lnTo>
                      <a:pt x="12925" y="21501"/>
                    </a:lnTo>
                    <a:lnTo>
                      <a:pt x="13043" y="15407"/>
                    </a:lnTo>
                    <a:lnTo>
                      <a:pt x="13161" y="12187"/>
                    </a:lnTo>
                    <a:lnTo>
                      <a:pt x="13102" y="10998"/>
                    </a:lnTo>
                    <a:lnTo>
                      <a:pt x="12925" y="9859"/>
                    </a:lnTo>
                    <a:lnTo>
                      <a:pt x="12630" y="8769"/>
                    </a:lnTo>
                    <a:lnTo>
                      <a:pt x="12216" y="7679"/>
                    </a:lnTo>
                    <a:lnTo>
                      <a:pt x="10151" y="3121"/>
                    </a:lnTo>
                    <a:lnTo>
                      <a:pt x="10505" y="3121"/>
                    </a:lnTo>
                    <a:lnTo>
                      <a:pt x="11449" y="3220"/>
                    </a:lnTo>
                    <a:lnTo>
                      <a:pt x="12748" y="3418"/>
                    </a:lnTo>
                    <a:lnTo>
                      <a:pt x="13456" y="3567"/>
                    </a:lnTo>
                    <a:lnTo>
                      <a:pt x="14164" y="3765"/>
                    </a:lnTo>
                    <a:lnTo>
                      <a:pt x="15580" y="4261"/>
                    </a:lnTo>
                    <a:lnTo>
                      <a:pt x="16170" y="4607"/>
                    </a:lnTo>
                    <a:lnTo>
                      <a:pt x="16643" y="4954"/>
                    </a:lnTo>
                    <a:lnTo>
                      <a:pt x="16820" y="5202"/>
                    </a:lnTo>
                    <a:lnTo>
                      <a:pt x="16997" y="5400"/>
                    </a:lnTo>
                    <a:lnTo>
                      <a:pt x="17233" y="5895"/>
                    </a:lnTo>
                    <a:lnTo>
                      <a:pt x="17292" y="6193"/>
                    </a:lnTo>
                    <a:lnTo>
                      <a:pt x="17292" y="6440"/>
                    </a:lnTo>
                    <a:lnTo>
                      <a:pt x="17233" y="6787"/>
                    </a:lnTo>
                    <a:lnTo>
                      <a:pt x="17115" y="7084"/>
                    </a:lnTo>
                    <a:lnTo>
                      <a:pt x="15757" y="10206"/>
                    </a:lnTo>
                    <a:lnTo>
                      <a:pt x="14636" y="12683"/>
                    </a:lnTo>
                    <a:lnTo>
                      <a:pt x="13574" y="14912"/>
                    </a:lnTo>
                    <a:lnTo>
                      <a:pt x="15226" y="15506"/>
                    </a:lnTo>
                    <a:lnTo>
                      <a:pt x="16466" y="14119"/>
                    </a:lnTo>
                    <a:lnTo>
                      <a:pt x="17646" y="12633"/>
                    </a:lnTo>
                    <a:lnTo>
                      <a:pt x="18295" y="11741"/>
                    </a:lnTo>
                    <a:lnTo>
                      <a:pt x="19003" y="10850"/>
                    </a:lnTo>
                    <a:lnTo>
                      <a:pt x="19652" y="9859"/>
                    </a:lnTo>
                    <a:lnTo>
                      <a:pt x="20243" y="8868"/>
                    </a:lnTo>
                    <a:lnTo>
                      <a:pt x="20774" y="7828"/>
                    </a:lnTo>
                    <a:lnTo>
                      <a:pt x="21187" y="6837"/>
                    </a:lnTo>
                    <a:lnTo>
                      <a:pt x="21482" y="5895"/>
                    </a:lnTo>
                    <a:lnTo>
                      <a:pt x="21541" y="5400"/>
                    </a:lnTo>
                    <a:lnTo>
                      <a:pt x="21600" y="4954"/>
                    </a:lnTo>
                    <a:lnTo>
                      <a:pt x="21600" y="4161"/>
                    </a:lnTo>
                    <a:lnTo>
                      <a:pt x="21482" y="3765"/>
                    </a:lnTo>
                    <a:lnTo>
                      <a:pt x="21364" y="3418"/>
                    </a:lnTo>
                    <a:lnTo>
                      <a:pt x="20892" y="2725"/>
                    </a:lnTo>
                    <a:lnTo>
                      <a:pt x="20656" y="2477"/>
                    </a:lnTo>
                    <a:lnTo>
                      <a:pt x="20302" y="2180"/>
                    </a:lnTo>
                    <a:lnTo>
                      <a:pt x="19593" y="1684"/>
                    </a:lnTo>
                    <a:lnTo>
                      <a:pt x="18767" y="1288"/>
                    </a:lnTo>
                    <a:lnTo>
                      <a:pt x="17882" y="941"/>
                    </a:lnTo>
                    <a:lnTo>
                      <a:pt x="16938" y="694"/>
                    </a:lnTo>
                    <a:lnTo>
                      <a:pt x="15934" y="495"/>
                    </a:lnTo>
                    <a:lnTo>
                      <a:pt x="14990" y="297"/>
                    </a:lnTo>
                    <a:lnTo>
                      <a:pt x="13987" y="198"/>
                    </a:lnTo>
                    <a:lnTo>
                      <a:pt x="13102" y="99"/>
                    </a:lnTo>
                    <a:lnTo>
                      <a:pt x="11508" y="0"/>
                    </a:lnTo>
                    <a:lnTo>
                      <a:pt x="9974" y="0"/>
                    </a:lnTo>
                    <a:lnTo>
                      <a:pt x="0" y="991"/>
                    </a:lnTo>
                    <a:close/>
                  </a:path>
                </a:pathLst>
              </a:custGeom>
              <a:solidFill>
                <a:srgbClr val="20A6E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7" name="Freeform 87"/>
              <p:cNvSpPr/>
              <p:nvPr/>
            </p:nvSpPr>
            <p:spPr>
              <a:xfrm>
                <a:off x="497198" y="62271"/>
                <a:ext cx="214058" cy="200437"/>
              </a:xfrm>
              <a:custGeom>
                <a:avLst/>
                <a:gdLst/>
                <a:ahLst/>
                <a:cxnLst>
                  <a:cxn ang="0">
                    <a:pos x="wd2" y="hd2"/>
                  </a:cxn>
                  <a:cxn ang="5400000">
                    <a:pos x="wd2" y="hd2"/>
                  </a:cxn>
                  <a:cxn ang="10800000">
                    <a:pos x="wd2" y="hd2"/>
                  </a:cxn>
                  <a:cxn ang="16200000">
                    <a:pos x="wd2" y="hd2"/>
                  </a:cxn>
                </a:cxnLst>
                <a:rect l="0" t="0" r="r" b="b"/>
                <a:pathLst>
                  <a:path w="21600" h="21600" extrusionOk="0">
                    <a:moveTo>
                      <a:pt x="21600" y="6082"/>
                    </a:moveTo>
                    <a:lnTo>
                      <a:pt x="17084" y="16148"/>
                    </a:lnTo>
                    <a:lnTo>
                      <a:pt x="16691" y="16986"/>
                    </a:lnTo>
                    <a:lnTo>
                      <a:pt x="16102" y="17616"/>
                    </a:lnTo>
                    <a:lnTo>
                      <a:pt x="15513" y="18035"/>
                    </a:lnTo>
                    <a:lnTo>
                      <a:pt x="14727" y="18454"/>
                    </a:lnTo>
                    <a:lnTo>
                      <a:pt x="13942" y="18664"/>
                    </a:lnTo>
                    <a:lnTo>
                      <a:pt x="13156" y="18664"/>
                    </a:lnTo>
                    <a:lnTo>
                      <a:pt x="11585" y="18245"/>
                    </a:lnTo>
                    <a:lnTo>
                      <a:pt x="10211" y="17616"/>
                    </a:lnTo>
                    <a:lnTo>
                      <a:pt x="8247" y="20132"/>
                    </a:lnTo>
                    <a:lnTo>
                      <a:pt x="7658" y="20761"/>
                    </a:lnTo>
                    <a:lnTo>
                      <a:pt x="6873" y="21181"/>
                    </a:lnTo>
                    <a:lnTo>
                      <a:pt x="6087" y="21390"/>
                    </a:lnTo>
                    <a:lnTo>
                      <a:pt x="5498" y="21600"/>
                    </a:lnTo>
                    <a:lnTo>
                      <a:pt x="4713" y="21600"/>
                    </a:lnTo>
                    <a:lnTo>
                      <a:pt x="3927" y="21390"/>
                    </a:lnTo>
                    <a:lnTo>
                      <a:pt x="3142" y="20971"/>
                    </a:lnTo>
                    <a:lnTo>
                      <a:pt x="2553" y="20551"/>
                    </a:lnTo>
                    <a:lnTo>
                      <a:pt x="1571" y="19503"/>
                    </a:lnTo>
                    <a:lnTo>
                      <a:pt x="785" y="18874"/>
                    </a:lnTo>
                    <a:lnTo>
                      <a:pt x="393" y="18035"/>
                    </a:lnTo>
                    <a:lnTo>
                      <a:pt x="196" y="16986"/>
                    </a:lnTo>
                    <a:lnTo>
                      <a:pt x="0" y="16148"/>
                    </a:lnTo>
                    <a:lnTo>
                      <a:pt x="0" y="15099"/>
                    </a:lnTo>
                    <a:lnTo>
                      <a:pt x="196" y="14260"/>
                    </a:lnTo>
                    <a:lnTo>
                      <a:pt x="589" y="13421"/>
                    </a:lnTo>
                    <a:lnTo>
                      <a:pt x="1178" y="12583"/>
                    </a:lnTo>
                    <a:lnTo>
                      <a:pt x="11389" y="0"/>
                    </a:lnTo>
                    <a:lnTo>
                      <a:pt x="21600" y="6082"/>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8" name="Freeform 88"/>
              <p:cNvSpPr/>
              <p:nvPr/>
            </p:nvSpPr>
            <p:spPr>
              <a:xfrm>
                <a:off x="549739" y="52541"/>
                <a:ext cx="186815" cy="147895"/>
              </a:xfrm>
              <a:custGeom>
                <a:avLst/>
                <a:gdLst/>
                <a:ahLst/>
                <a:cxnLst>
                  <a:cxn ang="0">
                    <a:pos x="wd2" y="hd2"/>
                  </a:cxn>
                  <a:cxn ang="5400000">
                    <a:pos x="wd2" y="hd2"/>
                  </a:cxn>
                  <a:cxn ang="10800000">
                    <a:pos x="wd2" y="hd2"/>
                  </a:cxn>
                  <a:cxn ang="16200000">
                    <a:pos x="wd2" y="hd2"/>
                  </a:cxn>
                </a:cxnLst>
                <a:rect l="0" t="0" r="r" b="b"/>
                <a:pathLst>
                  <a:path w="21600" h="21600" extrusionOk="0">
                    <a:moveTo>
                      <a:pt x="0" y="21316"/>
                    </a:moveTo>
                    <a:lnTo>
                      <a:pt x="900" y="21600"/>
                    </a:lnTo>
                    <a:lnTo>
                      <a:pt x="3825" y="21600"/>
                    </a:lnTo>
                    <a:lnTo>
                      <a:pt x="4950" y="21316"/>
                    </a:lnTo>
                    <a:lnTo>
                      <a:pt x="6075" y="20463"/>
                    </a:lnTo>
                    <a:lnTo>
                      <a:pt x="6975" y="19611"/>
                    </a:lnTo>
                    <a:lnTo>
                      <a:pt x="6750" y="18189"/>
                    </a:lnTo>
                    <a:lnTo>
                      <a:pt x="6075" y="15347"/>
                    </a:lnTo>
                    <a:lnTo>
                      <a:pt x="5850" y="13926"/>
                    </a:lnTo>
                    <a:lnTo>
                      <a:pt x="6075" y="12505"/>
                    </a:lnTo>
                    <a:lnTo>
                      <a:pt x="6300" y="11653"/>
                    </a:lnTo>
                    <a:lnTo>
                      <a:pt x="6750" y="11368"/>
                    </a:lnTo>
                    <a:lnTo>
                      <a:pt x="7200" y="11368"/>
                    </a:lnTo>
                    <a:lnTo>
                      <a:pt x="7875" y="11653"/>
                    </a:lnTo>
                    <a:lnTo>
                      <a:pt x="8550" y="12221"/>
                    </a:lnTo>
                    <a:lnTo>
                      <a:pt x="9450" y="14495"/>
                    </a:lnTo>
                    <a:lnTo>
                      <a:pt x="9675" y="16484"/>
                    </a:lnTo>
                    <a:lnTo>
                      <a:pt x="9900" y="17621"/>
                    </a:lnTo>
                    <a:lnTo>
                      <a:pt x="10800" y="14211"/>
                    </a:lnTo>
                    <a:lnTo>
                      <a:pt x="11925" y="11653"/>
                    </a:lnTo>
                    <a:lnTo>
                      <a:pt x="13050" y="10232"/>
                    </a:lnTo>
                    <a:lnTo>
                      <a:pt x="13950" y="11084"/>
                    </a:lnTo>
                    <a:lnTo>
                      <a:pt x="15075" y="12221"/>
                    </a:lnTo>
                    <a:lnTo>
                      <a:pt x="16425" y="13074"/>
                    </a:lnTo>
                    <a:lnTo>
                      <a:pt x="17775" y="13642"/>
                    </a:lnTo>
                    <a:lnTo>
                      <a:pt x="19350" y="13642"/>
                    </a:lnTo>
                    <a:lnTo>
                      <a:pt x="20025" y="13358"/>
                    </a:lnTo>
                    <a:lnTo>
                      <a:pt x="20475" y="13074"/>
                    </a:lnTo>
                    <a:lnTo>
                      <a:pt x="21150" y="12505"/>
                    </a:lnTo>
                    <a:lnTo>
                      <a:pt x="21600" y="11368"/>
                    </a:lnTo>
                    <a:lnTo>
                      <a:pt x="21375" y="10800"/>
                    </a:lnTo>
                    <a:lnTo>
                      <a:pt x="20925" y="8811"/>
                    </a:lnTo>
                    <a:lnTo>
                      <a:pt x="19800" y="5968"/>
                    </a:lnTo>
                    <a:lnTo>
                      <a:pt x="18675" y="4547"/>
                    </a:lnTo>
                    <a:lnTo>
                      <a:pt x="17550" y="2842"/>
                    </a:lnTo>
                    <a:lnTo>
                      <a:pt x="16650" y="1989"/>
                    </a:lnTo>
                    <a:lnTo>
                      <a:pt x="15975" y="1421"/>
                    </a:lnTo>
                    <a:lnTo>
                      <a:pt x="14175" y="568"/>
                    </a:lnTo>
                    <a:lnTo>
                      <a:pt x="12375" y="0"/>
                    </a:lnTo>
                    <a:lnTo>
                      <a:pt x="8775" y="0"/>
                    </a:lnTo>
                    <a:lnTo>
                      <a:pt x="7425" y="284"/>
                    </a:lnTo>
                    <a:lnTo>
                      <a:pt x="6300" y="568"/>
                    </a:lnTo>
                    <a:lnTo>
                      <a:pt x="0" y="21316"/>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99" name="Freeform 89"/>
              <p:cNvSpPr/>
              <p:nvPr/>
            </p:nvSpPr>
            <p:spPr>
              <a:xfrm>
                <a:off x="497198" y="186814"/>
                <a:ext cx="75894" cy="77840"/>
              </a:xfrm>
              <a:custGeom>
                <a:avLst/>
                <a:gdLst/>
                <a:ahLst/>
                <a:cxnLst>
                  <a:cxn ang="0">
                    <a:pos x="wd2" y="hd2"/>
                  </a:cxn>
                  <a:cxn ang="5400000">
                    <a:pos x="wd2" y="hd2"/>
                  </a:cxn>
                  <a:cxn ang="10800000">
                    <a:pos x="wd2" y="hd2"/>
                  </a:cxn>
                  <a:cxn ang="16200000">
                    <a:pos x="wd2" y="hd2"/>
                  </a:cxn>
                </a:cxnLst>
                <a:rect l="0" t="0" r="r" b="b"/>
                <a:pathLst>
                  <a:path w="21600" h="21600" extrusionOk="0">
                    <a:moveTo>
                      <a:pt x="21600" y="18900"/>
                    </a:moveTo>
                    <a:lnTo>
                      <a:pt x="21046" y="18900"/>
                    </a:lnTo>
                    <a:lnTo>
                      <a:pt x="20492" y="19980"/>
                    </a:lnTo>
                    <a:lnTo>
                      <a:pt x="18831" y="21060"/>
                    </a:lnTo>
                    <a:lnTo>
                      <a:pt x="16615" y="21600"/>
                    </a:lnTo>
                    <a:lnTo>
                      <a:pt x="10523" y="21600"/>
                    </a:lnTo>
                    <a:lnTo>
                      <a:pt x="8862" y="21060"/>
                    </a:lnTo>
                    <a:lnTo>
                      <a:pt x="6646" y="20520"/>
                    </a:lnTo>
                    <a:lnTo>
                      <a:pt x="4985" y="19440"/>
                    </a:lnTo>
                    <a:lnTo>
                      <a:pt x="1662" y="14580"/>
                    </a:lnTo>
                    <a:lnTo>
                      <a:pt x="554" y="11340"/>
                    </a:lnTo>
                    <a:lnTo>
                      <a:pt x="0" y="8100"/>
                    </a:lnTo>
                    <a:lnTo>
                      <a:pt x="0" y="5400"/>
                    </a:lnTo>
                    <a:lnTo>
                      <a:pt x="554" y="1080"/>
                    </a:lnTo>
                    <a:lnTo>
                      <a:pt x="1108" y="0"/>
                    </a:lnTo>
                    <a:lnTo>
                      <a:pt x="1108" y="7560"/>
                    </a:lnTo>
                    <a:lnTo>
                      <a:pt x="3323" y="14040"/>
                    </a:lnTo>
                    <a:lnTo>
                      <a:pt x="4985" y="16740"/>
                    </a:lnTo>
                    <a:lnTo>
                      <a:pt x="6092" y="18360"/>
                    </a:lnTo>
                    <a:lnTo>
                      <a:pt x="7754" y="18900"/>
                    </a:lnTo>
                    <a:lnTo>
                      <a:pt x="8862" y="19980"/>
                    </a:lnTo>
                    <a:lnTo>
                      <a:pt x="18831" y="19980"/>
                    </a:lnTo>
                    <a:lnTo>
                      <a:pt x="19938" y="19440"/>
                    </a:lnTo>
                    <a:lnTo>
                      <a:pt x="21600" y="18900"/>
                    </a:lnTo>
                    <a:close/>
                  </a:path>
                </a:pathLst>
              </a:custGeom>
              <a:solidFill>
                <a:srgbClr val="FEBE1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0" name="Freeform 90"/>
              <p:cNvSpPr/>
              <p:nvPr/>
            </p:nvSpPr>
            <p:spPr>
              <a:xfrm>
                <a:off x="267572" y="286058"/>
                <a:ext cx="132328" cy="4008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329" y="839"/>
                    </a:lnTo>
                    <a:lnTo>
                      <a:pt x="16518" y="2936"/>
                    </a:lnTo>
                    <a:lnTo>
                      <a:pt x="10800" y="6186"/>
                    </a:lnTo>
                    <a:lnTo>
                      <a:pt x="7941" y="8074"/>
                    </a:lnTo>
                    <a:lnTo>
                      <a:pt x="5400" y="10276"/>
                    </a:lnTo>
                    <a:lnTo>
                      <a:pt x="3176" y="12478"/>
                    </a:lnTo>
                    <a:lnTo>
                      <a:pt x="1588" y="14575"/>
                    </a:lnTo>
                    <a:lnTo>
                      <a:pt x="635" y="16462"/>
                    </a:lnTo>
                    <a:lnTo>
                      <a:pt x="635" y="19608"/>
                    </a:lnTo>
                    <a:lnTo>
                      <a:pt x="1271" y="20656"/>
                    </a:lnTo>
                    <a:lnTo>
                      <a:pt x="1588" y="21600"/>
                    </a:lnTo>
                    <a:lnTo>
                      <a:pt x="1271" y="21390"/>
                    </a:lnTo>
                    <a:lnTo>
                      <a:pt x="635" y="20656"/>
                    </a:lnTo>
                    <a:lnTo>
                      <a:pt x="318" y="19608"/>
                    </a:lnTo>
                    <a:lnTo>
                      <a:pt x="0" y="18245"/>
                    </a:lnTo>
                    <a:lnTo>
                      <a:pt x="0" y="16462"/>
                    </a:lnTo>
                    <a:lnTo>
                      <a:pt x="635" y="14470"/>
                    </a:lnTo>
                    <a:lnTo>
                      <a:pt x="2224" y="12373"/>
                    </a:lnTo>
                    <a:lnTo>
                      <a:pt x="4447" y="10171"/>
                    </a:lnTo>
                    <a:lnTo>
                      <a:pt x="7306" y="7969"/>
                    </a:lnTo>
                    <a:lnTo>
                      <a:pt x="10165" y="5977"/>
                    </a:lnTo>
                    <a:lnTo>
                      <a:pt x="13024" y="4299"/>
                    </a:lnTo>
                    <a:lnTo>
                      <a:pt x="15882" y="2831"/>
                    </a:lnTo>
                    <a:lnTo>
                      <a:pt x="20012" y="734"/>
                    </a:lnTo>
                    <a:lnTo>
                      <a:pt x="21600" y="0"/>
                    </a:lnTo>
                    <a:close/>
                  </a:path>
                </a:pathLst>
              </a:custGeom>
              <a:solidFill>
                <a:srgbClr val="FEBE1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1" name="Freeform 91"/>
              <p:cNvSpPr/>
              <p:nvPr/>
            </p:nvSpPr>
            <p:spPr>
              <a:xfrm>
                <a:off x="483576" y="52541"/>
                <a:ext cx="124543" cy="145949"/>
              </a:xfrm>
              <a:custGeom>
                <a:avLst/>
                <a:gdLst/>
                <a:ahLst/>
                <a:cxnLst>
                  <a:cxn ang="0">
                    <a:pos x="wd2" y="hd2"/>
                  </a:cxn>
                  <a:cxn ang="5400000">
                    <a:pos x="wd2" y="hd2"/>
                  </a:cxn>
                  <a:cxn ang="10800000">
                    <a:pos x="wd2" y="hd2"/>
                  </a:cxn>
                  <a:cxn ang="16200000">
                    <a:pos x="wd2" y="hd2"/>
                  </a:cxn>
                </a:cxnLst>
                <a:rect l="0" t="0" r="r" b="b"/>
                <a:pathLst>
                  <a:path w="21600" h="21600" extrusionOk="0">
                    <a:moveTo>
                      <a:pt x="0" y="18144"/>
                    </a:moveTo>
                    <a:lnTo>
                      <a:pt x="1013" y="18720"/>
                    </a:lnTo>
                    <a:lnTo>
                      <a:pt x="3375" y="19872"/>
                    </a:lnTo>
                    <a:lnTo>
                      <a:pt x="7088" y="21024"/>
                    </a:lnTo>
                    <a:lnTo>
                      <a:pt x="9113" y="21312"/>
                    </a:lnTo>
                    <a:lnTo>
                      <a:pt x="11475" y="21600"/>
                    </a:lnTo>
                    <a:lnTo>
                      <a:pt x="12488" y="21312"/>
                    </a:lnTo>
                    <a:lnTo>
                      <a:pt x="13838" y="20736"/>
                    </a:lnTo>
                    <a:lnTo>
                      <a:pt x="14850" y="19584"/>
                    </a:lnTo>
                    <a:lnTo>
                      <a:pt x="15525" y="18432"/>
                    </a:lnTo>
                    <a:lnTo>
                      <a:pt x="18900" y="10944"/>
                    </a:lnTo>
                    <a:lnTo>
                      <a:pt x="19913" y="6912"/>
                    </a:lnTo>
                    <a:lnTo>
                      <a:pt x="20925" y="3168"/>
                    </a:lnTo>
                    <a:lnTo>
                      <a:pt x="21600" y="0"/>
                    </a:lnTo>
                    <a:lnTo>
                      <a:pt x="0" y="18144"/>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2" name="Freeform 92"/>
              <p:cNvSpPr/>
              <p:nvPr/>
            </p:nvSpPr>
            <p:spPr>
              <a:xfrm>
                <a:off x="300654" y="704444"/>
                <a:ext cx="44758" cy="91462"/>
              </a:xfrm>
              <a:custGeom>
                <a:avLst/>
                <a:gdLst/>
                <a:ahLst/>
                <a:cxnLst>
                  <a:cxn ang="0">
                    <a:pos x="wd2" y="hd2"/>
                  </a:cxn>
                  <a:cxn ang="5400000">
                    <a:pos x="wd2" y="hd2"/>
                  </a:cxn>
                  <a:cxn ang="10800000">
                    <a:pos x="wd2" y="hd2"/>
                  </a:cxn>
                  <a:cxn ang="16200000">
                    <a:pos x="wd2" y="hd2"/>
                  </a:cxn>
                </a:cxnLst>
                <a:rect l="0" t="0" r="r" b="b"/>
                <a:pathLst>
                  <a:path w="21600" h="21600" extrusionOk="0">
                    <a:moveTo>
                      <a:pt x="20661" y="0"/>
                    </a:moveTo>
                    <a:lnTo>
                      <a:pt x="20661" y="919"/>
                    </a:lnTo>
                    <a:lnTo>
                      <a:pt x="21600" y="3677"/>
                    </a:lnTo>
                    <a:lnTo>
                      <a:pt x="20661" y="7353"/>
                    </a:lnTo>
                    <a:lnTo>
                      <a:pt x="18783" y="9651"/>
                    </a:lnTo>
                    <a:lnTo>
                      <a:pt x="16904" y="12409"/>
                    </a:lnTo>
                    <a:lnTo>
                      <a:pt x="15026" y="14706"/>
                    </a:lnTo>
                    <a:lnTo>
                      <a:pt x="12209" y="16545"/>
                    </a:lnTo>
                    <a:lnTo>
                      <a:pt x="6574" y="19762"/>
                    </a:lnTo>
                    <a:lnTo>
                      <a:pt x="1878" y="21140"/>
                    </a:lnTo>
                    <a:lnTo>
                      <a:pt x="0" y="21600"/>
                    </a:lnTo>
                    <a:lnTo>
                      <a:pt x="5635" y="18843"/>
                    </a:lnTo>
                    <a:lnTo>
                      <a:pt x="10330" y="15626"/>
                    </a:lnTo>
                    <a:lnTo>
                      <a:pt x="15026" y="11489"/>
                    </a:lnTo>
                    <a:lnTo>
                      <a:pt x="17843" y="7353"/>
                    </a:lnTo>
                    <a:lnTo>
                      <a:pt x="19722" y="3677"/>
                    </a:lnTo>
                    <a:lnTo>
                      <a:pt x="19722" y="919"/>
                    </a:lnTo>
                    <a:lnTo>
                      <a:pt x="20661"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3" name="Freeform 93"/>
              <p:cNvSpPr/>
              <p:nvPr/>
            </p:nvSpPr>
            <p:spPr>
              <a:xfrm>
                <a:off x="347357" y="823149"/>
                <a:ext cx="192653" cy="683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6" y="185"/>
                    </a:lnTo>
                    <a:lnTo>
                      <a:pt x="1964" y="677"/>
                    </a:lnTo>
                    <a:lnTo>
                      <a:pt x="4364" y="1477"/>
                    </a:lnTo>
                    <a:lnTo>
                      <a:pt x="7418" y="2646"/>
                    </a:lnTo>
                    <a:lnTo>
                      <a:pt x="10909" y="4062"/>
                    </a:lnTo>
                    <a:lnTo>
                      <a:pt x="12655" y="4862"/>
                    </a:lnTo>
                    <a:lnTo>
                      <a:pt x="14400" y="5785"/>
                    </a:lnTo>
                    <a:lnTo>
                      <a:pt x="15927" y="6708"/>
                    </a:lnTo>
                    <a:lnTo>
                      <a:pt x="17455" y="7754"/>
                    </a:lnTo>
                    <a:lnTo>
                      <a:pt x="18545" y="8923"/>
                    </a:lnTo>
                    <a:lnTo>
                      <a:pt x="19200" y="10031"/>
                    </a:lnTo>
                    <a:lnTo>
                      <a:pt x="20291" y="12369"/>
                    </a:lnTo>
                    <a:lnTo>
                      <a:pt x="21164" y="14523"/>
                    </a:lnTo>
                    <a:lnTo>
                      <a:pt x="21600" y="16492"/>
                    </a:lnTo>
                    <a:lnTo>
                      <a:pt x="21600" y="20738"/>
                    </a:lnTo>
                    <a:lnTo>
                      <a:pt x="21382" y="21354"/>
                    </a:lnTo>
                    <a:lnTo>
                      <a:pt x="21382" y="21600"/>
                    </a:lnTo>
                    <a:lnTo>
                      <a:pt x="21382" y="20677"/>
                    </a:lnTo>
                    <a:lnTo>
                      <a:pt x="21164" y="18215"/>
                    </a:lnTo>
                    <a:lnTo>
                      <a:pt x="20945" y="16492"/>
                    </a:lnTo>
                    <a:lnTo>
                      <a:pt x="20509" y="14585"/>
                    </a:lnTo>
                    <a:lnTo>
                      <a:pt x="19855" y="12369"/>
                    </a:lnTo>
                    <a:lnTo>
                      <a:pt x="18545" y="10092"/>
                    </a:lnTo>
                    <a:lnTo>
                      <a:pt x="17891" y="8923"/>
                    </a:lnTo>
                    <a:lnTo>
                      <a:pt x="16800" y="7815"/>
                    </a:lnTo>
                    <a:lnTo>
                      <a:pt x="15491" y="6831"/>
                    </a:lnTo>
                    <a:lnTo>
                      <a:pt x="13745" y="5846"/>
                    </a:lnTo>
                    <a:lnTo>
                      <a:pt x="12218" y="4923"/>
                    </a:lnTo>
                    <a:lnTo>
                      <a:pt x="10473" y="4123"/>
                    </a:lnTo>
                    <a:lnTo>
                      <a:pt x="6982" y="2708"/>
                    </a:lnTo>
                    <a:lnTo>
                      <a:pt x="1964" y="738"/>
                    </a:lnTo>
                    <a:lnTo>
                      <a:pt x="436" y="185"/>
                    </a:lnTo>
                    <a:lnTo>
                      <a:pt x="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4" name="Freeform 94"/>
              <p:cNvSpPr/>
              <p:nvPr/>
            </p:nvSpPr>
            <p:spPr>
              <a:xfrm>
                <a:off x="493306" y="741418"/>
                <a:ext cx="13622" cy="35028"/>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6171" y="2400"/>
                    </a:lnTo>
                    <a:lnTo>
                      <a:pt x="12343" y="10800"/>
                    </a:lnTo>
                    <a:lnTo>
                      <a:pt x="21600" y="18000"/>
                    </a:lnTo>
                    <a:lnTo>
                      <a:pt x="21600" y="21600"/>
                    </a:lnTo>
                    <a:lnTo>
                      <a:pt x="9257" y="16800"/>
                    </a:lnTo>
                    <a:lnTo>
                      <a:pt x="3086" y="12000"/>
                    </a:lnTo>
                    <a:lnTo>
                      <a:pt x="0" y="7200"/>
                    </a:lnTo>
                    <a:lnTo>
                      <a:pt x="0" y="1200"/>
                    </a:lnTo>
                    <a:lnTo>
                      <a:pt x="3086"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5" name="Freeform 95"/>
              <p:cNvSpPr/>
              <p:nvPr/>
            </p:nvSpPr>
            <p:spPr>
              <a:xfrm>
                <a:off x="438818" y="667470"/>
                <a:ext cx="42813" cy="389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618" y="20520"/>
                    </a:lnTo>
                    <a:lnTo>
                      <a:pt x="17673" y="18360"/>
                    </a:lnTo>
                    <a:lnTo>
                      <a:pt x="10800" y="10800"/>
                    </a:lnTo>
                    <a:lnTo>
                      <a:pt x="2945" y="4320"/>
                    </a:lnTo>
                    <a:lnTo>
                      <a:pt x="982" y="2160"/>
                    </a:lnTo>
                    <a:lnTo>
                      <a:pt x="0" y="0"/>
                    </a:lnTo>
                    <a:lnTo>
                      <a:pt x="982" y="1080"/>
                    </a:lnTo>
                    <a:lnTo>
                      <a:pt x="3927" y="2160"/>
                    </a:lnTo>
                    <a:lnTo>
                      <a:pt x="12764" y="8640"/>
                    </a:lnTo>
                    <a:lnTo>
                      <a:pt x="19636" y="17280"/>
                    </a:lnTo>
                    <a:lnTo>
                      <a:pt x="20618" y="20520"/>
                    </a:lnTo>
                    <a:lnTo>
                      <a:pt x="21600" y="216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6" name="Freeform 96"/>
              <p:cNvSpPr/>
              <p:nvPr/>
            </p:nvSpPr>
            <p:spPr>
              <a:xfrm>
                <a:off x="540009" y="743364"/>
                <a:ext cx="237411" cy="511793"/>
              </a:xfrm>
              <a:custGeom>
                <a:avLst/>
                <a:gdLst/>
                <a:ahLst/>
                <a:cxnLst>
                  <a:cxn ang="0">
                    <a:pos x="wd2" y="hd2"/>
                  </a:cxn>
                  <a:cxn ang="5400000">
                    <a:pos x="wd2" y="hd2"/>
                  </a:cxn>
                  <a:cxn ang="10800000">
                    <a:pos x="wd2" y="hd2"/>
                  </a:cxn>
                  <a:cxn ang="16200000">
                    <a:pos x="wd2" y="hd2"/>
                  </a:cxn>
                </a:cxnLst>
                <a:rect l="0" t="0" r="r" b="b"/>
                <a:pathLst>
                  <a:path w="21600" h="21600" extrusionOk="0">
                    <a:moveTo>
                      <a:pt x="0" y="903"/>
                    </a:moveTo>
                    <a:lnTo>
                      <a:pt x="531" y="739"/>
                    </a:lnTo>
                    <a:lnTo>
                      <a:pt x="2302" y="411"/>
                    </a:lnTo>
                    <a:lnTo>
                      <a:pt x="3718" y="246"/>
                    </a:lnTo>
                    <a:lnTo>
                      <a:pt x="5311" y="82"/>
                    </a:lnTo>
                    <a:lnTo>
                      <a:pt x="7259" y="0"/>
                    </a:lnTo>
                    <a:lnTo>
                      <a:pt x="9384" y="0"/>
                    </a:lnTo>
                    <a:lnTo>
                      <a:pt x="11685" y="82"/>
                    </a:lnTo>
                    <a:lnTo>
                      <a:pt x="14164" y="411"/>
                    </a:lnTo>
                    <a:lnTo>
                      <a:pt x="15580" y="575"/>
                    </a:lnTo>
                    <a:lnTo>
                      <a:pt x="18059" y="1232"/>
                    </a:lnTo>
                    <a:lnTo>
                      <a:pt x="19121" y="1725"/>
                    </a:lnTo>
                    <a:lnTo>
                      <a:pt x="20184" y="2300"/>
                    </a:lnTo>
                    <a:lnTo>
                      <a:pt x="20892" y="2957"/>
                    </a:lnTo>
                    <a:lnTo>
                      <a:pt x="21600" y="4435"/>
                    </a:lnTo>
                    <a:lnTo>
                      <a:pt x="21600" y="5913"/>
                    </a:lnTo>
                    <a:lnTo>
                      <a:pt x="21423" y="7556"/>
                    </a:lnTo>
                    <a:lnTo>
                      <a:pt x="21246" y="8295"/>
                    </a:lnTo>
                    <a:lnTo>
                      <a:pt x="20892" y="9116"/>
                    </a:lnTo>
                    <a:lnTo>
                      <a:pt x="19830" y="10595"/>
                    </a:lnTo>
                    <a:lnTo>
                      <a:pt x="17351" y="13223"/>
                    </a:lnTo>
                    <a:lnTo>
                      <a:pt x="12925" y="17658"/>
                    </a:lnTo>
                    <a:lnTo>
                      <a:pt x="11154" y="19383"/>
                    </a:lnTo>
                    <a:lnTo>
                      <a:pt x="9738" y="20614"/>
                    </a:lnTo>
                    <a:lnTo>
                      <a:pt x="8852" y="21354"/>
                    </a:lnTo>
                    <a:lnTo>
                      <a:pt x="8321" y="21600"/>
                    </a:lnTo>
                    <a:lnTo>
                      <a:pt x="8675" y="21354"/>
                    </a:lnTo>
                    <a:lnTo>
                      <a:pt x="9561" y="20614"/>
                    </a:lnTo>
                    <a:lnTo>
                      <a:pt x="12570" y="17576"/>
                    </a:lnTo>
                    <a:lnTo>
                      <a:pt x="16820" y="13141"/>
                    </a:lnTo>
                    <a:lnTo>
                      <a:pt x="19298" y="10513"/>
                    </a:lnTo>
                    <a:lnTo>
                      <a:pt x="20361" y="9034"/>
                    </a:lnTo>
                    <a:lnTo>
                      <a:pt x="20715" y="8295"/>
                    </a:lnTo>
                    <a:lnTo>
                      <a:pt x="20892" y="7474"/>
                    </a:lnTo>
                    <a:lnTo>
                      <a:pt x="21069" y="5913"/>
                    </a:lnTo>
                    <a:lnTo>
                      <a:pt x="21069" y="4435"/>
                    </a:lnTo>
                    <a:lnTo>
                      <a:pt x="20715" y="3696"/>
                    </a:lnTo>
                    <a:lnTo>
                      <a:pt x="20361" y="3039"/>
                    </a:lnTo>
                    <a:lnTo>
                      <a:pt x="19652" y="2382"/>
                    </a:lnTo>
                    <a:lnTo>
                      <a:pt x="18767" y="1889"/>
                    </a:lnTo>
                    <a:lnTo>
                      <a:pt x="17705" y="1478"/>
                    </a:lnTo>
                    <a:lnTo>
                      <a:pt x="16466" y="1068"/>
                    </a:lnTo>
                    <a:lnTo>
                      <a:pt x="15403" y="821"/>
                    </a:lnTo>
                    <a:lnTo>
                      <a:pt x="14164" y="575"/>
                    </a:lnTo>
                    <a:lnTo>
                      <a:pt x="11685" y="246"/>
                    </a:lnTo>
                    <a:lnTo>
                      <a:pt x="9384" y="164"/>
                    </a:lnTo>
                    <a:lnTo>
                      <a:pt x="7259" y="164"/>
                    </a:lnTo>
                    <a:lnTo>
                      <a:pt x="5311" y="246"/>
                    </a:lnTo>
                    <a:lnTo>
                      <a:pt x="3718" y="329"/>
                    </a:lnTo>
                    <a:lnTo>
                      <a:pt x="2302" y="493"/>
                    </a:lnTo>
                    <a:lnTo>
                      <a:pt x="0" y="903"/>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7" name="Freeform 85"/>
              <p:cNvSpPr/>
              <p:nvPr/>
            </p:nvSpPr>
            <p:spPr>
              <a:xfrm>
                <a:off x="357087" y="212111"/>
                <a:ext cx="453414" cy="480658"/>
              </a:xfrm>
              <a:custGeom>
                <a:avLst/>
                <a:gdLst/>
                <a:ahLst/>
                <a:cxnLst>
                  <a:cxn ang="0">
                    <a:pos x="wd2" y="hd2"/>
                  </a:cxn>
                  <a:cxn ang="5400000">
                    <a:pos x="wd2" y="hd2"/>
                  </a:cxn>
                  <a:cxn ang="10800000">
                    <a:pos x="wd2" y="hd2"/>
                  </a:cxn>
                  <a:cxn ang="16200000">
                    <a:pos x="wd2" y="hd2"/>
                  </a:cxn>
                </a:cxnLst>
                <a:rect l="0" t="0" r="r" b="b"/>
                <a:pathLst>
                  <a:path w="21600" h="21600" extrusionOk="0">
                    <a:moveTo>
                      <a:pt x="0" y="4722"/>
                    </a:moveTo>
                    <a:lnTo>
                      <a:pt x="742" y="9095"/>
                    </a:lnTo>
                    <a:lnTo>
                      <a:pt x="1391" y="11631"/>
                    </a:lnTo>
                    <a:lnTo>
                      <a:pt x="1761" y="12943"/>
                    </a:lnTo>
                    <a:lnTo>
                      <a:pt x="2225" y="14254"/>
                    </a:lnTo>
                    <a:lnTo>
                      <a:pt x="2781" y="15566"/>
                    </a:lnTo>
                    <a:lnTo>
                      <a:pt x="3430" y="16703"/>
                    </a:lnTo>
                    <a:lnTo>
                      <a:pt x="4079" y="17752"/>
                    </a:lnTo>
                    <a:lnTo>
                      <a:pt x="4913" y="18627"/>
                    </a:lnTo>
                    <a:lnTo>
                      <a:pt x="5284" y="19064"/>
                    </a:lnTo>
                    <a:lnTo>
                      <a:pt x="6675" y="19851"/>
                    </a:lnTo>
                    <a:lnTo>
                      <a:pt x="8900" y="20376"/>
                    </a:lnTo>
                    <a:lnTo>
                      <a:pt x="11310" y="20813"/>
                    </a:lnTo>
                    <a:lnTo>
                      <a:pt x="13720" y="21163"/>
                    </a:lnTo>
                    <a:lnTo>
                      <a:pt x="16130" y="21338"/>
                    </a:lnTo>
                    <a:lnTo>
                      <a:pt x="20024" y="21513"/>
                    </a:lnTo>
                    <a:lnTo>
                      <a:pt x="21600" y="21600"/>
                    </a:lnTo>
                    <a:lnTo>
                      <a:pt x="21600" y="21425"/>
                    </a:lnTo>
                    <a:lnTo>
                      <a:pt x="21322" y="21163"/>
                    </a:lnTo>
                    <a:lnTo>
                      <a:pt x="20673" y="20813"/>
                    </a:lnTo>
                    <a:lnTo>
                      <a:pt x="19653" y="20376"/>
                    </a:lnTo>
                    <a:lnTo>
                      <a:pt x="17892" y="19851"/>
                    </a:lnTo>
                    <a:lnTo>
                      <a:pt x="15482" y="19151"/>
                    </a:lnTo>
                    <a:lnTo>
                      <a:pt x="12144" y="18364"/>
                    </a:lnTo>
                    <a:lnTo>
                      <a:pt x="10846" y="18102"/>
                    </a:lnTo>
                    <a:lnTo>
                      <a:pt x="10568" y="17927"/>
                    </a:lnTo>
                    <a:lnTo>
                      <a:pt x="9919" y="17402"/>
                    </a:lnTo>
                    <a:lnTo>
                      <a:pt x="8992" y="16528"/>
                    </a:lnTo>
                    <a:lnTo>
                      <a:pt x="8529" y="16003"/>
                    </a:lnTo>
                    <a:lnTo>
                      <a:pt x="7973" y="15304"/>
                    </a:lnTo>
                    <a:lnTo>
                      <a:pt x="7416" y="14517"/>
                    </a:lnTo>
                    <a:lnTo>
                      <a:pt x="6953" y="13555"/>
                    </a:lnTo>
                    <a:lnTo>
                      <a:pt x="6489" y="12505"/>
                    </a:lnTo>
                    <a:lnTo>
                      <a:pt x="6118" y="11368"/>
                    </a:lnTo>
                    <a:lnTo>
                      <a:pt x="5748" y="10057"/>
                    </a:lnTo>
                    <a:lnTo>
                      <a:pt x="5470" y="8570"/>
                    </a:lnTo>
                    <a:lnTo>
                      <a:pt x="5377" y="6996"/>
                    </a:lnTo>
                    <a:lnTo>
                      <a:pt x="5377" y="4635"/>
                    </a:lnTo>
                    <a:lnTo>
                      <a:pt x="5284" y="4023"/>
                    </a:lnTo>
                    <a:lnTo>
                      <a:pt x="5006" y="2711"/>
                    </a:lnTo>
                    <a:lnTo>
                      <a:pt x="4728" y="2011"/>
                    </a:lnTo>
                    <a:lnTo>
                      <a:pt x="4450" y="1399"/>
                    </a:lnTo>
                    <a:lnTo>
                      <a:pt x="4079" y="787"/>
                    </a:lnTo>
                    <a:lnTo>
                      <a:pt x="3523" y="262"/>
                    </a:lnTo>
                    <a:lnTo>
                      <a:pt x="3245" y="175"/>
                    </a:lnTo>
                    <a:lnTo>
                      <a:pt x="2967" y="0"/>
                    </a:lnTo>
                    <a:lnTo>
                      <a:pt x="2225" y="0"/>
                    </a:lnTo>
                    <a:lnTo>
                      <a:pt x="1669" y="87"/>
                    </a:lnTo>
                    <a:lnTo>
                      <a:pt x="1298" y="262"/>
                    </a:lnTo>
                    <a:lnTo>
                      <a:pt x="927" y="525"/>
                    </a:lnTo>
                    <a:lnTo>
                      <a:pt x="649" y="874"/>
                    </a:lnTo>
                    <a:lnTo>
                      <a:pt x="464" y="1224"/>
                    </a:lnTo>
                    <a:lnTo>
                      <a:pt x="278" y="1662"/>
                    </a:lnTo>
                    <a:lnTo>
                      <a:pt x="93" y="2536"/>
                    </a:lnTo>
                    <a:lnTo>
                      <a:pt x="0" y="3323"/>
                    </a:lnTo>
                    <a:lnTo>
                      <a:pt x="0" y="4722"/>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212" name="Group 222"/>
            <p:cNvGrpSpPr/>
            <p:nvPr/>
          </p:nvGrpSpPr>
          <p:grpSpPr>
            <a:xfrm>
              <a:off x="2176724" y="1078072"/>
              <a:ext cx="539413" cy="307120"/>
              <a:chOff x="0" y="0"/>
              <a:chExt cx="539412" cy="307118"/>
            </a:xfrm>
          </p:grpSpPr>
          <p:sp>
            <p:nvSpPr>
              <p:cNvPr id="209" name="Straight Connector 218"/>
              <p:cNvSpPr/>
              <p:nvPr/>
            </p:nvSpPr>
            <p:spPr>
              <a:xfrm>
                <a:off x="-1" y="0"/>
                <a:ext cx="539413" cy="1"/>
              </a:xfrm>
              <a:prstGeom prst="line">
                <a:avLst/>
              </a:prstGeom>
              <a:noFill/>
              <a:ln w="38100" cap="flat">
                <a:solidFill>
                  <a:srgbClr val="C4D9F4"/>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10" name="Straight Connector 219"/>
              <p:cNvSpPr/>
              <p:nvPr/>
            </p:nvSpPr>
            <p:spPr>
              <a:xfrm>
                <a:off x="-1" y="153559"/>
                <a:ext cx="539413" cy="1"/>
              </a:xfrm>
              <a:prstGeom prst="line">
                <a:avLst/>
              </a:prstGeom>
              <a:noFill/>
              <a:ln w="38100" cap="flat">
                <a:solidFill>
                  <a:srgbClr val="C4D9F4"/>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11" name="Straight Connector 220"/>
              <p:cNvSpPr/>
              <p:nvPr/>
            </p:nvSpPr>
            <p:spPr>
              <a:xfrm>
                <a:off x="0" y="307118"/>
                <a:ext cx="330531" cy="1"/>
              </a:xfrm>
              <a:prstGeom prst="line">
                <a:avLst/>
              </a:prstGeom>
              <a:noFill/>
              <a:ln w="38100" cap="flat">
                <a:solidFill>
                  <a:srgbClr val="C4D9F4"/>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216" name="Group 228"/>
            <p:cNvGrpSpPr/>
            <p:nvPr/>
          </p:nvGrpSpPr>
          <p:grpSpPr>
            <a:xfrm>
              <a:off x="132443" y="1425391"/>
              <a:ext cx="357287" cy="246350"/>
              <a:chOff x="0" y="0"/>
              <a:chExt cx="357286" cy="246349"/>
            </a:xfrm>
          </p:grpSpPr>
          <p:sp>
            <p:nvSpPr>
              <p:cNvPr id="213" name="Straight Connector 224"/>
              <p:cNvSpPr/>
              <p:nvPr/>
            </p:nvSpPr>
            <p:spPr>
              <a:xfrm>
                <a:off x="-1" y="0"/>
                <a:ext cx="357288" cy="1"/>
              </a:xfrm>
              <a:prstGeom prst="line">
                <a:avLst/>
              </a:prstGeom>
              <a:noFill/>
              <a:ln w="38100" cap="flat">
                <a:solidFill>
                  <a:srgbClr val="C4D9F4"/>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14" name="Straight Connector 225"/>
              <p:cNvSpPr/>
              <p:nvPr/>
            </p:nvSpPr>
            <p:spPr>
              <a:xfrm>
                <a:off x="-1" y="123174"/>
                <a:ext cx="357288" cy="1"/>
              </a:xfrm>
              <a:prstGeom prst="line">
                <a:avLst/>
              </a:prstGeom>
              <a:noFill/>
              <a:ln w="38100" cap="flat">
                <a:solidFill>
                  <a:srgbClr val="C4D9F4"/>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15" name="Straight Connector 227"/>
              <p:cNvSpPr/>
              <p:nvPr/>
            </p:nvSpPr>
            <p:spPr>
              <a:xfrm>
                <a:off x="-1" y="246349"/>
                <a:ext cx="357288" cy="1"/>
              </a:xfrm>
              <a:prstGeom prst="line">
                <a:avLst/>
              </a:prstGeom>
              <a:noFill/>
              <a:ln w="38100" cap="flat">
                <a:solidFill>
                  <a:srgbClr val="C4D9F4"/>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217" name="Rounded Rectangle 229"/>
            <p:cNvSpPr/>
            <p:nvPr/>
          </p:nvSpPr>
          <p:spPr>
            <a:xfrm>
              <a:off x="132443" y="1747262"/>
              <a:ext cx="355546" cy="520383"/>
            </a:xfrm>
            <a:prstGeom prst="roundRect">
              <a:avLst>
                <a:gd name="adj" fmla="val 16667"/>
              </a:avLst>
            </a:prstGeom>
            <a:solidFill>
              <a:srgbClr val="C4D9F4"/>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grpSp>
        <p:nvGrpSpPr>
          <p:cNvPr id="221" name="Group 154"/>
          <p:cNvGrpSpPr/>
          <p:nvPr/>
        </p:nvGrpSpPr>
        <p:grpSpPr>
          <a:xfrm>
            <a:off x="3703732" y="2119528"/>
            <a:ext cx="5270044" cy="2746753"/>
            <a:chOff x="0" y="0"/>
            <a:chExt cx="5270043" cy="2746752"/>
          </a:xfrm>
        </p:grpSpPr>
        <p:sp>
          <p:nvSpPr>
            <p:cNvPr id="219" name="TextBox 155"/>
            <p:cNvSpPr txBox="1"/>
            <p:nvPr/>
          </p:nvSpPr>
          <p:spPr>
            <a:xfrm>
              <a:off x="0" y="0"/>
              <a:ext cx="5270044" cy="22879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noAutofit/>
            </a:bodyPr>
            <a:lstStyle>
              <a:lvl1pPr algn="ctr">
                <a:defRPr sz="3800" b="1">
                  <a:solidFill>
                    <a:srgbClr val="105596"/>
                  </a:solidFill>
                  <a:latin typeface="Times New Roman"/>
                  <a:ea typeface="Times New Roman"/>
                  <a:cs typeface="Times New Roman"/>
                  <a:sym typeface="Times New Roman"/>
                </a:defRPr>
              </a:lvl1pPr>
            </a:lstStyle>
            <a:p>
              <a:r>
                <a:t>The Home Appliance Industry on 6 continents</a:t>
              </a:r>
            </a:p>
          </p:txBody>
        </p:sp>
        <p:sp>
          <p:nvSpPr>
            <p:cNvPr id="220" name="TextBox 157"/>
            <p:cNvSpPr txBox="1"/>
            <p:nvPr/>
          </p:nvSpPr>
          <p:spPr>
            <a:xfrm>
              <a:off x="534683" y="1582007"/>
              <a:ext cx="3817197" cy="11647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gn="ctr">
                <a:defRPr sz="1400">
                  <a:solidFill>
                    <a:srgbClr val="FF2600"/>
                  </a:solidFill>
                </a:defRPr>
              </a:pPr>
              <a:r>
                <a:rPr dirty="0"/>
                <a:t>Ian McAlister</a:t>
              </a:r>
            </a:p>
            <a:p>
              <a:pPr algn="ctr">
                <a:defRPr sz="1400">
                  <a:solidFill>
                    <a:srgbClr val="FF2600"/>
                  </a:solidFill>
                </a:defRPr>
              </a:pPr>
              <a:endParaRPr dirty="0"/>
            </a:p>
            <a:p>
              <a:pPr algn="ctr">
                <a:defRPr sz="1400">
                  <a:solidFill>
                    <a:srgbClr val="FF2600"/>
                  </a:solidFill>
                </a:defRPr>
              </a:pPr>
              <a:r>
                <a:rPr dirty="0"/>
                <a:t>IRHMA member</a:t>
              </a:r>
            </a:p>
            <a:p>
              <a:pPr algn="ctr">
                <a:defRPr sz="1400">
                  <a:solidFill>
                    <a:srgbClr val="FF2600"/>
                  </a:solidFill>
                </a:defRPr>
              </a:pPr>
              <a:r>
                <a:rPr dirty="0"/>
                <a:t>&amp;</a:t>
              </a:r>
            </a:p>
            <a:p>
              <a:pPr algn="ctr">
                <a:defRPr sz="1400">
                  <a:solidFill>
                    <a:srgbClr val="DD6E71"/>
                  </a:solidFill>
                  <a:latin typeface="Segoe UI"/>
                  <a:ea typeface="Segoe UI"/>
                  <a:cs typeface="Segoe UI"/>
                  <a:sym typeface="Segoe UI"/>
                </a:defRPr>
              </a:pPr>
              <a:r>
                <a:rPr dirty="0">
                  <a:solidFill>
                    <a:srgbClr val="FF2600"/>
                  </a:solidFill>
                  <a:latin typeface="Tahoma"/>
                  <a:ea typeface="Tahoma"/>
                  <a:cs typeface="Tahoma"/>
                  <a:sym typeface="Tahoma"/>
                </a:rPr>
                <a:t>CEO Consumer Electronics Suppliers</a:t>
              </a:r>
              <a:r>
                <a:rPr lang="en-US" dirty="0">
                  <a:solidFill>
                    <a:srgbClr val="FF2600"/>
                  </a:solidFill>
                  <a:latin typeface="Tahoma"/>
                  <a:ea typeface="Tahoma"/>
                  <a:cs typeface="Tahoma"/>
                  <a:sym typeface="Tahoma"/>
                </a:rPr>
                <a:t> Association</a:t>
              </a:r>
              <a:endParaRPr dirty="0"/>
            </a:p>
          </p:txBody>
        </p:sp>
      </p:grpSp>
      <p:grpSp>
        <p:nvGrpSpPr>
          <p:cNvPr id="230" name="Group 163"/>
          <p:cNvGrpSpPr/>
          <p:nvPr/>
        </p:nvGrpSpPr>
        <p:grpSpPr>
          <a:xfrm>
            <a:off x="5941483" y="5308868"/>
            <a:ext cx="192534" cy="194508"/>
            <a:chOff x="0" y="0"/>
            <a:chExt cx="192533" cy="194507"/>
          </a:xfrm>
        </p:grpSpPr>
        <p:sp>
          <p:nvSpPr>
            <p:cNvPr id="228" name="Right Triangle 164"/>
            <p:cNvSpPr/>
            <p:nvPr/>
          </p:nvSpPr>
          <p:spPr>
            <a:xfrm rot="10800000">
              <a:off x="23771" y="0"/>
              <a:ext cx="168763" cy="1687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3175" cap="flat">
              <a:solidFill>
                <a:srgbClr val="294F9E"/>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229" name="Right Triangle 165"/>
            <p:cNvSpPr/>
            <p:nvPr/>
          </p:nvSpPr>
          <p:spPr>
            <a:xfrm rot="10800000">
              <a:off x="0" y="25745"/>
              <a:ext cx="168763" cy="1687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294F9E">
                <a:alpha val="77000"/>
              </a:srgbClr>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pic>
        <p:nvPicPr>
          <p:cNvPr id="237" name="Picture 2" descr="Picture 2"/>
          <p:cNvPicPr>
            <a:picLocks noChangeAspect="1"/>
          </p:cNvPicPr>
          <p:nvPr/>
        </p:nvPicPr>
        <p:blipFill>
          <a:blip r:embed="rId2"/>
          <a:srcRect r="7733"/>
          <a:stretch>
            <a:fillRect/>
          </a:stretch>
        </p:blipFill>
        <p:spPr>
          <a:xfrm>
            <a:off x="7671204" y="198839"/>
            <a:ext cx="1277453" cy="443048"/>
          </a:xfrm>
          <a:prstGeom prst="rect">
            <a:avLst/>
          </a:prstGeom>
          <a:ln w="12700">
            <a:miter lim="400000"/>
          </a:ln>
        </p:spPr>
      </p:pic>
      <p:sp>
        <p:nvSpPr>
          <p:cNvPr id="238" name="Freeform 213"/>
          <p:cNvSpPr/>
          <p:nvPr/>
        </p:nvSpPr>
        <p:spPr>
          <a:xfrm rot="10800000" flipH="1">
            <a:off x="1979526" y="2373880"/>
            <a:ext cx="557209" cy="1112343"/>
          </a:xfrm>
          <a:custGeom>
            <a:avLst/>
            <a:gdLst/>
            <a:ahLst/>
            <a:cxnLst>
              <a:cxn ang="0">
                <a:pos x="wd2" y="hd2"/>
              </a:cxn>
              <a:cxn ang="5400000">
                <a:pos x="wd2" y="hd2"/>
              </a:cxn>
              <a:cxn ang="10800000">
                <a:pos x="wd2" y="hd2"/>
              </a:cxn>
              <a:cxn ang="16200000">
                <a:pos x="wd2" y="hd2"/>
              </a:cxn>
            </a:cxnLst>
            <a:rect l="0" t="0" r="r" b="b"/>
            <a:pathLst>
              <a:path w="21600" h="21600" extrusionOk="0">
                <a:moveTo>
                  <a:pt x="40" y="0"/>
                </a:moveTo>
                <a:cubicBezTo>
                  <a:pt x="11947" y="0"/>
                  <a:pt x="21600" y="4835"/>
                  <a:pt x="21600" y="10800"/>
                </a:cubicBezTo>
                <a:cubicBezTo>
                  <a:pt x="21600" y="16765"/>
                  <a:pt x="11947" y="21600"/>
                  <a:pt x="40" y="21600"/>
                </a:cubicBezTo>
                <a:lnTo>
                  <a:pt x="0" y="21598"/>
                </a:lnTo>
                <a:lnTo>
                  <a:pt x="0" y="2"/>
                </a:lnTo>
                <a:close/>
              </a:path>
            </a:pathLst>
          </a:custGeom>
          <a:solidFill>
            <a:srgbClr val="DD6E71"/>
          </a:solidFill>
          <a:ln w="3175">
            <a:solidFill>
              <a:srgbClr val="DD6E71"/>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pic>
        <p:nvPicPr>
          <p:cNvPr id="239" name="image.png" descr="image.png"/>
          <p:cNvPicPr>
            <a:picLocks noChangeAspect="1"/>
          </p:cNvPicPr>
          <p:nvPr/>
        </p:nvPicPr>
        <p:blipFill>
          <a:blip r:embed="rId3"/>
          <a:stretch>
            <a:fillRect/>
          </a:stretch>
        </p:blipFill>
        <p:spPr>
          <a:xfrm>
            <a:off x="6250979" y="29433"/>
            <a:ext cx="1527191" cy="110964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169">
            <a:extLst>
              <a:ext uri="{FF2B5EF4-FFF2-40B4-BE49-F238E27FC236}">
                <a16:creationId xmlns:a16="http://schemas.microsoft.com/office/drawing/2014/main" id="{9B581831-E205-4AB8-ACED-BDDB86678FCC}"/>
              </a:ext>
            </a:extLst>
          </p:cNvPr>
          <p:cNvSpPr/>
          <p:nvPr/>
        </p:nvSpPr>
        <p:spPr>
          <a:xfrm>
            <a:off x="1818601" y="2555704"/>
            <a:ext cx="2318882" cy="1170182"/>
          </a:xfrm>
          <a:custGeom>
            <a:avLst/>
            <a:gdLst/>
            <a:ahLst/>
            <a:cxnLst>
              <a:cxn ang="0">
                <a:pos x="wd2" y="hd2"/>
              </a:cxn>
              <a:cxn ang="5400000">
                <a:pos x="wd2" y="hd2"/>
              </a:cxn>
              <a:cxn ang="10800000">
                <a:pos x="wd2" y="hd2"/>
              </a:cxn>
              <a:cxn ang="16200000">
                <a:pos x="wd2" y="hd2"/>
              </a:cxn>
            </a:cxnLst>
            <a:rect l="0" t="0" r="r" b="b"/>
            <a:pathLst>
              <a:path w="21600" h="19888" extrusionOk="0">
                <a:moveTo>
                  <a:pt x="0" y="16133"/>
                </a:moveTo>
                <a:lnTo>
                  <a:pt x="0" y="16133"/>
                </a:lnTo>
                <a:cubicBezTo>
                  <a:pt x="1137" y="5349"/>
                  <a:pt x="6849" y="-1712"/>
                  <a:pt x="12760" y="362"/>
                </a:cubicBezTo>
                <a:cubicBezTo>
                  <a:pt x="17891" y="2162"/>
                  <a:pt x="21600" y="10354"/>
                  <a:pt x="21600" y="19888"/>
                </a:cubicBezTo>
              </a:path>
            </a:pathLst>
          </a:custGeom>
          <a:ln w="3175">
            <a:solidFill>
              <a:srgbClr val="294F9E"/>
            </a:solidFill>
            <a:miter/>
            <a:headEnd type="oval"/>
          </a:ln>
        </p:spPr>
        <p:txBody>
          <a:bodyPr lIns="34289" tIns="34289" rIns="34289" bIns="34289" anchor="ctr"/>
          <a:lstStyle/>
          <a:p>
            <a:pPr algn="ctr">
              <a:defRPr sz="1800">
                <a:latin typeface="Calibri"/>
                <a:ea typeface="Calibri"/>
                <a:cs typeface="Calibri"/>
                <a:sym typeface="Calibri"/>
              </a:defRPr>
            </a:pPr>
            <a:endParaRPr/>
          </a:p>
        </p:txBody>
      </p:sp>
      <p:sp>
        <p:nvSpPr>
          <p:cNvPr id="5" name="Arc 171">
            <a:extLst>
              <a:ext uri="{FF2B5EF4-FFF2-40B4-BE49-F238E27FC236}">
                <a16:creationId xmlns:a16="http://schemas.microsoft.com/office/drawing/2014/main" id="{1CDE196A-33EF-4257-8CE3-46B79E16568F}"/>
              </a:ext>
            </a:extLst>
          </p:cNvPr>
          <p:cNvSpPr/>
          <p:nvPr/>
        </p:nvSpPr>
        <p:spPr>
          <a:xfrm>
            <a:off x="5005426" y="2555704"/>
            <a:ext cx="1577484" cy="949246"/>
          </a:xfrm>
          <a:custGeom>
            <a:avLst/>
            <a:gdLst/>
            <a:ahLst/>
            <a:cxnLst>
              <a:cxn ang="0">
                <a:pos x="wd2" y="hd2"/>
              </a:cxn>
              <a:cxn ang="5400000">
                <a:pos x="wd2" y="hd2"/>
              </a:cxn>
              <a:cxn ang="10800000">
                <a:pos x="wd2" y="hd2"/>
              </a:cxn>
              <a:cxn ang="16200000">
                <a:pos x="wd2" y="hd2"/>
              </a:cxn>
            </a:cxnLst>
            <a:rect l="0" t="0" r="r" b="b"/>
            <a:pathLst>
              <a:path w="21600" h="19527" extrusionOk="0">
                <a:moveTo>
                  <a:pt x="0" y="19527"/>
                </a:moveTo>
                <a:lnTo>
                  <a:pt x="0" y="19527"/>
                </a:lnTo>
                <a:cubicBezTo>
                  <a:pt x="1671" y="6474"/>
                  <a:pt x="10069" y="-2073"/>
                  <a:pt x="18757" y="437"/>
                </a:cubicBezTo>
                <a:cubicBezTo>
                  <a:pt x="19728" y="718"/>
                  <a:pt x="20680" y="1133"/>
                  <a:pt x="21600" y="1677"/>
                </a:cubicBezTo>
              </a:path>
            </a:pathLst>
          </a:custGeom>
          <a:ln w="3175">
            <a:solidFill>
              <a:srgbClr val="294F9E"/>
            </a:solidFill>
            <a:miter/>
            <a:headEnd type="oval"/>
            <a:tailEnd type="oval"/>
          </a:ln>
        </p:spPr>
        <p:txBody>
          <a:bodyPr lIns="34289" tIns="34289" rIns="34289" bIns="34289" anchor="ctr"/>
          <a:lstStyle/>
          <a:p>
            <a:pPr algn="ctr">
              <a:defRPr sz="1800">
                <a:latin typeface="Calibri"/>
                <a:ea typeface="Calibri"/>
                <a:cs typeface="Calibri"/>
                <a:sym typeface="Calibri"/>
              </a:defRPr>
            </a:pPr>
            <a:endParaRPr/>
          </a:p>
        </p:txBody>
      </p:sp>
      <p:sp>
        <p:nvSpPr>
          <p:cNvPr id="6" name="Arc 170">
            <a:extLst>
              <a:ext uri="{FF2B5EF4-FFF2-40B4-BE49-F238E27FC236}">
                <a16:creationId xmlns:a16="http://schemas.microsoft.com/office/drawing/2014/main" id="{63473ABE-3C3F-4398-8B45-78AC4DC90E7C}"/>
              </a:ext>
            </a:extLst>
          </p:cNvPr>
          <p:cNvSpPr/>
          <p:nvPr/>
        </p:nvSpPr>
        <p:spPr>
          <a:xfrm rot="10800000">
            <a:off x="2559341" y="3946821"/>
            <a:ext cx="1557091" cy="949246"/>
          </a:xfrm>
          <a:custGeom>
            <a:avLst/>
            <a:gdLst/>
            <a:ahLst/>
            <a:cxnLst>
              <a:cxn ang="0">
                <a:pos x="wd2" y="hd2"/>
              </a:cxn>
              <a:cxn ang="5400000">
                <a:pos x="wd2" y="hd2"/>
              </a:cxn>
              <a:cxn ang="10800000">
                <a:pos x="wd2" y="hd2"/>
              </a:cxn>
              <a:cxn ang="16200000">
                <a:pos x="wd2" y="hd2"/>
              </a:cxn>
            </a:cxnLst>
            <a:rect l="0" t="0" r="r" b="b"/>
            <a:pathLst>
              <a:path w="21600" h="19527" extrusionOk="0">
                <a:moveTo>
                  <a:pt x="0" y="19527"/>
                </a:moveTo>
                <a:lnTo>
                  <a:pt x="0" y="19527"/>
                </a:lnTo>
                <a:cubicBezTo>
                  <a:pt x="1693" y="6474"/>
                  <a:pt x="10200" y="-2073"/>
                  <a:pt x="19003" y="437"/>
                </a:cubicBezTo>
                <a:cubicBezTo>
                  <a:pt x="19887" y="689"/>
                  <a:pt x="20756" y="1050"/>
                  <a:pt x="21600" y="1516"/>
                </a:cubicBezTo>
              </a:path>
            </a:pathLst>
          </a:custGeom>
          <a:ln w="3175">
            <a:solidFill>
              <a:srgbClr val="294F9E"/>
            </a:solidFill>
            <a:miter/>
            <a:headEnd type="oval"/>
            <a:tailEnd type="oval"/>
          </a:ln>
        </p:spPr>
        <p:txBody>
          <a:bodyPr lIns="34289" tIns="34289" rIns="34289" bIns="34289" anchor="ctr"/>
          <a:lstStyle/>
          <a:p>
            <a:pPr algn="ctr">
              <a:defRPr sz="1800">
                <a:latin typeface="Calibri"/>
                <a:ea typeface="Calibri"/>
                <a:cs typeface="Calibri"/>
                <a:sym typeface="Calibri"/>
              </a:defRPr>
            </a:pPr>
            <a:endParaRPr/>
          </a:p>
        </p:txBody>
      </p:sp>
      <p:sp>
        <p:nvSpPr>
          <p:cNvPr id="7" name="Arc 172">
            <a:extLst>
              <a:ext uri="{FF2B5EF4-FFF2-40B4-BE49-F238E27FC236}">
                <a16:creationId xmlns:a16="http://schemas.microsoft.com/office/drawing/2014/main" id="{97476989-EC8E-4C3D-8ECD-7851A7FF450B}"/>
              </a:ext>
            </a:extLst>
          </p:cNvPr>
          <p:cNvSpPr/>
          <p:nvPr/>
        </p:nvSpPr>
        <p:spPr>
          <a:xfrm rot="10800000">
            <a:off x="5231683" y="3946821"/>
            <a:ext cx="2071575" cy="949246"/>
          </a:xfrm>
          <a:custGeom>
            <a:avLst/>
            <a:gdLst/>
            <a:ahLst/>
            <a:cxnLst>
              <a:cxn ang="0">
                <a:pos x="wd2" y="hd2"/>
              </a:cxn>
              <a:cxn ang="5400000">
                <a:pos x="wd2" y="hd2"/>
              </a:cxn>
              <a:cxn ang="10800000">
                <a:pos x="wd2" y="hd2"/>
              </a:cxn>
              <a:cxn ang="16200000">
                <a:pos x="wd2" y="hd2"/>
              </a:cxn>
            </a:cxnLst>
            <a:rect l="0" t="0" r="r" b="b"/>
            <a:pathLst>
              <a:path w="21600" h="19527" extrusionOk="0">
                <a:moveTo>
                  <a:pt x="0" y="19527"/>
                </a:moveTo>
                <a:lnTo>
                  <a:pt x="0" y="19527"/>
                </a:lnTo>
                <a:cubicBezTo>
                  <a:pt x="1272" y="6474"/>
                  <a:pt x="7667" y="-2073"/>
                  <a:pt x="14283" y="437"/>
                </a:cubicBezTo>
                <a:cubicBezTo>
                  <a:pt x="17184" y="1538"/>
                  <a:pt x="19784" y="4677"/>
                  <a:pt x="21600" y="9273"/>
                </a:cubicBezTo>
              </a:path>
            </a:pathLst>
          </a:custGeom>
          <a:ln w="3175">
            <a:solidFill>
              <a:srgbClr val="294F9E"/>
            </a:solidFill>
            <a:miter/>
            <a:headEnd type="oval"/>
            <a:tailEnd type="oval"/>
          </a:ln>
        </p:spPr>
        <p:txBody>
          <a:bodyPr lIns="34289" tIns="34289" rIns="34289" bIns="34289" anchor="ctr"/>
          <a:lstStyle/>
          <a:p>
            <a:pPr algn="ctr">
              <a:defRPr sz="1800">
                <a:latin typeface="Calibri"/>
                <a:ea typeface="Calibri"/>
                <a:cs typeface="Calibri"/>
                <a:sym typeface="Calibri"/>
              </a:defRPr>
            </a:pPr>
            <a:endParaRPr/>
          </a:p>
        </p:txBody>
      </p:sp>
      <p:grpSp>
        <p:nvGrpSpPr>
          <p:cNvPr id="8" name="Group 45">
            <a:extLst>
              <a:ext uri="{FF2B5EF4-FFF2-40B4-BE49-F238E27FC236}">
                <a16:creationId xmlns:a16="http://schemas.microsoft.com/office/drawing/2014/main" id="{E65661F7-277A-490E-B14A-C9A9F43511C3}"/>
              </a:ext>
            </a:extLst>
          </p:cNvPr>
          <p:cNvGrpSpPr/>
          <p:nvPr/>
        </p:nvGrpSpPr>
        <p:grpSpPr>
          <a:xfrm>
            <a:off x="1942773" y="2654520"/>
            <a:ext cx="5314956" cy="2134959"/>
            <a:chOff x="0" y="0"/>
            <a:chExt cx="5314954" cy="2134957"/>
          </a:xfrm>
        </p:grpSpPr>
        <p:sp>
          <p:nvSpPr>
            <p:cNvPr id="9" name="Freeform 32">
              <a:extLst>
                <a:ext uri="{FF2B5EF4-FFF2-40B4-BE49-F238E27FC236}">
                  <a16:creationId xmlns:a16="http://schemas.microsoft.com/office/drawing/2014/main" id="{93BF7BEB-8E92-4424-B303-18642DE6CD6C}"/>
                </a:ext>
              </a:extLst>
            </p:cNvPr>
            <p:cNvSpPr/>
            <p:nvPr/>
          </p:nvSpPr>
          <p:spPr>
            <a:xfrm>
              <a:off x="0" y="0"/>
              <a:ext cx="1862479" cy="2134958"/>
            </a:xfrm>
            <a:custGeom>
              <a:avLst/>
              <a:gdLst/>
              <a:ahLst/>
              <a:cxnLst>
                <a:cxn ang="0">
                  <a:pos x="wd2" y="hd2"/>
                </a:cxn>
                <a:cxn ang="5400000">
                  <a:pos x="wd2" y="hd2"/>
                </a:cxn>
                <a:cxn ang="10800000">
                  <a:pos x="wd2" y="hd2"/>
                </a:cxn>
                <a:cxn ang="16200000">
                  <a:pos x="wd2" y="hd2"/>
                </a:cxn>
              </a:cxnLst>
              <a:rect l="0" t="0" r="r" b="b"/>
              <a:pathLst>
                <a:path w="21600" h="21600" extrusionOk="0">
                  <a:moveTo>
                    <a:pt x="12380" y="0"/>
                  </a:moveTo>
                  <a:cubicBezTo>
                    <a:pt x="15799" y="0"/>
                    <a:pt x="18894" y="1209"/>
                    <a:pt x="21134" y="3163"/>
                  </a:cubicBezTo>
                  <a:lnTo>
                    <a:pt x="21600" y="3610"/>
                  </a:lnTo>
                  <a:lnTo>
                    <a:pt x="21267" y="3930"/>
                  </a:lnTo>
                  <a:cubicBezTo>
                    <a:pt x="19501" y="5797"/>
                    <a:pt x="18440" y="8190"/>
                    <a:pt x="18440" y="10800"/>
                  </a:cubicBezTo>
                  <a:cubicBezTo>
                    <a:pt x="18440" y="13410"/>
                    <a:pt x="19501" y="15803"/>
                    <a:pt x="21267" y="17670"/>
                  </a:cubicBezTo>
                  <a:lnTo>
                    <a:pt x="21600" y="17990"/>
                  </a:lnTo>
                  <a:lnTo>
                    <a:pt x="21134" y="18437"/>
                  </a:lnTo>
                  <a:cubicBezTo>
                    <a:pt x="18894" y="20391"/>
                    <a:pt x="15799" y="21600"/>
                    <a:pt x="12380" y="21600"/>
                  </a:cubicBezTo>
                  <a:cubicBezTo>
                    <a:pt x="5543" y="21600"/>
                    <a:pt x="0" y="16765"/>
                    <a:pt x="0" y="10800"/>
                  </a:cubicBezTo>
                  <a:cubicBezTo>
                    <a:pt x="0" y="4835"/>
                    <a:pt x="5543" y="0"/>
                    <a:pt x="12380" y="0"/>
                  </a:cubicBezTo>
                  <a:close/>
                </a:path>
              </a:pathLst>
            </a:custGeom>
            <a:solidFill>
              <a:srgbClr val="DD6E71"/>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10" name="Freeform 35">
              <a:extLst>
                <a:ext uri="{FF2B5EF4-FFF2-40B4-BE49-F238E27FC236}">
                  <a16:creationId xmlns:a16="http://schemas.microsoft.com/office/drawing/2014/main" id="{03CA56AF-09E7-4123-94E5-63340A0094A2}"/>
                </a:ext>
              </a:extLst>
            </p:cNvPr>
            <p:cNvSpPr/>
            <p:nvPr/>
          </p:nvSpPr>
          <p:spPr>
            <a:xfrm>
              <a:off x="1862478" y="0"/>
              <a:ext cx="1589998" cy="21349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4805" y="0"/>
                    <a:pt x="18430" y="1209"/>
                    <a:pt x="21054" y="3163"/>
                  </a:cubicBezTo>
                  <a:lnTo>
                    <a:pt x="21600" y="3610"/>
                  </a:lnTo>
                  <a:lnTo>
                    <a:pt x="21210" y="3930"/>
                  </a:lnTo>
                  <a:cubicBezTo>
                    <a:pt x="19141" y="5797"/>
                    <a:pt x="17898" y="8190"/>
                    <a:pt x="17898" y="10800"/>
                  </a:cubicBezTo>
                  <a:cubicBezTo>
                    <a:pt x="17898" y="13410"/>
                    <a:pt x="19141" y="15803"/>
                    <a:pt x="21210" y="17670"/>
                  </a:cubicBezTo>
                  <a:lnTo>
                    <a:pt x="21600" y="17990"/>
                  </a:lnTo>
                  <a:lnTo>
                    <a:pt x="21054" y="18437"/>
                  </a:lnTo>
                  <a:cubicBezTo>
                    <a:pt x="18430" y="20391"/>
                    <a:pt x="14805" y="21600"/>
                    <a:pt x="10800" y="21600"/>
                  </a:cubicBezTo>
                  <a:cubicBezTo>
                    <a:pt x="6795" y="21600"/>
                    <a:pt x="3170" y="20391"/>
                    <a:pt x="546" y="18437"/>
                  </a:cubicBezTo>
                  <a:lnTo>
                    <a:pt x="0" y="17990"/>
                  </a:lnTo>
                  <a:lnTo>
                    <a:pt x="390" y="17670"/>
                  </a:lnTo>
                  <a:cubicBezTo>
                    <a:pt x="2459" y="15803"/>
                    <a:pt x="3702" y="13410"/>
                    <a:pt x="3702" y="10800"/>
                  </a:cubicBezTo>
                  <a:cubicBezTo>
                    <a:pt x="3702" y="8190"/>
                    <a:pt x="2459" y="5797"/>
                    <a:pt x="390" y="3930"/>
                  </a:cubicBezTo>
                  <a:lnTo>
                    <a:pt x="0" y="3610"/>
                  </a:lnTo>
                  <a:lnTo>
                    <a:pt x="546" y="3163"/>
                  </a:lnTo>
                  <a:cubicBezTo>
                    <a:pt x="3170" y="1209"/>
                    <a:pt x="6795" y="0"/>
                    <a:pt x="10800" y="0"/>
                  </a:cubicBezTo>
                  <a:close/>
                </a:path>
              </a:pathLst>
            </a:custGeom>
            <a:solidFill>
              <a:srgbClr val="294F9E"/>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11" name="Freeform 34">
              <a:extLst>
                <a:ext uri="{FF2B5EF4-FFF2-40B4-BE49-F238E27FC236}">
                  <a16:creationId xmlns:a16="http://schemas.microsoft.com/office/drawing/2014/main" id="{FB3F8CF1-D35E-4100-B5C3-2883034C5C89}"/>
                </a:ext>
              </a:extLst>
            </p:cNvPr>
            <p:cNvSpPr/>
            <p:nvPr/>
          </p:nvSpPr>
          <p:spPr>
            <a:xfrm>
              <a:off x="3452476" y="0"/>
              <a:ext cx="1862479" cy="2134958"/>
            </a:xfrm>
            <a:custGeom>
              <a:avLst/>
              <a:gdLst/>
              <a:ahLst/>
              <a:cxnLst>
                <a:cxn ang="0">
                  <a:pos x="wd2" y="hd2"/>
                </a:cxn>
                <a:cxn ang="5400000">
                  <a:pos x="wd2" y="hd2"/>
                </a:cxn>
                <a:cxn ang="10800000">
                  <a:pos x="wd2" y="hd2"/>
                </a:cxn>
                <a:cxn ang="16200000">
                  <a:pos x="wd2" y="hd2"/>
                </a:cxn>
              </a:cxnLst>
              <a:rect l="0" t="0" r="r" b="b"/>
              <a:pathLst>
                <a:path w="21600" h="21600" extrusionOk="0">
                  <a:moveTo>
                    <a:pt x="9220" y="0"/>
                  </a:moveTo>
                  <a:cubicBezTo>
                    <a:pt x="16057" y="0"/>
                    <a:pt x="21600" y="4835"/>
                    <a:pt x="21600" y="10800"/>
                  </a:cubicBezTo>
                  <a:cubicBezTo>
                    <a:pt x="21600" y="16765"/>
                    <a:pt x="16057" y="21600"/>
                    <a:pt x="9220" y="21600"/>
                  </a:cubicBezTo>
                  <a:cubicBezTo>
                    <a:pt x="5801" y="21600"/>
                    <a:pt x="2706" y="20391"/>
                    <a:pt x="466" y="18437"/>
                  </a:cubicBezTo>
                  <a:lnTo>
                    <a:pt x="0" y="17990"/>
                  </a:lnTo>
                  <a:lnTo>
                    <a:pt x="333" y="17670"/>
                  </a:lnTo>
                  <a:cubicBezTo>
                    <a:pt x="2099" y="15803"/>
                    <a:pt x="3160" y="13410"/>
                    <a:pt x="3160" y="10800"/>
                  </a:cubicBezTo>
                  <a:cubicBezTo>
                    <a:pt x="3160" y="8190"/>
                    <a:pt x="2099" y="5797"/>
                    <a:pt x="333" y="3930"/>
                  </a:cubicBezTo>
                  <a:lnTo>
                    <a:pt x="0" y="3610"/>
                  </a:lnTo>
                  <a:lnTo>
                    <a:pt x="466" y="3163"/>
                  </a:lnTo>
                  <a:cubicBezTo>
                    <a:pt x="2706" y="1209"/>
                    <a:pt x="5801" y="0"/>
                    <a:pt x="9220" y="0"/>
                  </a:cubicBezTo>
                  <a:close/>
                </a:path>
              </a:pathLst>
            </a:custGeom>
            <a:solidFill>
              <a:srgbClr val="FECA4A"/>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dirty="0"/>
            </a:p>
          </p:txBody>
        </p:sp>
        <p:grpSp>
          <p:nvGrpSpPr>
            <p:cNvPr id="12" name="Group 44">
              <a:extLst>
                <a:ext uri="{FF2B5EF4-FFF2-40B4-BE49-F238E27FC236}">
                  <a16:creationId xmlns:a16="http://schemas.microsoft.com/office/drawing/2014/main" id="{5561E099-8EFE-40FC-8C9E-0442A102B6F7}"/>
                </a:ext>
              </a:extLst>
            </p:cNvPr>
            <p:cNvGrpSpPr/>
            <p:nvPr/>
          </p:nvGrpSpPr>
          <p:grpSpPr>
            <a:xfrm>
              <a:off x="1589998" y="353240"/>
              <a:ext cx="544960" cy="1421230"/>
              <a:chOff x="0" y="0"/>
              <a:chExt cx="544959" cy="1421228"/>
            </a:xfrm>
          </p:grpSpPr>
          <p:sp>
            <p:nvSpPr>
              <p:cNvPr id="16" name="Freeform 38">
                <a:extLst>
                  <a:ext uri="{FF2B5EF4-FFF2-40B4-BE49-F238E27FC236}">
                    <a16:creationId xmlns:a16="http://schemas.microsoft.com/office/drawing/2014/main" id="{1E412E93-8917-4589-BFEF-8ECD90F7AEDD}"/>
                  </a:ext>
                </a:extLst>
              </p:cNvPr>
              <p:cNvSpPr/>
              <p:nvPr/>
            </p:nvSpPr>
            <p:spPr>
              <a:xfrm>
                <a:off x="272479" y="-1"/>
                <a:ext cx="272481" cy="14212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277" y="480"/>
                    </a:lnTo>
                    <a:cubicBezTo>
                      <a:pt x="14348" y="3285"/>
                      <a:pt x="21600" y="6880"/>
                      <a:pt x="21600" y="10800"/>
                    </a:cubicBezTo>
                    <a:cubicBezTo>
                      <a:pt x="21600" y="14720"/>
                      <a:pt x="14348" y="18315"/>
                      <a:pt x="2277" y="21120"/>
                    </a:cubicBezTo>
                    <a:lnTo>
                      <a:pt x="0" y="21600"/>
                    </a:lnTo>
                    <a:close/>
                  </a:path>
                </a:pathLst>
              </a:custGeom>
              <a:solidFill>
                <a:srgbClr val="FECA4A"/>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17" name="Freeform 39">
                <a:extLst>
                  <a:ext uri="{FF2B5EF4-FFF2-40B4-BE49-F238E27FC236}">
                    <a16:creationId xmlns:a16="http://schemas.microsoft.com/office/drawing/2014/main" id="{721B6D12-BB77-447E-BB81-F85340C53406}"/>
                  </a:ext>
                </a:extLst>
              </p:cNvPr>
              <p:cNvSpPr/>
              <p:nvPr/>
            </p:nvSpPr>
            <p:spPr>
              <a:xfrm flipH="1">
                <a:off x="0" y="-1"/>
                <a:ext cx="272480" cy="14212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277" y="480"/>
                    </a:lnTo>
                    <a:cubicBezTo>
                      <a:pt x="14348" y="3285"/>
                      <a:pt x="21600" y="6880"/>
                      <a:pt x="21600" y="10800"/>
                    </a:cubicBezTo>
                    <a:cubicBezTo>
                      <a:pt x="21600" y="14720"/>
                      <a:pt x="14348" y="18315"/>
                      <a:pt x="2277" y="21120"/>
                    </a:cubicBezTo>
                    <a:lnTo>
                      <a:pt x="0" y="21600"/>
                    </a:lnTo>
                    <a:close/>
                  </a:path>
                </a:pathLst>
              </a:custGeom>
              <a:solidFill>
                <a:srgbClr val="FECA4A"/>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grpSp>
          <p:nvGrpSpPr>
            <p:cNvPr id="13" name="Group 43">
              <a:extLst>
                <a:ext uri="{FF2B5EF4-FFF2-40B4-BE49-F238E27FC236}">
                  <a16:creationId xmlns:a16="http://schemas.microsoft.com/office/drawing/2014/main" id="{34D824EA-18EE-4389-893A-C09E440D2572}"/>
                </a:ext>
              </a:extLst>
            </p:cNvPr>
            <p:cNvGrpSpPr/>
            <p:nvPr/>
          </p:nvGrpSpPr>
          <p:grpSpPr>
            <a:xfrm>
              <a:off x="3179996" y="353240"/>
              <a:ext cx="544960" cy="1421230"/>
              <a:chOff x="0" y="0"/>
              <a:chExt cx="544959" cy="1421228"/>
            </a:xfrm>
          </p:grpSpPr>
          <p:sp>
            <p:nvSpPr>
              <p:cNvPr id="14" name="Freeform 40">
                <a:extLst>
                  <a:ext uri="{FF2B5EF4-FFF2-40B4-BE49-F238E27FC236}">
                    <a16:creationId xmlns:a16="http://schemas.microsoft.com/office/drawing/2014/main" id="{40C526C5-DBFB-45CA-A724-07C4044FE9C0}"/>
                  </a:ext>
                </a:extLst>
              </p:cNvPr>
              <p:cNvSpPr/>
              <p:nvPr/>
            </p:nvSpPr>
            <p:spPr>
              <a:xfrm>
                <a:off x="272479" y="-1"/>
                <a:ext cx="272481" cy="14212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277" y="480"/>
                    </a:lnTo>
                    <a:cubicBezTo>
                      <a:pt x="14348" y="3285"/>
                      <a:pt x="21600" y="6880"/>
                      <a:pt x="21600" y="10800"/>
                    </a:cubicBezTo>
                    <a:cubicBezTo>
                      <a:pt x="21600" y="14720"/>
                      <a:pt x="14348" y="18315"/>
                      <a:pt x="2277" y="21120"/>
                    </a:cubicBezTo>
                    <a:lnTo>
                      <a:pt x="0" y="21600"/>
                    </a:lnTo>
                    <a:close/>
                  </a:path>
                </a:pathLst>
              </a:custGeom>
              <a:solidFill>
                <a:srgbClr val="DD6E71"/>
              </a:solidFill>
              <a:ln w="3175" cap="flat">
                <a:solidFill>
                  <a:srgbClr val="DD6E71"/>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15" name="Freeform 41">
                <a:extLst>
                  <a:ext uri="{FF2B5EF4-FFF2-40B4-BE49-F238E27FC236}">
                    <a16:creationId xmlns:a16="http://schemas.microsoft.com/office/drawing/2014/main" id="{AC9F1D60-4E9A-417F-BE0A-B7E9E50B54F8}"/>
                  </a:ext>
                </a:extLst>
              </p:cNvPr>
              <p:cNvSpPr/>
              <p:nvPr/>
            </p:nvSpPr>
            <p:spPr>
              <a:xfrm flipH="1">
                <a:off x="0" y="-1"/>
                <a:ext cx="272480" cy="14212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277" y="480"/>
                    </a:lnTo>
                    <a:cubicBezTo>
                      <a:pt x="14348" y="3285"/>
                      <a:pt x="21600" y="6880"/>
                      <a:pt x="21600" y="10800"/>
                    </a:cubicBezTo>
                    <a:cubicBezTo>
                      <a:pt x="21600" y="14720"/>
                      <a:pt x="14348" y="18315"/>
                      <a:pt x="2277" y="21120"/>
                    </a:cubicBezTo>
                    <a:lnTo>
                      <a:pt x="0" y="21600"/>
                    </a:lnTo>
                    <a:close/>
                  </a:path>
                </a:pathLst>
              </a:custGeom>
              <a:solidFill>
                <a:srgbClr val="DD6E71"/>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grpSp>
      <p:grpSp>
        <p:nvGrpSpPr>
          <p:cNvPr id="18" name="Group 163">
            <a:extLst>
              <a:ext uri="{FF2B5EF4-FFF2-40B4-BE49-F238E27FC236}">
                <a16:creationId xmlns:a16="http://schemas.microsoft.com/office/drawing/2014/main" id="{43B90577-9F4D-4CC8-965B-93ADE013C092}"/>
              </a:ext>
            </a:extLst>
          </p:cNvPr>
          <p:cNvGrpSpPr/>
          <p:nvPr/>
        </p:nvGrpSpPr>
        <p:grpSpPr>
          <a:xfrm>
            <a:off x="2733362" y="3421391"/>
            <a:ext cx="553002" cy="601218"/>
            <a:chOff x="0" y="0"/>
            <a:chExt cx="553001" cy="601217"/>
          </a:xfrm>
        </p:grpSpPr>
        <p:sp>
          <p:nvSpPr>
            <p:cNvPr id="19" name="Freeform 104">
              <a:extLst>
                <a:ext uri="{FF2B5EF4-FFF2-40B4-BE49-F238E27FC236}">
                  <a16:creationId xmlns:a16="http://schemas.microsoft.com/office/drawing/2014/main" id="{2C8D501E-8039-4BBA-A8A7-002C5EEE4B50}"/>
                </a:ext>
              </a:extLst>
            </p:cNvPr>
            <p:cNvSpPr/>
            <p:nvPr/>
          </p:nvSpPr>
          <p:spPr>
            <a:xfrm>
              <a:off x="0" y="0"/>
              <a:ext cx="448699" cy="6012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571"/>
                  </a:lnTo>
                  <a:lnTo>
                    <a:pt x="16863" y="0"/>
                  </a:lnTo>
                  <a:lnTo>
                    <a:pt x="0" y="0"/>
                  </a:lnTo>
                  <a:close/>
                </a:path>
              </a:pathLst>
            </a:custGeom>
            <a:solidFill>
              <a:srgbClr val="F1F2F2"/>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0" name="Freeform 105">
              <a:extLst>
                <a:ext uri="{FF2B5EF4-FFF2-40B4-BE49-F238E27FC236}">
                  <a16:creationId xmlns:a16="http://schemas.microsoft.com/office/drawing/2014/main" id="{FDC80BBE-3750-4E4C-B39E-E7025E4F052E}"/>
                </a:ext>
              </a:extLst>
            </p:cNvPr>
            <p:cNvSpPr/>
            <p:nvPr/>
          </p:nvSpPr>
          <p:spPr>
            <a:xfrm>
              <a:off x="350299" y="0"/>
              <a:ext cx="98400" cy="993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solidFill>
              <a:srgbClr val="D1D3D4"/>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1" name="Freeform 106">
              <a:extLst>
                <a:ext uri="{FF2B5EF4-FFF2-40B4-BE49-F238E27FC236}">
                  <a16:creationId xmlns:a16="http://schemas.microsoft.com/office/drawing/2014/main" id="{FD528C95-4F8C-43ED-9CA0-CA5DBCF8D6FA}"/>
                </a:ext>
              </a:extLst>
            </p:cNvPr>
            <p:cNvSpPr/>
            <p:nvPr/>
          </p:nvSpPr>
          <p:spPr>
            <a:xfrm>
              <a:off x="70847" y="170230"/>
              <a:ext cx="312909" cy="27553"/>
            </a:xfrm>
            <a:prstGeom prst="rect">
              <a:avLst/>
            </a:prstGeom>
            <a:solidFill>
              <a:srgbClr val="93969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2" name="Freeform 107">
              <a:extLst>
                <a:ext uri="{FF2B5EF4-FFF2-40B4-BE49-F238E27FC236}">
                  <a16:creationId xmlns:a16="http://schemas.microsoft.com/office/drawing/2014/main" id="{0982229D-DA07-445B-915A-ACAB87F5A532}"/>
                </a:ext>
              </a:extLst>
            </p:cNvPr>
            <p:cNvSpPr/>
            <p:nvPr/>
          </p:nvSpPr>
          <p:spPr>
            <a:xfrm>
              <a:off x="70847" y="221397"/>
              <a:ext cx="312909" cy="25585"/>
            </a:xfrm>
            <a:prstGeom prst="rect">
              <a:avLst/>
            </a:prstGeom>
            <a:solidFill>
              <a:srgbClr val="BCBEC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3" name="Freeform 108">
              <a:extLst>
                <a:ext uri="{FF2B5EF4-FFF2-40B4-BE49-F238E27FC236}">
                  <a16:creationId xmlns:a16="http://schemas.microsoft.com/office/drawing/2014/main" id="{1100FD33-AA5B-4EC8-8560-2365D280559B}"/>
                </a:ext>
              </a:extLst>
            </p:cNvPr>
            <p:cNvSpPr/>
            <p:nvPr/>
          </p:nvSpPr>
          <p:spPr>
            <a:xfrm>
              <a:off x="70847" y="270597"/>
              <a:ext cx="312909" cy="27552"/>
            </a:xfrm>
            <a:prstGeom prst="rect">
              <a:avLst/>
            </a:prstGeom>
            <a:solidFill>
              <a:srgbClr val="BCBEC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4" name="Freeform 109">
              <a:extLst>
                <a:ext uri="{FF2B5EF4-FFF2-40B4-BE49-F238E27FC236}">
                  <a16:creationId xmlns:a16="http://schemas.microsoft.com/office/drawing/2014/main" id="{A52CA707-725E-48CA-8C25-B5B1835BC0B7}"/>
                </a:ext>
              </a:extLst>
            </p:cNvPr>
            <p:cNvSpPr/>
            <p:nvPr/>
          </p:nvSpPr>
          <p:spPr>
            <a:xfrm>
              <a:off x="74783" y="84623"/>
              <a:ext cx="184990" cy="28536"/>
            </a:xfrm>
            <a:prstGeom prst="rect">
              <a:avLst/>
            </a:prstGeom>
            <a:solidFill>
              <a:srgbClr val="93969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5" name="Freeform 110">
              <a:extLst>
                <a:ext uri="{FF2B5EF4-FFF2-40B4-BE49-F238E27FC236}">
                  <a16:creationId xmlns:a16="http://schemas.microsoft.com/office/drawing/2014/main" id="{209CCD81-F67A-4674-99F6-4F8BC8B3EE2E}"/>
                </a:ext>
              </a:extLst>
            </p:cNvPr>
            <p:cNvSpPr/>
            <p:nvPr/>
          </p:nvSpPr>
          <p:spPr>
            <a:xfrm>
              <a:off x="70847" y="321764"/>
              <a:ext cx="312909" cy="27553"/>
            </a:xfrm>
            <a:prstGeom prst="rect">
              <a:avLst/>
            </a:prstGeom>
            <a:solidFill>
              <a:srgbClr val="BCBEC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6" name="Freeform 111">
              <a:extLst>
                <a:ext uri="{FF2B5EF4-FFF2-40B4-BE49-F238E27FC236}">
                  <a16:creationId xmlns:a16="http://schemas.microsoft.com/office/drawing/2014/main" id="{CBD21E4F-4B70-4DEB-BEB2-489D3C1F4910}"/>
                </a:ext>
              </a:extLst>
            </p:cNvPr>
            <p:cNvSpPr/>
            <p:nvPr/>
          </p:nvSpPr>
          <p:spPr>
            <a:xfrm>
              <a:off x="70847" y="396547"/>
              <a:ext cx="312909" cy="27553"/>
            </a:xfrm>
            <a:prstGeom prst="rect">
              <a:avLst/>
            </a:prstGeom>
            <a:solidFill>
              <a:srgbClr val="93969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7" name="Freeform 112">
              <a:extLst>
                <a:ext uri="{FF2B5EF4-FFF2-40B4-BE49-F238E27FC236}">
                  <a16:creationId xmlns:a16="http://schemas.microsoft.com/office/drawing/2014/main" id="{33C8C263-415A-44B0-9DDB-C39F93AE8A7A}"/>
                </a:ext>
              </a:extLst>
            </p:cNvPr>
            <p:cNvSpPr/>
            <p:nvPr/>
          </p:nvSpPr>
          <p:spPr>
            <a:xfrm>
              <a:off x="70847" y="447715"/>
              <a:ext cx="312909" cy="27552"/>
            </a:xfrm>
            <a:prstGeom prst="rect">
              <a:avLst/>
            </a:prstGeom>
            <a:solidFill>
              <a:srgbClr val="BCBEC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8" name="Freeform 113">
              <a:extLst>
                <a:ext uri="{FF2B5EF4-FFF2-40B4-BE49-F238E27FC236}">
                  <a16:creationId xmlns:a16="http://schemas.microsoft.com/office/drawing/2014/main" id="{A59D4041-2771-4C3B-95FF-658648582FE4}"/>
                </a:ext>
              </a:extLst>
            </p:cNvPr>
            <p:cNvSpPr/>
            <p:nvPr/>
          </p:nvSpPr>
          <p:spPr>
            <a:xfrm>
              <a:off x="70847" y="496914"/>
              <a:ext cx="312909" cy="27553"/>
            </a:xfrm>
            <a:prstGeom prst="rect">
              <a:avLst/>
            </a:prstGeom>
            <a:solidFill>
              <a:srgbClr val="BCBEC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29" name="Freeform 114">
              <a:extLst>
                <a:ext uri="{FF2B5EF4-FFF2-40B4-BE49-F238E27FC236}">
                  <a16:creationId xmlns:a16="http://schemas.microsoft.com/office/drawing/2014/main" id="{CCF7BB44-CC4E-4BB4-AA6C-8A652A66C252}"/>
                </a:ext>
              </a:extLst>
            </p:cNvPr>
            <p:cNvSpPr/>
            <p:nvPr/>
          </p:nvSpPr>
          <p:spPr>
            <a:xfrm>
              <a:off x="430986" y="473298"/>
              <a:ext cx="122016" cy="122016"/>
            </a:xfrm>
            <a:custGeom>
              <a:avLst/>
              <a:gdLst/>
              <a:ahLst/>
              <a:cxnLst>
                <a:cxn ang="0">
                  <a:pos x="wd2" y="hd2"/>
                </a:cxn>
                <a:cxn ang="5400000">
                  <a:pos x="wd2" y="hd2"/>
                </a:cxn>
                <a:cxn ang="10800000">
                  <a:pos x="wd2" y="hd2"/>
                </a:cxn>
                <a:cxn ang="16200000">
                  <a:pos x="wd2" y="hd2"/>
                </a:cxn>
              </a:cxnLst>
              <a:rect l="0" t="0" r="r" b="b"/>
              <a:pathLst>
                <a:path w="21600" h="21600" extrusionOk="0">
                  <a:moveTo>
                    <a:pt x="697" y="13239"/>
                  </a:moveTo>
                  <a:lnTo>
                    <a:pt x="0" y="12542"/>
                  </a:lnTo>
                  <a:lnTo>
                    <a:pt x="0" y="11148"/>
                  </a:lnTo>
                  <a:lnTo>
                    <a:pt x="697" y="10452"/>
                  </a:lnTo>
                  <a:lnTo>
                    <a:pt x="10103" y="697"/>
                  </a:lnTo>
                  <a:lnTo>
                    <a:pt x="10800" y="0"/>
                  </a:lnTo>
                  <a:lnTo>
                    <a:pt x="12542" y="0"/>
                  </a:lnTo>
                  <a:lnTo>
                    <a:pt x="13239" y="697"/>
                  </a:lnTo>
                  <a:lnTo>
                    <a:pt x="20903" y="8013"/>
                  </a:lnTo>
                  <a:lnTo>
                    <a:pt x="21252" y="8710"/>
                  </a:lnTo>
                  <a:lnTo>
                    <a:pt x="21600" y="9755"/>
                  </a:lnTo>
                  <a:lnTo>
                    <a:pt x="20903" y="11148"/>
                  </a:lnTo>
                  <a:lnTo>
                    <a:pt x="11148" y="20903"/>
                  </a:lnTo>
                  <a:lnTo>
                    <a:pt x="9755" y="21600"/>
                  </a:lnTo>
                  <a:lnTo>
                    <a:pt x="8710" y="21252"/>
                  </a:lnTo>
                  <a:lnTo>
                    <a:pt x="8013" y="20903"/>
                  </a:lnTo>
                  <a:lnTo>
                    <a:pt x="697" y="13239"/>
                  </a:lnTo>
                  <a:close/>
                </a:path>
              </a:pathLst>
            </a:custGeom>
            <a:solidFill>
              <a:srgbClr val="F05D82"/>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0" name="Freeform 115">
              <a:extLst>
                <a:ext uri="{FF2B5EF4-FFF2-40B4-BE49-F238E27FC236}">
                  <a16:creationId xmlns:a16="http://schemas.microsoft.com/office/drawing/2014/main" id="{7C4582AF-9F32-4DCA-A26D-286CAB249FF3}"/>
                </a:ext>
              </a:extLst>
            </p:cNvPr>
            <p:cNvSpPr/>
            <p:nvPr/>
          </p:nvSpPr>
          <p:spPr>
            <a:xfrm>
              <a:off x="157438" y="203685"/>
              <a:ext cx="123983" cy="122016"/>
            </a:xfrm>
            <a:custGeom>
              <a:avLst/>
              <a:gdLst/>
              <a:ahLst/>
              <a:cxnLst>
                <a:cxn ang="0">
                  <a:pos x="wd2" y="hd2"/>
                </a:cxn>
                <a:cxn ang="5400000">
                  <a:pos x="wd2" y="hd2"/>
                </a:cxn>
                <a:cxn ang="10800000">
                  <a:pos x="wd2" y="hd2"/>
                </a:cxn>
                <a:cxn ang="16200000">
                  <a:pos x="wd2" y="hd2"/>
                </a:cxn>
              </a:cxnLst>
              <a:rect l="0" t="0" r="r" b="b"/>
              <a:pathLst>
                <a:path w="21600" h="21600" extrusionOk="0">
                  <a:moveTo>
                    <a:pt x="21600" y="8710"/>
                  </a:moveTo>
                  <a:lnTo>
                    <a:pt x="0" y="0"/>
                  </a:lnTo>
                  <a:lnTo>
                    <a:pt x="8914" y="21600"/>
                  </a:lnTo>
                  <a:lnTo>
                    <a:pt x="21600" y="8710"/>
                  </a:lnTo>
                  <a:close/>
                </a:path>
              </a:pathLst>
            </a:custGeom>
            <a:solidFill>
              <a:srgbClr val="F8D09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1" name="Freeform 116">
              <a:extLst>
                <a:ext uri="{FF2B5EF4-FFF2-40B4-BE49-F238E27FC236}">
                  <a16:creationId xmlns:a16="http://schemas.microsoft.com/office/drawing/2014/main" id="{EA3BDEFB-3209-4141-90A8-FA2C5FC61E1B}"/>
                </a:ext>
              </a:extLst>
            </p:cNvPr>
            <p:cNvSpPr/>
            <p:nvPr/>
          </p:nvSpPr>
          <p:spPr>
            <a:xfrm>
              <a:off x="157438" y="203685"/>
              <a:ext cx="43296" cy="43297"/>
            </a:xfrm>
            <a:custGeom>
              <a:avLst/>
              <a:gdLst/>
              <a:ahLst/>
              <a:cxnLst>
                <a:cxn ang="0">
                  <a:pos x="wd2" y="hd2"/>
                </a:cxn>
                <a:cxn ang="5400000">
                  <a:pos x="wd2" y="hd2"/>
                </a:cxn>
                <a:cxn ang="10800000">
                  <a:pos x="wd2" y="hd2"/>
                </a:cxn>
                <a:cxn ang="16200000">
                  <a:pos x="wd2" y="hd2"/>
                </a:cxn>
              </a:cxnLst>
              <a:rect l="0" t="0" r="r" b="b"/>
              <a:pathLst>
                <a:path w="21600" h="21600" extrusionOk="0">
                  <a:moveTo>
                    <a:pt x="21600" y="8836"/>
                  </a:moveTo>
                  <a:lnTo>
                    <a:pt x="0" y="0"/>
                  </a:lnTo>
                  <a:lnTo>
                    <a:pt x="8836" y="21600"/>
                  </a:lnTo>
                  <a:lnTo>
                    <a:pt x="21600" y="8836"/>
                  </a:lnTo>
                  <a:close/>
                </a:path>
              </a:pathLst>
            </a:custGeom>
            <a:solidFill>
              <a:srgbClr val="221F1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2" name="Freeform 117">
              <a:extLst>
                <a:ext uri="{FF2B5EF4-FFF2-40B4-BE49-F238E27FC236}">
                  <a16:creationId xmlns:a16="http://schemas.microsoft.com/office/drawing/2014/main" id="{8BAEA14B-4CDD-4C6F-AE69-C7318D3083D1}"/>
                </a:ext>
              </a:extLst>
            </p:cNvPr>
            <p:cNvSpPr/>
            <p:nvPr/>
          </p:nvSpPr>
          <p:spPr>
            <a:xfrm>
              <a:off x="208605" y="252885"/>
              <a:ext cx="299133" cy="297165"/>
            </a:xfrm>
            <a:custGeom>
              <a:avLst/>
              <a:gdLst/>
              <a:ahLst/>
              <a:cxnLst>
                <a:cxn ang="0">
                  <a:pos x="wd2" y="hd2"/>
                </a:cxn>
                <a:cxn ang="5400000">
                  <a:pos x="wd2" y="hd2"/>
                </a:cxn>
                <a:cxn ang="10800000">
                  <a:pos x="wd2" y="hd2"/>
                </a:cxn>
                <a:cxn ang="16200000">
                  <a:pos x="wd2" y="hd2"/>
                </a:cxn>
              </a:cxnLst>
              <a:rect l="0" t="0" r="r" b="b"/>
              <a:pathLst>
                <a:path w="21600" h="21600" extrusionOk="0">
                  <a:moveTo>
                    <a:pt x="0" y="5293"/>
                  </a:moveTo>
                  <a:lnTo>
                    <a:pt x="5258" y="0"/>
                  </a:lnTo>
                  <a:lnTo>
                    <a:pt x="21600" y="16307"/>
                  </a:lnTo>
                  <a:lnTo>
                    <a:pt x="16342" y="21600"/>
                  </a:lnTo>
                  <a:lnTo>
                    <a:pt x="0" y="5293"/>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3" name="Freeform 118">
              <a:extLst>
                <a:ext uri="{FF2B5EF4-FFF2-40B4-BE49-F238E27FC236}">
                  <a16:creationId xmlns:a16="http://schemas.microsoft.com/office/drawing/2014/main" id="{B5C74BFE-3006-4F1B-A9A3-E5ACA05D32DD}"/>
                </a:ext>
              </a:extLst>
            </p:cNvPr>
            <p:cNvSpPr/>
            <p:nvPr/>
          </p:nvSpPr>
          <p:spPr>
            <a:xfrm>
              <a:off x="434922" y="477234"/>
              <a:ext cx="90528" cy="92496"/>
            </a:xfrm>
            <a:custGeom>
              <a:avLst/>
              <a:gdLst/>
              <a:ahLst/>
              <a:cxnLst>
                <a:cxn ang="0">
                  <a:pos x="wd2" y="hd2"/>
                </a:cxn>
                <a:cxn ang="5400000">
                  <a:pos x="wd2" y="hd2"/>
                </a:cxn>
                <a:cxn ang="10800000">
                  <a:pos x="wd2" y="hd2"/>
                </a:cxn>
                <a:cxn ang="16200000">
                  <a:pos x="wd2" y="hd2"/>
                </a:cxn>
              </a:cxnLst>
              <a:rect l="0" t="0" r="r" b="b"/>
              <a:pathLst>
                <a:path w="21600" h="21600" extrusionOk="0">
                  <a:moveTo>
                    <a:pt x="0" y="17004"/>
                  </a:moveTo>
                  <a:lnTo>
                    <a:pt x="17374" y="0"/>
                  </a:lnTo>
                  <a:lnTo>
                    <a:pt x="21600" y="4596"/>
                  </a:lnTo>
                  <a:lnTo>
                    <a:pt x="4226" y="21600"/>
                  </a:lnTo>
                  <a:lnTo>
                    <a:pt x="0" y="17004"/>
                  </a:lnTo>
                  <a:close/>
                </a:path>
              </a:pathLst>
            </a:custGeom>
            <a:solidFill>
              <a:srgbClr val="F1F2F2"/>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4" name="Freeform 119">
              <a:extLst>
                <a:ext uri="{FF2B5EF4-FFF2-40B4-BE49-F238E27FC236}">
                  <a16:creationId xmlns:a16="http://schemas.microsoft.com/office/drawing/2014/main" id="{5A1118FB-2448-4582-85C1-A6F581DB65BD}"/>
                </a:ext>
              </a:extLst>
            </p:cNvPr>
            <p:cNvSpPr/>
            <p:nvPr/>
          </p:nvSpPr>
          <p:spPr>
            <a:xfrm>
              <a:off x="208605" y="288308"/>
              <a:ext cx="261742" cy="261742"/>
            </a:xfrm>
            <a:custGeom>
              <a:avLst/>
              <a:gdLst/>
              <a:ahLst/>
              <a:cxnLst>
                <a:cxn ang="0">
                  <a:pos x="wd2" y="hd2"/>
                </a:cxn>
                <a:cxn ang="5400000">
                  <a:pos x="wd2" y="hd2"/>
                </a:cxn>
                <a:cxn ang="10800000">
                  <a:pos x="wd2" y="hd2"/>
                </a:cxn>
                <a:cxn ang="16200000">
                  <a:pos x="wd2" y="hd2"/>
                </a:cxn>
              </a:cxnLst>
              <a:rect l="0" t="0" r="r" b="b"/>
              <a:pathLst>
                <a:path w="21600" h="21600" extrusionOk="0">
                  <a:moveTo>
                    <a:pt x="0" y="3086"/>
                  </a:moveTo>
                  <a:lnTo>
                    <a:pt x="3086" y="0"/>
                  </a:lnTo>
                  <a:lnTo>
                    <a:pt x="21600" y="18677"/>
                  </a:lnTo>
                  <a:lnTo>
                    <a:pt x="18677" y="21600"/>
                  </a:lnTo>
                  <a:lnTo>
                    <a:pt x="0" y="3086"/>
                  </a:lnTo>
                  <a:close/>
                </a:path>
              </a:pathLst>
            </a:custGeom>
            <a:solidFill>
              <a:srgbClr val="000000">
                <a:alpha val="28000"/>
              </a:srgbClr>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35" name="Group 134">
            <a:extLst>
              <a:ext uri="{FF2B5EF4-FFF2-40B4-BE49-F238E27FC236}">
                <a16:creationId xmlns:a16="http://schemas.microsoft.com/office/drawing/2014/main" id="{5282CBD1-E2BB-46FF-A535-692BC7B81F13}"/>
              </a:ext>
            </a:extLst>
          </p:cNvPr>
          <p:cNvGrpSpPr/>
          <p:nvPr/>
        </p:nvGrpSpPr>
        <p:grpSpPr>
          <a:xfrm>
            <a:off x="4290359" y="3449997"/>
            <a:ext cx="550358" cy="550426"/>
            <a:chOff x="0" y="0"/>
            <a:chExt cx="550357" cy="550424"/>
          </a:xfrm>
        </p:grpSpPr>
        <p:sp>
          <p:nvSpPr>
            <p:cNvPr id="36" name="Freeform 2131">
              <a:extLst>
                <a:ext uri="{FF2B5EF4-FFF2-40B4-BE49-F238E27FC236}">
                  <a16:creationId xmlns:a16="http://schemas.microsoft.com/office/drawing/2014/main" id="{E8745C81-B46A-4CC9-8D75-3C6289861A7D}"/>
                </a:ext>
              </a:extLst>
            </p:cNvPr>
            <p:cNvSpPr/>
            <p:nvPr/>
          </p:nvSpPr>
          <p:spPr>
            <a:xfrm>
              <a:off x="236384" y="489639"/>
              <a:ext cx="81044" cy="2026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520" y="0"/>
                  </a:lnTo>
                  <a:lnTo>
                    <a:pt x="1440" y="745"/>
                  </a:lnTo>
                  <a:lnTo>
                    <a:pt x="540" y="2979"/>
                  </a:lnTo>
                  <a:lnTo>
                    <a:pt x="180" y="6703"/>
                  </a:lnTo>
                  <a:lnTo>
                    <a:pt x="0" y="11172"/>
                  </a:lnTo>
                  <a:lnTo>
                    <a:pt x="180" y="15641"/>
                  </a:lnTo>
                  <a:lnTo>
                    <a:pt x="540" y="19366"/>
                  </a:lnTo>
                  <a:lnTo>
                    <a:pt x="1440" y="20855"/>
                  </a:lnTo>
                  <a:lnTo>
                    <a:pt x="2520" y="21600"/>
                  </a:lnTo>
                  <a:lnTo>
                    <a:pt x="18900" y="21600"/>
                  </a:lnTo>
                  <a:lnTo>
                    <a:pt x="19980" y="20855"/>
                  </a:lnTo>
                  <a:lnTo>
                    <a:pt x="20880" y="19366"/>
                  </a:lnTo>
                  <a:lnTo>
                    <a:pt x="21240" y="15641"/>
                  </a:lnTo>
                  <a:lnTo>
                    <a:pt x="21600" y="11172"/>
                  </a:lnTo>
                  <a:lnTo>
                    <a:pt x="21240" y="6703"/>
                  </a:lnTo>
                  <a:lnTo>
                    <a:pt x="20880" y="2979"/>
                  </a:lnTo>
                  <a:lnTo>
                    <a:pt x="19980" y="745"/>
                  </a:lnTo>
                  <a:lnTo>
                    <a:pt x="18900"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7" name="Freeform 2132">
              <a:extLst>
                <a:ext uri="{FF2B5EF4-FFF2-40B4-BE49-F238E27FC236}">
                  <a16:creationId xmlns:a16="http://schemas.microsoft.com/office/drawing/2014/main" id="{BFB9D83C-8E2C-41D6-94B0-D4B36E71DED0}"/>
                </a:ext>
              </a:extLst>
            </p:cNvPr>
            <p:cNvSpPr/>
            <p:nvPr/>
          </p:nvSpPr>
          <p:spPr>
            <a:xfrm>
              <a:off x="256645" y="530163"/>
              <a:ext cx="40522" cy="20262"/>
            </a:xfrm>
            <a:custGeom>
              <a:avLst/>
              <a:gdLst/>
              <a:ahLst/>
              <a:cxnLst>
                <a:cxn ang="0">
                  <a:pos x="wd2" y="hd2"/>
                </a:cxn>
                <a:cxn ang="5400000">
                  <a:pos x="wd2" y="hd2"/>
                </a:cxn>
                <a:cxn ang="10800000">
                  <a:pos x="wd2" y="hd2"/>
                </a:cxn>
                <a:cxn ang="16200000">
                  <a:pos x="wd2" y="hd2"/>
                </a:cxn>
              </a:cxnLst>
              <a:rect l="0" t="0" r="r" b="b"/>
              <a:pathLst>
                <a:path w="21600" h="21600" extrusionOk="0">
                  <a:moveTo>
                    <a:pt x="15934" y="0"/>
                  </a:moveTo>
                  <a:lnTo>
                    <a:pt x="5666" y="0"/>
                  </a:lnTo>
                  <a:lnTo>
                    <a:pt x="3541" y="720"/>
                  </a:lnTo>
                  <a:lnTo>
                    <a:pt x="1770" y="3600"/>
                  </a:lnTo>
                  <a:lnTo>
                    <a:pt x="354" y="5760"/>
                  </a:lnTo>
                  <a:lnTo>
                    <a:pt x="0" y="10080"/>
                  </a:lnTo>
                  <a:lnTo>
                    <a:pt x="354" y="15120"/>
                  </a:lnTo>
                  <a:lnTo>
                    <a:pt x="1770" y="18000"/>
                  </a:lnTo>
                  <a:lnTo>
                    <a:pt x="3541" y="20880"/>
                  </a:lnTo>
                  <a:lnTo>
                    <a:pt x="5666" y="21600"/>
                  </a:lnTo>
                  <a:lnTo>
                    <a:pt x="15934" y="21600"/>
                  </a:lnTo>
                  <a:lnTo>
                    <a:pt x="18059" y="20880"/>
                  </a:lnTo>
                  <a:lnTo>
                    <a:pt x="19830" y="18000"/>
                  </a:lnTo>
                  <a:lnTo>
                    <a:pt x="21246" y="15120"/>
                  </a:lnTo>
                  <a:lnTo>
                    <a:pt x="21600" y="10080"/>
                  </a:lnTo>
                  <a:lnTo>
                    <a:pt x="21246" y="5760"/>
                  </a:lnTo>
                  <a:lnTo>
                    <a:pt x="19830" y="3600"/>
                  </a:lnTo>
                  <a:lnTo>
                    <a:pt x="18059" y="720"/>
                  </a:lnTo>
                  <a:lnTo>
                    <a:pt x="15934"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8" name="Freeform 2133">
              <a:extLst>
                <a:ext uri="{FF2B5EF4-FFF2-40B4-BE49-F238E27FC236}">
                  <a16:creationId xmlns:a16="http://schemas.microsoft.com/office/drawing/2014/main" id="{46F475D8-8EE5-4657-9F80-B37F6F102AF1}"/>
                </a:ext>
              </a:extLst>
            </p:cNvPr>
            <p:cNvSpPr/>
            <p:nvPr/>
          </p:nvSpPr>
          <p:spPr>
            <a:xfrm>
              <a:off x="104690" y="91176"/>
              <a:ext cx="344436" cy="37820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lnTo>
                    <a:pt x="10229" y="39"/>
                  </a:lnTo>
                  <a:lnTo>
                    <a:pt x="9722" y="39"/>
                  </a:lnTo>
                  <a:lnTo>
                    <a:pt x="9173" y="117"/>
                  </a:lnTo>
                  <a:lnTo>
                    <a:pt x="8623" y="233"/>
                  </a:lnTo>
                  <a:lnTo>
                    <a:pt x="8116" y="311"/>
                  </a:lnTo>
                  <a:lnTo>
                    <a:pt x="7609" y="466"/>
                  </a:lnTo>
                  <a:lnTo>
                    <a:pt x="7101" y="583"/>
                  </a:lnTo>
                  <a:lnTo>
                    <a:pt x="6636" y="777"/>
                  </a:lnTo>
                  <a:lnTo>
                    <a:pt x="5664" y="1204"/>
                  </a:lnTo>
                  <a:lnTo>
                    <a:pt x="4777" y="1709"/>
                  </a:lnTo>
                  <a:lnTo>
                    <a:pt x="3931" y="2253"/>
                  </a:lnTo>
                  <a:lnTo>
                    <a:pt x="3170" y="2914"/>
                  </a:lnTo>
                  <a:lnTo>
                    <a:pt x="1818" y="4390"/>
                  </a:lnTo>
                  <a:lnTo>
                    <a:pt x="1310" y="5206"/>
                  </a:lnTo>
                  <a:lnTo>
                    <a:pt x="845" y="6060"/>
                  </a:lnTo>
                  <a:lnTo>
                    <a:pt x="634" y="6527"/>
                  </a:lnTo>
                  <a:lnTo>
                    <a:pt x="465" y="6954"/>
                  </a:lnTo>
                  <a:lnTo>
                    <a:pt x="338" y="7420"/>
                  </a:lnTo>
                  <a:lnTo>
                    <a:pt x="211" y="7964"/>
                  </a:lnTo>
                  <a:lnTo>
                    <a:pt x="127" y="8430"/>
                  </a:lnTo>
                  <a:lnTo>
                    <a:pt x="85" y="8896"/>
                  </a:lnTo>
                  <a:lnTo>
                    <a:pt x="0" y="9440"/>
                  </a:lnTo>
                  <a:lnTo>
                    <a:pt x="0" y="10761"/>
                  </a:lnTo>
                  <a:lnTo>
                    <a:pt x="127" y="11577"/>
                  </a:lnTo>
                  <a:lnTo>
                    <a:pt x="338" y="12315"/>
                  </a:lnTo>
                  <a:lnTo>
                    <a:pt x="550" y="13092"/>
                  </a:lnTo>
                  <a:lnTo>
                    <a:pt x="845" y="13791"/>
                  </a:lnTo>
                  <a:lnTo>
                    <a:pt x="1184" y="14491"/>
                  </a:lnTo>
                  <a:lnTo>
                    <a:pt x="1649" y="15229"/>
                  </a:lnTo>
                  <a:lnTo>
                    <a:pt x="2114" y="15812"/>
                  </a:lnTo>
                  <a:lnTo>
                    <a:pt x="2663" y="16433"/>
                  </a:lnTo>
                  <a:lnTo>
                    <a:pt x="3213" y="17016"/>
                  </a:lnTo>
                  <a:lnTo>
                    <a:pt x="3847" y="17521"/>
                  </a:lnTo>
                  <a:lnTo>
                    <a:pt x="4523" y="18026"/>
                  </a:lnTo>
                  <a:lnTo>
                    <a:pt x="5241" y="18453"/>
                  </a:lnTo>
                  <a:lnTo>
                    <a:pt x="6763" y="19153"/>
                  </a:lnTo>
                  <a:lnTo>
                    <a:pt x="7609" y="19424"/>
                  </a:lnTo>
                  <a:lnTo>
                    <a:pt x="7609" y="21056"/>
                  </a:lnTo>
                  <a:lnTo>
                    <a:pt x="7651" y="21250"/>
                  </a:lnTo>
                  <a:lnTo>
                    <a:pt x="7820" y="21445"/>
                  </a:lnTo>
                  <a:lnTo>
                    <a:pt x="8031" y="21561"/>
                  </a:lnTo>
                  <a:lnTo>
                    <a:pt x="8285" y="21600"/>
                  </a:lnTo>
                  <a:lnTo>
                    <a:pt x="13357" y="21600"/>
                  </a:lnTo>
                  <a:lnTo>
                    <a:pt x="13611" y="21561"/>
                  </a:lnTo>
                  <a:lnTo>
                    <a:pt x="13822" y="21445"/>
                  </a:lnTo>
                  <a:lnTo>
                    <a:pt x="13949" y="21250"/>
                  </a:lnTo>
                  <a:lnTo>
                    <a:pt x="13991" y="21056"/>
                  </a:lnTo>
                  <a:lnTo>
                    <a:pt x="13991" y="19424"/>
                  </a:lnTo>
                  <a:lnTo>
                    <a:pt x="14837" y="19153"/>
                  </a:lnTo>
                  <a:lnTo>
                    <a:pt x="15598" y="18803"/>
                  </a:lnTo>
                  <a:lnTo>
                    <a:pt x="16401" y="18453"/>
                  </a:lnTo>
                  <a:lnTo>
                    <a:pt x="17119" y="18026"/>
                  </a:lnTo>
                  <a:lnTo>
                    <a:pt x="17796" y="17521"/>
                  </a:lnTo>
                  <a:lnTo>
                    <a:pt x="18387" y="17016"/>
                  </a:lnTo>
                  <a:lnTo>
                    <a:pt x="18979" y="16433"/>
                  </a:lnTo>
                  <a:lnTo>
                    <a:pt x="19486" y="15812"/>
                  </a:lnTo>
                  <a:lnTo>
                    <a:pt x="19994" y="15229"/>
                  </a:lnTo>
                  <a:lnTo>
                    <a:pt x="20416" y="14491"/>
                  </a:lnTo>
                  <a:lnTo>
                    <a:pt x="21093" y="13092"/>
                  </a:lnTo>
                  <a:lnTo>
                    <a:pt x="21304" y="12315"/>
                  </a:lnTo>
                  <a:lnTo>
                    <a:pt x="21473" y="11577"/>
                  </a:lnTo>
                  <a:lnTo>
                    <a:pt x="21600" y="10761"/>
                  </a:lnTo>
                  <a:lnTo>
                    <a:pt x="21600" y="9440"/>
                  </a:lnTo>
                  <a:lnTo>
                    <a:pt x="21558" y="8896"/>
                  </a:lnTo>
                  <a:lnTo>
                    <a:pt x="21389" y="7964"/>
                  </a:lnTo>
                  <a:lnTo>
                    <a:pt x="21304" y="7420"/>
                  </a:lnTo>
                  <a:lnTo>
                    <a:pt x="21135" y="6954"/>
                  </a:lnTo>
                  <a:lnTo>
                    <a:pt x="20966" y="6527"/>
                  </a:lnTo>
                  <a:lnTo>
                    <a:pt x="20755" y="6060"/>
                  </a:lnTo>
                  <a:lnTo>
                    <a:pt x="20290" y="5206"/>
                  </a:lnTo>
                  <a:lnTo>
                    <a:pt x="19782" y="4390"/>
                  </a:lnTo>
                  <a:lnTo>
                    <a:pt x="18430" y="2914"/>
                  </a:lnTo>
                  <a:lnTo>
                    <a:pt x="17669" y="2253"/>
                  </a:lnTo>
                  <a:lnTo>
                    <a:pt x="16866" y="1709"/>
                  </a:lnTo>
                  <a:lnTo>
                    <a:pt x="15978" y="1204"/>
                  </a:lnTo>
                  <a:lnTo>
                    <a:pt x="15006" y="777"/>
                  </a:lnTo>
                  <a:lnTo>
                    <a:pt x="14541" y="583"/>
                  </a:lnTo>
                  <a:lnTo>
                    <a:pt x="13991" y="466"/>
                  </a:lnTo>
                  <a:lnTo>
                    <a:pt x="13484" y="311"/>
                  </a:lnTo>
                  <a:lnTo>
                    <a:pt x="12977" y="233"/>
                  </a:lnTo>
                  <a:lnTo>
                    <a:pt x="12470" y="117"/>
                  </a:lnTo>
                  <a:lnTo>
                    <a:pt x="11878" y="39"/>
                  </a:lnTo>
                  <a:lnTo>
                    <a:pt x="11371" y="39"/>
                  </a:lnTo>
                  <a:lnTo>
                    <a:pt x="10821"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9" name="Freeform 2134">
              <a:extLst>
                <a:ext uri="{FF2B5EF4-FFF2-40B4-BE49-F238E27FC236}">
                  <a16:creationId xmlns:a16="http://schemas.microsoft.com/office/drawing/2014/main" id="{9ADFB9D5-6BEC-4A16-83CD-3871078DDCDF}"/>
                </a:ext>
              </a:extLst>
            </p:cNvPr>
            <p:cNvSpPr/>
            <p:nvPr/>
          </p:nvSpPr>
          <p:spPr>
            <a:xfrm>
              <a:off x="-1" y="243134"/>
              <a:ext cx="60784" cy="23639"/>
            </a:xfrm>
            <a:custGeom>
              <a:avLst/>
              <a:gdLst/>
              <a:ahLst/>
              <a:cxnLst>
                <a:cxn ang="0">
                  <a:pos x="wd2" y="hd2"/>
                </a:cxn>
                <a:cxn ang="5400000">
                  <a:pos x="wd2" y="hd2"/>
                </a:cxn>
                <a:cxn ang="10800000">
                  <a:pos x="wd2" y="hd2"/>
                </a:cxn>
                <a:cxn ang="16200000">
                  <a:pos x="wd2" y="hd2"/>
                </a:cxn>
              </a:cxnLst>
              <a:rect l="0" t="0" r="r" b="b"/>
              <a:pathLst>
                <a:path w="21600" h="21600" extrusionOk="0">
                  <a:moveTo>
                    <a:pt x="18240" y="0"/>
                  </a:moveTo>
                  <a:lnTo>
                    <a:pt x="3840" y="0"/>
                  </a:lnTo>
                  <a:lnTo>
                    <a:pt x="2400" y="1394"/>
                  </a:lnTo>
                  <a:lnTo>
                    <a:pt x="1200" y="3484"/>
                  </a:lnTo>
                  <a:lnTo>
                    <a:pt x="240" y="6968"/>
                  </a:lnTo>
                  <a:lnTo>
                    <a:pt x="0" y="10452"/>
                  </a:lnTo>
                  <a:lnTo>
                    <a:pt x="240" y="14632"/>
                  </a:lnTo>
                  <a:lnTo>
                    <a:pt x="1200" y="18116"/>
                  </a:lnTo>
                  <a:lnTo>
                    <a:pt x="2400" y="20903"/>
                  </a:lnTo>
                  <a:lnTo>
                    <a:pt x="3840" y="21600"/>
                  </a:lnTo>
                  <a:lnTo>
                    <a:pt x="18240" y="21600"/>
                  </a:lnTo>
                  <a:lnTo>
                    <a:pt x="19680" y="20903"/>
                  </a:lnTo>
                  <a:lnTo>
                    <a:pt x="20880" y="18116"/>
                  </a:lnTo>
                  <a:lnTo>
                    <a:pt x="21360" y="14632"/>
                  </a:lnTo>
                  <a:lnTo>
                    <a:pt x="21600" y="10452"/>
                  </a:lnTo>
                  <a:lnTo>
                    <a:pt x="21360" y="6968"/>
                  </a:lnTo>
                  <a:lnTo>
                    <a:pt x="20880" y="3484"/>
                  </a:lnTo>
                  <a:lnTo>
                    <a:pt x="19680" y="1394"/>
                  </a:lnTo>
                  <a:lnTo>
                    <a:pt x="18240"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0" name="Freeform 2135">
              <a:extLst>
                <a:ext uri="{FF2B5EF4-FFF2-40B4-BE49-F238E27FC236}">
                  <a16:creationId xmlns:a16="http://schemas.microsoft.com/office/drawing/2014/main" id="{8C42FA8D-2F38-4555-92B5-1053A0459162}"/>
                </a:ext>
              </a:extLst>
            </p:cNvPr>
            <p:cNvSpPr/>
            <p:nvPr/>
          </p:nvSpPr>
          <p:spPr>
            <a:xfrm>
              <a:off x="60784" y="60784"/>
              <a:ext cx="74291" cy="74291"/>
            </a:xfrm>
            <a:custGeom>
              <a:avLst/>
              <a:gdLst/>
              <a:ahLst/>
              <a:cxnLst>
                <a:cxn ang="0">
                  <a:pos x="wd2" y="hd2"/>
                </a:cxn>
                <a:cxn ang="5400000">
                  <a:pos x="wd2" y="hd2"/>
                </a:cxn>
                <a:cxn ang="10800000">
                  <a:pos x="wd2" y="hd2"/>
                </a:cxn>
                <a:cxn ang="16200000">
                  <a:pos x="wd2" y="hd2"/>
                </a:cxn>
              </a:cxnLst>
              <a:rect l="0" t="0" r="r" b="b"/>
              <a:pathLst>
                <a:path w="21600" h="21600" extrusionOk="0">
                  <a:moveTo>
                    <a:pt x="18370" y="21600"/>
                  </a:moveTo>
                  <a:lnTo>
                    <a:pt x="19581" y="21196"/>
                  </a:lnTo>
                  <a:lnTo>
                    <a:pt x="20591" y="20591"/>
                  </a:lnTo>
                  <a:lnTo>
                    <a:pt x="21196" y="19581"/>
                  </a:lnTo>
                  <a:lnTo>
                    <a:pt x="21600" y="18370"/>
                  </a:lnTo>
                  <a:lnTo>
                    <a:pt x="21196" y="17361"/>
                  </a:lnTo>
                  <a:lnTo>
                    <a:pt x="20591" y="16351"/>
                  </a:lnTo>
                  <a:lnTo>
                    <a:pt x="5249" y="1009"/>
                  </a:lnTo>
                  <a:lnTo>
                    <a:pt x="4239" y="404"/>
                  </a:lnTo>
                  <a:lnTo>
                    <a:pt x="3230" y="0"/>
                  </a:lnTo>
                  <a:lnTo>
                    <a:pt x="2019" y="404"/>
                  </a:lnTo>
                  <a:lnTo>
                    <a:pt x="1009" y="1009"/>
                  </a:lnTo>
                  <a:lnTo>
                    <a:pt x="404" y="2019"/>
                  </a:lnTo>
                  <a:lnTo>
                    <a:pt x="0" y="3230"/>
                  </a:lnTo>
                  <a:lnTo>
                    <a:pt x="404" y="4239"/>
                  </a:lnTo>
                  <a:lnTo>
                    <a:pt x="1009" y="5249"/>
                  </a:lnTo>
                  <a:lnTo>
                    <a:pt x="16351" y="20591"/>
                  </a:lnTo>
                  <a:lnTo>
                    <a:pt x="17361" y="21196"/>
                  </a:lnTo>
                  <a:lnTo>
                    <a:pt x="18370" y="2160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1" name="Freeform 2136">
              <a:extLst>
                <a:ext uri="{FF2B5EF4-FFF2-40B4-BE49-F238E27FC236}">
                  <a16:creationId xmlns:a16="http://schemas.microsoft.com/office/drawing/2014/main" id="{6267EFB8-61D8-48F4-9C0F-ED7F38A8AA74}"/>
                </a:ext>
              </a:extLst>
            </p:cNvPr>
            <p:cNvSpPr/>
            <p:nvPr/>
          </p:nvSpPr>
          <p:spPr>
            <a:xfrm>
              <a:off x="266800" y="0"/>
              <a:ext cx="20261" cy="60783"/>
            </a:xfrm>
            <a:custGeom>
              <a:avLst/>
              <a:gdLst/>
              <a:ahLst/>
              <a:cxnLst>
                <a:cxn ang="0">
                  <a:pos x="wd2" y="hd2"/>
                </a:cxn>
                <a:cxn ang="5400000">
                  <a:pos x="wd2" y="hd2"/>
                </a:cxn>
                <a:cxn ang="10800000">
                  <a:pos x="wd2" y="hd2"/>
                </a:cxn>
                <a:cxn ang="16200000">
                  <a:pos x="wd2" y="hd2"/>
                </a:cxn>
              </a:cxnLst>
              <a:rect l="0" t="0" r="r" b="b"/>
              <a:pathLst>
                <a:path w="21600" h="21600" extrusionOk="0">
                  <a:moveTo>
                    <a:pt x="11172" y="21600"/>
                  </a:moveTo>
                  <a:lnTo>
                    <a:pt x="15641" y="21360"/>
                  </a:lnTo>
                  <a:lnTo>
                    <a:pt x="19366" y="20880"/>
                  </a:lnTo>
                  <a:lnTo>
                    <a:pt x="20855" y="19680"/>
                  </a:lnTo>
                  <a:lnTo>
                    <a:pt x="21600" y="18240"/>
                  </a:lnTo>
                  <a:lnTo>
                    <a:pt x="21600" y="3840"/>
                  </a:lnTo>
                  <a:lnTo>
                    <a:pt x="20855" y="2400"/>
                  </a:lnTo>
                  <a:lnTo>
                    <a:pt x="19366" y="1200"/>
                  </a:lnTo>
                  <a:lnTo>
                    <a:pt x="15641" y="240"/>
                  </a:lnTo>
                  <a:lnTo>
                    <a:pt x="11172" y="0"/>
                  </a:lnTo>
                  <a:lnTo>
                    <a:pt x="6703" y="240"/>
                  </a:lnTo>
                  <a:lnTo>
                    <a:pt x="2979" y="1200"/>
                  </a:lnTo>
                  <a:lnTo>
                    <a:pt x="745" y="2400"/>
                  </a:lnTo>
                  <a:lnTo>
                    <a:pt x="0" y="3840"/>
                  </a:lnTo>
                  <a:lnTo>
                    <a:pt x="0" y="18240"/>
                  </a:lnTo>
                  <a:lnTo>
                    <a:pt x="745" y="19680"/>
                  </a:lnTo>
                  <a:lnTo>
                    <a:pt x="2979" y="20880"/>
                  </a:lnTo>
                  <a:lnTo>
                    <a:pt x="6703" y="21360"/>
                  </a:lnTo>
                  <a:lnTo>
                    <a:pt x="11172" y="2160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2" name="Freeform 2137">
              <a:extLst>
                <a:ext uri="{FF2B5EF4-FFF2-40B4-BE49-F238E27FC236}">
                  <a16:creationId xmlns:a16="http://schemas.microsoft.com/office/drawing/2014/main" id="{74959B97-088F-49BB-8AAA-251CCB93C516}"/>
                </a:ext>
              </a:extLst>
            </p:cNvPr>
            <p:cNvSpPr/>
            <p:nvPr/>
          </p:nvSpPr>
          <p:spPr>
            <a:xfrm>
              <a:off x="418827" y="60782"/>
              <a:ext cx="70915" cy="74291"/>
            </a:xfrm>
            <a:custGeom>
              <a:avLst/>
              <a:gdLst/>
              <a:ahLst/>
              <a:cxnLst>
                <a:cxn ang="0">
                  <a:pos x="wd2" y="hd2"/>
                </a:cxn>
                <a:cxn ang="5400000">
                  <a:pos x="wd2" y="hd2"/>
                </a:cxn>
                <a:cxn ang="10800000">
                  <a:pos x="wd2" y="hd2"/>
                </a:cxn>
                <a:cxn ang="16200000">
                  <a:pos x="wd2" y="hd2"/>
                </a:cxn>
              </a:cxnLst>
              <a:rect l="0" t="0" r="r" b="b"/>
              <a:pathLst>
                <a:path w="21600" h="21600" extrusionOk="0">
                  <a:moveTo>
                    <a:pt x="20581" y="1009"/>
                  </a:moveTo>
                  <a:lnTo>
                    <a:pt x="19562" y="404"/>
                  </a:lnTo>
                  <a:lnTo>
                    <a:pt x="18340" y="0"/>
                  </a:lnTo>
                  <a:lnTo>
                    <a:pt x="17321" y="404"/>
                  </a:lnTo>
                  <a:lnTo>
                    <a:pt x="16302" y="1009"/>
                  </a:lnTo>
                  <a:lnTo>
                    <a:pt x="1019" y="16150"/>
                  </a:lnTo>
                  <a:lnTo>
                    <a:pt x="204" y="17361"/>
                  </a:lnTo>
                  <a:lnTo>
                    <a:pt x="0" y="18370"/>
                  </a:lnTo>
                  <a:lnTo>
                    <a:pt x="204" y="19581"/>
                  </a:lnTo>
                  <a:lnTo>
                    <a:pt x="1019" y="20591"/>
                  </a:lnTo>
                  <a:lnTo>
                    <a:pt x="2038" y="21196"/>
                  </a:lnTo>
                  <a:lnTo>
                    <a:pt x="3260" y="21600"/>
                  </a:lnTo>
                  <a:lnTo>
                    <a:pt x="4279" y="21196"/>
                  </a:lnTo>
                  <a:lnTo>
                    <a:pt x="5094" y="20591"/>
                  </a:lnTo>
                  <a:lnTo>
                    <a:pt x="20581" y="5249"/>
                  </a:lnTo>
                  <a:lnTo>
                    <a:pt x="21396" y="4239"/>
                  </a:lnTo>
                  <a:lnTo>
                    <a:pt x="21600" y="3230"/>
                  </a:lnTo>
                  <a:lnTo>
                    <a:pt x="21396" y="2019"/>
                  </a:lnTo>
                  <a:lnTo>
                    <a:pt x="20581" y="1009"/>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3" name="Freeform 2138">
              <a:extLst>
                <a:ext uri="{FF2B5EF4-FFF2-40B4-BE49-F238E27FC236}">
                  <a16:creationId xmlns:a16="http://schemas.microsoft.com/office/drawing/2014/main" id="{028266BB-FD5A-4EA3-A0B0-DC48A4B974C5}"/>
                </a:ext>
              </a:extLst>
            </p:cNvPr>
            <p:cNvSpPr/>
            <p:nvPr/>
          </p:nvSpPr>
          <p:spPr>
            <a:xfrm>
              <a:off x="489575" y="243127"/>
              <a:ext cx="60783" cy="23640"/>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600" y="0"/>
                  </a:lnTo>
                  <a:lnTo>
                    <a:pt x="2160" y="1394"/>
                  </a:lnTo>
                  <a:lnTo>
                    <a:pt x="960" y="3484"/>
                  </a:lnTo>
                  <a:lnTo>
                    <a:pt x="240" y="6968"/>
                  </a:lnTo>
                  <a:lnTo>
                    <a:pt x="0" y="10452"/>
                  </a:lnTo>
                  <a:lnTo>
                    <a:pt x="240" y="14632"/>
                  </a:lnTo>
                  <a:lnTo>
                    <a:pt x="960" y="18116"/>
                  </a:lnTo>
                  <a:lnTo>
                    <a:pt x="2160" y="20903"/>
                  </a:lnTo>
                  <a:lnTo>
                    <a:pt x="3600" y="21600"/>
                  </a:lnTo>
                  <a:lnTo>
                    <a:pt x="18000" y="21600"/>
                  </a:lnTo>
                  <a:lnTo>
                    <a:pt x="19440" y="20903"/>
                  </a:lnTo>
                  <a:lnTo>
                    <a:pt x="20640" y="18116"/>
                  </a:lnTo>
                  <a:lnTo>
                    <a:pt x="21360" y="14632"/>
                  </a:lnTo>
                  <a:lnTo>
                    <a:pt x="21600" y="10452"/>
                  </a:lnTo>
                  <a:lnTo>
                    <a:pt x="21360" y="6968"/>
                  </a:lnTo>
                  <a:lnTo>
                    <a:pt x="20640" y="3484"/>
                  </a:lnTo>
                  <a:lnTo>
                    <a:pt x="19440" y="1394"/>
                  </a:lnTo>
                  <a:lnTo>
                    <a:pt x="18000"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44" name="Title 1">
            <a:extLst>
              <a:ext uri="{FF2B5EF4-FFF2-40B4-BE49-F238E27FC236}">
                <a16:creationId xmlns:a16="http://schemas.microsoft.com/office/drawing/2014/main" id="{E422EB6D-91E5-43F2-A3AD-DB942FF30772}"/>
              </a:ext>
            </a:extLst>
          </p:cNvPr>
          <p:cNvSpPr txBox="1"/>
          <p:nvPr/>
        </p:nvSpPr>
        <p:spPr>
          <a:xfrm>
            <a:off x="1681191" y="5263742"/>
            <a:ext cx="6197488" cy="483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normAutofit/>
          </a:bodyPr>
          <a:lstStyle>
            <a:lvl1pPr algn="ctr">
              <a:lnSpc>
                <a:spcPct val="90000"/>
              </a:lnSpc>
              <a:defRPr sz="2000" b="1">
                <a:solidFill>
                  <a:srgbClr val="DD6E71"/>
                </a:solidFill>
                <a:latin typeface="Segoe UI"/>
                <a:ea typeface="Segoe UI"/>
                <a:cs typeface="Segoe UI"/>
                <a:sym typeface="Segoe UI"/>
              </a:defRPr>
            </a:lvl1pPr>
          </a:lstStyle>
          <a:p>
            <a:pPr algn="l"/>
            <a:r>
              <a:rPr dirty="0"/>
              <a:t>Knowledge-sharing</a:t>
            </a:r>
            <a:r>
              <a:rPr lang="en-US" dirty="0"/>
              <a:t>                 Different realities</a:t>
            </a:r>
            <a:endParaRPr dirty="0"/>
          </a:p>
        </p:txBody>
      </p:sp>
      <p:sp>
        <p:nvSpPr>
          <p:cNvPr id="45" name="Arc 169">
            <a:extLst>
              <a:ext uri="{FF2B5EF4-FFF2-40B4-BE49-F238E27FC236}">
                <a16:creationId xmlns:a16="http://schemas.microsoft.com/office/drawing/2014/main" id="{B1D1F30B-5DEC-4B69-8CDB-06A197251BE7}"/>
              </a:ext>
            </a:extLst>
          </p:cNvPr>
          <p:cNvSpPr/>
          <p:nvPr/>
        </p:nvSpPr>
        <p:spPr>
          <a:xfrm>
            <a:off x="1971001" y="2708104"/>
            <a:ext cx="2318882" cy="1170182"/>
          </a:xfrm>
          <a:custGeom>
            <a:avLst/>
            <a:gdLst/>
            <a:ahLst/>
            <a:cxnLst>
              <a:cxn ang="0">
                <a:pos x="wd2" y="hd2"/>
              </a:cxn>
              <a:cxn ang="5400000">
                <a:pos x="wd2" y="hd2"/>
              </a:cxn>
              <a:cxn ang="10800000">
                <a:pos x="wd2" y="hd2"/>
              </a:cxn>
              <a:cxn ang="16200000">
                <a:pos x="wd2" y="hd2"/>
              </a:cxn>
            </a:cxnLst>
            <a:rect l="0" t="0" r="r" b="b"/>
            <a:pathLst>
              <a:path w="21600" h="19888" extrusionOk="0">
                <a:moveTo>
                  <a:pt x="0" y="16133"/>
                </a:moveTo>
                <a:lnTo>
                  <a:pt x="0" y="16133"/>
                </a:lnTo>
                <a:cubicBezTo>
                  <a:pt x="1137" y="5349"/>
                  <a:pt x="6849" y="-1712"/>
                  <a:pt x="12760" y="362"/>
                </a:cubicBezTo>
                <a:cubicBezTo>
                  <a:pt x="17891" y="2162"/>
                  <a:pt x="21600" y="10354"/>
                  <a:pt x="21600" y="19888"/>
                </a:cubicBezTo>
              </a:path>
            </a:pathLst>
          </a:custGeom>
          <a:ln w="3175">
            <a:solidFill>
              <a:srgbClr val="294F9E"/>
            </a:solidFill>
            <a:miter/>
            <a:headEnd type="oval"/>
          </a:ln>
        </p:spPr>
        <p:txBody>
          <a:bodyPr lIns="34289" tIns="34289" rIns="34289" bIns="34289" anchor="ctr"/>
          <a:lstStyle/>
          <a:p>
            <a:pPr algn="ctr">
              <a:defRPr sz="1800">
                <a:latin typeface="Calibri"/>
                <a:ea typeface="Calibri"/>
                <a:cs typeface="Calibri"/>
                <a:sym typeface="Calibri"/>
              </a:defRPr>
            </a:pPr>
            <a:endParaRPr/>
          </a:p>
        </p:txBody>
      </p:sp>
      <p:pic>
        <p:nvPicPr>
          <p:cNvPr id="46" name="image.png" descr="image.png">
            <a:extLst>
              <a:ext uri="{FF2B5EF4-FFF2-40B4-BE49-F238E27FC236}">
                <a16:creationId xmlns:a16="http://schemas.microsoft.com/office/drawing/2014/main" id="{8F62C1E5-83DF-4E45-A37C-BEC6834CE086}"/>
              </a:ext>
            </a:extLst>
          </p:cNvPr>
          <p:cNvPicPr>
            <a:picLocks noChangeAspect="1"/>
          </p:cNvPicPr>
          <p:nvPr/>
        </p:nvPicPr>
        <p:blipFill>
          <a:blip r:embed="rId2"/>
          <a:stretch>
            <a:fillRect/>
          </a:stretch>
        </p:blipFill>
        <p:spPr>
          <a:xfrm>
            <a:off x="7616809" y="1485"/>
            <a:ext cx="1527191" cy="1109648"/>
          </a:xfrm>
          <a:prstGeom prst="rect">
            <a:avLst/>
          </a:prstGeom>
          <a:ln w="12700">
            <a:miter lim="400000"/>
          </a:ln>
        </p:spPr>
      </p:pic>
      <p:pic>
        <p:nvPicPr>
          <p:cNvPr id="47" name="Picture 2" descr="Picture 2">
            <a:extLst>
              <a:ext uri="{FF2B5EF4-FFF2-40B4-BE49-F238E27FC236}">
                <a16:creationId xmlns:a16="http://schemas.microsoft.com/office/drawing/2014/main" id="{063B1A81-1001-46B3-A1D6-1E6CC15FCD18}"/>
              </a:ext>
            </a:extLst>
          </p:cNvPr>
          <p:cNvPicPr>
            <a:picLocks noChangeAspect="1"/>
          </p:cNvPicPr>
          <p:nvPr/>
        </p:nvPicPr>
        <p:blipFill>
          <a:blip r:embed="rId3"/>
          <a:srcRect r="7733"/>
          <a:stretch>
            <a:fillRect/>
          </a:stretch>
        </p:blipFill>
        <p:spPr>
          <a:xfrm>
            <a:off x="6267470" y="192535"/>
            <a:ext cx="1277453" cy="443049"/>
          </a:xfrm>
          <a:prstGeom prst="rect">
            <a:avLst/>
          </a:prstGeom>
          <a:ln w="12700">
            <a:miter lim="400000"/>
          </a:ln>
        </p:spPr>
      </p:pic>
      <p:pic>
        <p:nvPicPr>
          <p:cNvPr id="48" name="Picture 2" descr="Picture 2">
            <a:extLst>
              <a:ext uri="{FF2B5EF4-FFF2-40B4-BE49-F238E27FC236}">
                <a16:creationId xmlns:a16="http://schemas.microsoft.com/office/drawing/2014/main" id="{6313540F-9B17-4158-87F0-549805839304}"/>
              </a:ext>
            </a:extLst>
          </p:cNvPr>
          <p:cNvPicPr>
            <a:picLocks noChangeAspect="1"/>
          </p:cNvPicPr>
          <p:nvPr/>
        </p:nvPicPr>
        <p:blipFill>
          <a:blip r:embed="rId3"/>
          <a:srcRect r="7733"/>
          <a:stretch>
            <a:fillRect/>
          </a:stretch>
        </p:blipFill>
        <p:spPr>
          <a:xfrm>
            <a:off x="6090140" y="199233"/>
            <a:ext cx="1277453" cy="443049"/>
          </a:xfrm>
          <a:prstGeom prst="rect">
            <a:avLst/>
          </a:prstGeom>
          <a:ln w="12700">
            <a:miter lim="400000"/>
          </a:ln>
        </p:spPr>
      </p:pic>
      <p:sp>
        <p:nvSpPr>
          <p:cNvPr id="49" name="Title 1">
            <a:extLst>
              <a:ext uri="{FF2B5EF4-FFF2-40B4-BE49-F238E27FC236}">
                <a16:creationId xmlns:a16="http://schemas.microsoft.com/office/drawing/2014/main" id="{912F1BAA-BC0C-4D9D-8942-8EC75576489B}"/>
              </a:ext>
            </a:extLst>
          </p:cNvPr>
          <p:cNvSpPr txBox="1">
            <a:spLocks noGrp="1"/>
          </p:cNvSpPr>
          <p:nvPr>
            <p:ph type="title"/>
          </p:nvPr>
        </p:nvSpPr>
        <p:spPr>
          <a:xfrm>
            <a:off x="383907" y="984258"/>
            <a:ext cx="8285672" cy="848602"/>
          </a:xfrm>
          <a:prstGeom prst="rect">
            <a:avLst/>
          </a:prstGeom>
        </p:spPr>
        <p:txBody>
          <a:bodyPr>
            <a:noAutofit/>
          </a:bodyPr>
          <a:lstStyle/>
          <a:p>
            <a:pPr defTabSz="896111">
              <a:lnSpc>
                <a:spcPct val="100000"/>
              </a:lnSpc>
              <a:defRPr sz="2744" b="0">
                <a:solidFill>
                  <a:srgbClr val="333399"/>
                </a:solidFill>
                <a:latin typeface="Times New Roman"/>
                <a:ea typeface="Times New Roman"/>
                <a:cs typeface="Times New Roman"/>
                <a:sym typeface="Times New Roman"/>
              </a:defRPr>
            </a:pPr>
            <a:r>
              <a:rPr sz="2800" b="1" dirty="0"/>
              <a:t>IRHMA - The International </a:t>
            </a:r>
            <a:r>
              <a:rPr lang="en-US" sz="2800" b="1" dirty="0"/>
              <a:t>Roundtable </a:t>
            </a:r>
            <a:r>
              <a:rPr sz="2800" b="1" dirty="0"/>
              <a:t>of Household Appliance Manufacturer</a:t>
            </a:r>
            <a:r>
              <a:rPr sz="2800" dirty="0"/>
              <a:t> </a:t>
            </a:r>
            <a:r>
              <a:rPr sz="2800" b="1" dirty="0"/>
              <a:t>Associations</a:t>
            </a:r>
          </a:p>
        </p:txBody>
      </p:sp>
      <p:sp>
        <p:nvSpPr>
          <p:cNvPr id="51" name="Title 1">
            <a:extLst>
              <a:ext uri="{FF2B5EF4-FFF2-40B4-BE49-F238E27FC236}">
                <a16:creationId xmlns:a16="http://schemas.microsoft.com/office/drawing/2014/main" id="{ED5B0277-EA3E-4E76-BD1F-7A2948D1A36B}"/>
              </a:ext>
            </a:extLst>
          </p:cNvPr>
          <p:cNvSpPr txBox="1"/>
          <p:nvPr/>
        </p:nvSpPr>
        <p:spPr>
          <a:xfrm>
            <a:off x="630939" y="2068803"/>
            <a:ext cx="8217093" cy="483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normAutofit/>
          </a:bodyPr>
          <a:lstStyle>
            <a:lvl1pPr algn="ctr">
              <a:lnSpc>
                <a:spcPct val="90000"/>
              </a:lnSpc>
              <a:defRPr sz="2000" b="1">
                <a:solidFill>
                  <a:srgbClr val="DD6E71"/>
                </a:solidFill>
                <a:latin typeface="Segoe UI"/>
                <a:ea typeface="Segoe UI"/>
                <a:cs typeface="Segoe UI"/>
                <a:sym typeface="Segoe UI"/>
              </a:defRPr>
            </a:lvl1pPr>
          </a:lstStyle>
          <a:p>
            <a:r>
              <a:rPr dirty="0"/>
              <a:t>Latest innovations</a:t>
            </a:r>
          </a:p>
        </p:txBody>
      </p:sp>
      <p:grpSp>
        <p:nvGrpSpPr>
          <p:cNvPr id="52" name="Group 165">
            <a:extLst>
              <a:ext uri="{FF2B5EF4-FFF2-40B4-BE49-F238E27FC236}">
                <a16:creationId xmlns:a16="http://schemas.microsoft.com/office/drawing/2014/main" id="{2DDB1191-F224-4BA5-9390-91C66ABCB33F}"/>
              </a:ext>
            </a:extLst>
          </p:cNvPr>
          <p:cNvGrpSpPr/>
          <p:nvPr/>
        </p:nvGrpSpPr>
        <p:grpSpPr>
          <a:xfrm>
            <a:off x="5995554" y="3431723"/>
            <a:ext cx="660346" cy="580554"/>
            <a:chOff x="0" y="0"/>
            <a:chExt cx="660344" cy="580552"/>
          </a:xfrm>
        </p:grpSpPr>
        <p:sp>
          <p:nvSpPr>
            <p:cNvPr id="53" name="Freeform 12">
              <a:extLst>
                <a:ext uri="{FF2B5EF4-FFF2-40B4-BE49-F238E27FC236}">
                  <a16:creationId xmlns:a16="http://schemas.microsoft.com/office/drawing/2014/main" id="{D7CC97BD-2E8A-4FC6-94AF-9B35C2C6D746}"/>
                </a:ext>
              </a:extLst>
            </p:cNvPr>
            <p:cNvSpPr/>
            <p:nvPr/>
          </p:nvSpPr>
          <p:spPr>
            <a:xfrm>
              <a:off x="-1" y="558541"/>
              <a:ext cx="660346" cy="22012"/>
            </a:xfrm>
            <a:prstGeom prst="rect">
              <a:avLst/>
            </a:prstGeom>
            <a:solidFill>
              <a:srgbClr val="F1F2F2"/>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 name="Freeform 13">
              <a:extLst>
                <a:ext uri="{FF2B5EF4-FFF2-40B4-BE49-F238E27FC236}">
                  <a16:creationId xmlns:a16="http://schemas.microsoft.com/office/drawing/2014/main" id="{7ADA65AF-A3B3-41A1-97A9-866BC899A0AF}"/>
                </a:ext>
              </a:extLst>
            </p:cNvPr>
            <p:cNvSpPr/>
            <p:nvPr/>
          </p:nvSpPr>
          <p:spPr>
            <a:xfrm>
              <a:off x="27514" y="293486"/>
              <a:ext cx="104555" cy="233873"/>
            </a:xfrm>
            <a:prstGeom prst="rect">
              <a:avLst/>
            </a:pr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 name="Freeform 14">
              <a:extLst>
                <a:ext uri="{FF2B5EF4-FFF2-40B4-BE49-F238E27FC236}">
                  <a16:creationId xmlns:a16="http://schemas.microsoft.com/office/drawing/2014/main" id="{440E5FFC-0C93-4664-9082-2AEA7E40DC9E}"/>
                </a:ext>
              </a:extLst>
            </p:cNvPr>
            <p:cNvSpPr/>
            <p:nvPr/>
          </p:nvSpPr>
          <p:spPr>
            <a:xfrm>
              <a:off x="78874" y="293486"/>
              <a:ext cx="53195" cy="233873"/>
            </a:xfrm>
            <a:prstGeom prst="rect">
              <a:avLst/>
            </a:pr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 name="Freeform 15">
              <a:extLst>
                <a:ext uri="{FF2B5EF4-FFF2-40B4-BE49-F238E27FC236}">
                  <a16:creationId xmlns:a16="http://schemas.microsoft.com/office/drawing/2014/main" id="{B7BDAD4B-1177-4397-9865-1DFF99EAB42D}"/>
                </a:ext>
              </a:extLst>
            </p:cNvPr>
            <p:cNvSpPr/>
            <p:nvPr/>
          </p:nvSpPr>
          <p:spPr>
            <a:xfrm>
              <a:off x="192600" y="205440"/>
              <a:ext cx="104555" cy="321919"/>
            </a:xfrm>
            <a:prstGeom prst="rect">
              <a:avLst/>
            </a:pr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7" name="Freeform 16">
              <a:extLst>
                <a:ext uri="{FF2B5EF4-FFF2-40B4-BE49-F238E27FC236}">
                  <a16:creationId xmlns:a16="http://schemas.microsoft.com/office/drawing/2014/main" id="{477183A2-2CE5-45A2-B92C-301411340C02}"/>
                </a:ext>
              </a:extLst>
            </p:cNvPr>
            <p:cNvSpPr/>
            <p:nvPr/>
          </p:nvSpPr>
          <p:spPr>
            <a:xfrm>
              <a:off x="245794" y="205440"/>
              <a:ext cx="51361" cy="321919"/>
            </a:xfrm>
            <a:prstGeom prst="rect">
              <a:avLst/>
            </a:pr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8" name="Freeform 17">
              <a:extLst>
                <a:ext uri="{FF2B5EF4-FFF2-40B4-BE49-F238E27FC236}">
                  <a16:creationId xmlns:a16="http://schemas.microsoft.com/office/drawing/2014/main" id="{C28072E9-C8F4-413A-BDA1-12953D78C233}"/>
                </a:ext>
              </a:extLst>
            </p:cNvPr>
            <p:cNvSpPr/>
            <p:nvPr/>
          </p:nvSpPr>
          <p:spPr>
            <a:xfrm>
              <a:off x="357686" y="236623"/>
              <a:ext cx="106390" cy="290736"/>
            </a:xfrm>
            <a:prstGeom prst="rect">
              <a:avLst/>
            </a:pr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9" name="Freeform 18">
              <a:extLst>
                <a:ext uri="{FF2B5EF4-FFF2-40B4-BE49-F238E27FC236}">
                  <a16:creationId xmlns:a16="http://schemas.microsoft.com/office/drawing/2014/main" id="{C5460190-D351-4B95-A70A-E11262C9AEE2}"/>
                </a:ext>
              </a:extLst>
            </p:cNvPr>
            <p:cNvSpPr/>
            <p:nvPr/>
          </p:nvSpPr>
          <p:spPr>
            <a:xfrm>
              <a:off x="410880" y="236623"/>
              <a:ext cx="53196" cy="290736"/>
            </a:xfrm>
            <a:prstGeom prst="rect">
              <a:avLst/>
            </a:pr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 name="Freeform 19">
              <a:extLst>
                <a:ext uri="{FF2B5EF4-FFF2-40B4-BE49-F238E27FC236}">
                  <a16:creationId xmlns:a16="http://schemas.microsoft.com/office/drawing/2014/main" id="{96BA5039-C9BC-41CF-A4CA-3C5C46940B76}"/>
                </a:ext>
              </a:extLst>
            </p:cNvPr>
            <p:cNvSpPr/>
            <p:nvPr/>
          </p:nvSpPr>
          <p:spPr>
            <a:xfrm>
              <a:off x="524606" y="126566"/>
              <a:ext cx="104556" cy="400793"/>
            </a:xfrm>
            <a:prstGeom prst="rect">
              <a:avLst/>
            </a:pr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1" name="Freeform 20">
              <a:extLst>
                <a:ext uri="{FF2B5EF4-FFF2-40B4-BE49-F238E27FC236}">
                  <a16:creationId xmlns:a16="http://schemas.microsoft.com/office/drawing/2014/main" id="{55F29F8A-A2AC-4CB0-A334-B09875C0D6A2}"/>
                </a:ext>
              </a:extLst>
            </p:cNvPr>
            <p:cNvSpPr/>
            <p:nvPr/>
          </p:nvSpPr>
          <p:spPr>
            <a:xfrm>
              <a:off x="577801" y="126566"/>
              <a:ext cx="51361" cy="400793"/>
            </a:xfrm>
            <a:prstGeom prst="rect">
              <a:avLst/>
            </a:pr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2" name="Freeform 21">
              <a:extLst>
                <a:ext uri="{FF2B5EF4-FFF2-40B4-BE49-F238E27FC236}">
                  <a16:creationId xmlns:a16="http://schemas.microsoft.com/office/drawing/2014/main" id="{28D1388C-203F-4105-95E1-E2548AAF69DE}"/>
                </a:ext>
              </a:extLst>
            </p:cNvPr>
            <p:cNvSpPr/>
            <p:nvPr/>
          </p:nvSpPr>
          <p:spPr>
            <a:xfrm>
              <a:off x="64200" y="11005"/>
              <a:ext cx="524607" cy="225619"/>
            </a:xfrm>
            <a:custGeom>
              <a:avLst/>
              <a:gdLst/>
              <a:ahLst/>
              <a:cxnLst>
                <a:cxn ang="0">
                  <a:pos x="wd2" y="hd2"/>
                </a:cxn>
                <a:cxn ang="5400000">
                  <a:pos x="wd2" y="hd2"/>
                </a:cxn>
                <a:cxn ang="10800000">
                  <a:pos x="wd2" y="hd2"/>
                </a:cxn>
                <a:cxn ang="16200000">
                  <a:pos x="wd2" y="hd2"/>
                </a:cxn>
              </a:cxnLst>
              <a:rect l="0" t="0" r="r" b="b"/>
              <a:pathLst>
                <a:path w="21600" h="21600" extrusionOk="0">
                  <a:moveTo>
                    <a:pt x="20845" y="351"/>
                  </a:moveTo>
                  <a:lnTo>
                    <a:pt x="14199" y="12995"/>
                  </a:lnTo>
                  <a:lnTo>
                    <a:pt x="7401" y="9659"/>
                  </a:lnTo>
                  <a:lnTo>
                    <a:pt x="227" y="19493"/>
                  </a:lnTo>
                  <a:lnTo>
                    <a:pt x="76" y="19844"/>
                  </a:lnTo>
                  <a:lnTo>
                    <a:pt x="0" y="20195"/>
                  </a:lnTo>
                  <a:lnTo>
                    <a:pt x="0" y="20546"/>
                  </a:lnTo>
                  <a:lnTo>
                    <a:pt x="76" y="21073"/>
                  </a:lnTo>
                  <a:lnTo>
                    <a:pt x="227" y="21424"/>
                  </a:lnTo>
                  <a:lnTo>
                    <a:pt x="378" y="21600"/>
                  </a:lnTo>
                  <a:lnTo>
                    <a:pt x="529" y="21600"/>
                  </a:lnTo>
                  <a:lnTo>
                    <a:pt x="755" y="21424"/>
                  </a:lnTo>
                  <a:lnTo>
                    <a:pt x="7552" y="12117"/>
                  </a:lnTo>
                  <a:lnTo>
                    <a:pt x="14425" y="15454"/>
                  </a:lnTo>
                  <a:lnTo>
                    <a:pt x="21449" y="1932"/>
                  </a:lnTo>
                  <a:lnTo>
                    <a:pt x="21600" y="1229"/>
                  </a:lnTo>
                  <a:lnTo>
                    <a:pt x="21600" y="878"/>
                  </a:lnTo>
                  <a:lnTo>
                    <a:pt x="21524" y="527"/>
                  </a:lnTo>
                  <a:lnTo>
                    <a:pt x="21373" y="176"/>
                  </a:lnTo>
                  <a:lnTo>
                    <a:pt x="21147" y="0"/>
                  </a:lnTo>
                  <a:lnTo>
                    <a:pt x="20845" y="351"/>
                  </a:lnTo>
                  <a:close/>
                </a:path>
              </a:pathLst>
            </a:custGeom>
            <a:solidFill>
              <a:srgbClr val="F1F2F2"/>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3" name="Freeform 22">
              <a:extLst>
                <a:ext uri="{FF2B5EF4-FFF2-40B4-BE49-F238E27FC236}">
                  <a16:creationId xmlns:a16="http://schemas.microsoft.com/office/drawing/2014/main" id="{B6053152-CF0D-48FE-A461-771003E19F54}"/>
                </a:ext>
              </a:extLst>
            </p:cNvPr>
            <p:cNvSpPr/>
            <p:nvPr/>
          </p:nvSpPr>
          <p:spPr>
            <a:xfrm>
              <a:off x="522772" y="0"/>
              <a:ext cx="86213" cy="84378"/>
            </a:xfrm>
            <a:custGeom>
              <a:avLst/>
              <a:gdLst/>
              <a:ahLst/>
              <a:cxnLst>
                <a:cxn ang="0">
                  <a:pos x="wd2" y="hd2"/>
                </a:cxn>
                <a:cxn ang="5400000">
                  <a:pos x="wd2" y="hd2"/>
                </a:cxn>
                <a:cxn ang="10800000">
                  <a:pos x="wd2" y="hd2"/>
                </a:cxn>
                <a:cxn ang="16200000">
                  <a:pos x="wd2" y="hd2"/>
                </a:cxn>
              </a:cxnLst>
              <a:rect l="0" t="0" r="r" b="b"/>
              <a:pathLst>
                <a:path w="21600" h="21600" extrusionOk="0">
                  <a:moveTo>
                    <a:pt x="2757" y="7043"/>
                  </a:moveTo>
                  <a:lnTo>
                    <a:pt x="12868" y="6574"/>
                  </a:lnTo>
                  <a:lnTo>
                    <a:pt x="9191" y="17843"/>
                  </a:lnTo>
                  <a:lnTo>
                    <a:pt x="8732" y="18783"/>
                  </a:lnTo>
                  <a:lnTo>
                    <a:pt x="9651" y="20661"/>
                  </a:lnTo>
                  <a:lnTo>
                    <a:pt x="10570" y="21600"/>
                  </a:lnTo>
                  <a:lnTo>
                    <a:pt x="11949" y="21600"/>
                  </a:lnTo>
                  <a:lnTo>
                    <a:pt x="13787" y="20661"/>
                  </a:lnTo>
                  <a:lnTo>
                    <a:pt x="14706" y="19722"/>
                  </a:lnTo>
                  <a:lnTo>
                    <a:pt x="21600" y="0"/>
                  </a:lnTo>
                  <a:lnTo>
                    <a:pt x="2757" y="939"/>
                  </a:lnTo>
                  <a:lnTo>
                    <a:pt x="1379" y="1409"/>
                  </a:lnTo>
                  <a:lnTo>
                    <a:pt x="460" y="1878"/>
                  </a:lnTo>
                  <a:lnTo>
                    <a:pt x="0" y="2817"/>
                  </a:lnTo>
                  <a:lnTo>
                    <a:pt x="0" y="5165"/>
                  </a:lnTo>
                  <a:lnTo>
                    <a:pt x="919" y="6104"/>
                  </a:lnTo>
                  <a:lnTo>
                    <a:pt x="2757" y="7043"/>
                  </a:lnTo>
                  <a:close/>
                </a:path>
              </a:pathLst>
            </a:custGeom>
            <a:solidFill>
              <a:srgbClr val="F1F2F2"/>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Tree>
    <p:extLst>
      <p:ext uri="{BB962C8B-B14F-4D97-AF65-F5344CB8AC3E}">
        <p14:creationId xmlns:p14="http://schemas.microsoft.com/office/powerpoint/2010/main" val="38153653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134">
            <a:extLst>
              <a:ext uri="{FF2B5EF4-FFF2-40B4-BE49-F238E27FC236}">
                <a16:creationId xmlns:a16="http://schemas.microsoft.com/office/drawing/2014/main" id="{5282CBD1-E2BB-46FF-A535-692BC7B81F13}"/>
              </a:ext>
            </a:extLst>
          </p:cNvPr>
          <p:cNvGrpSpPr/>
          <p:nvPr/>
        </p:nvGrpSpPr>
        <p:grpSpPr>
          <a:xfrm>
            <a:off x="4290359" y="3449997"/>
            <a:ext cx="550358" cy="550426"/>
            <a:chOff x="0" y="0"/>
            <a:chExt cx="550357" cy="550424"/>
          </a:xfrm>
        </p:grpSpPr>
        <p:sp>
          <p:nvSpPr>
            <p:cNvPr id="36" name="Freeform 2131">
              <a:extLst>
                <a:ext uri="{FF2B5EF4-FFF2-40B4-BE49-F238E27FC236}">
                  <a16:creationId xmlns:a16="http://schemas.microsoft.com/office/drawing/2014/main" id="{E8745C81-B46A-4CC9-8D75-3C6289861A7D}"/>
                </a:ext>
              </a:extLst>
            </p:cNvPr>
            <p:cNvSpPr/>
            <p:nvPr/>
          </p:nvSpPr>
          <p:spPr>
            <a:xfrm>
              <a:off x="236384" y="489639"/>
              <a:ext cx="81044" cy="2026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520" y="0"/>
                  </a:lnTo>
                  <a:lnTo>
                    <a:pt x="1440" y="745"/>
                  </a:lnTo>
                  <a:lnTo>
                    <a:pt x="540" y="2979"/>
                  </a:lnTo>
                  <a:lnTo>
                    <a:pt x="180" y="6703"/>
                  </a:lnTo>
                  <a:lnTo>
                    <a:pt x="0" y="11172"/>
                  </a:lnTo>
                  <a:lnTo>
                    <a:pt x="180" y="15641"/>
                  </a:lnTo>
                  <a:lnTo>
                    <a:pt x="540" y="19366"/>
                  </a:lnTo>
                  <a:lnTo>
                    <a:pt x="1440" y="20855"/>
                  </a:lnTo>
                  <a:lnTo>
                    <a:pt x="2520" y="21600"/>
                  </a:lnTo>
                  <a:lnTo>
                    <a:pt x="18900" y="21600"/>
                  </a:lnTo>
                  <a:lnTo>
                    <a:pt x="19980" y="20855"/>
                  </a:lnTo>
                  <a:lnTo>
                    <a:pt x="20880" y="19366"/>
                  </a:lnTo>
                  <a:lnTo>
                    <a:pt x="21240" y="15641"/>
                  </a:lnTo>
                  <a:lnTo>
                    <a:pt x="21600" y="11172"/>
                  </a:lnTo>
                  <a:lnTo>
                    <a:pt x="21240" y="6703"/>
                  </a:lnTo>
                  <a:lnTo>
                    <a:pt x="20880" y="2979"/>
                  </a:lnTo>
                  <a:lnTo>
                    <a:pt x="19980" y="745"/>
                  </a:lnTo>
                  <a:lnTo>
                    <a:pt x="18900"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7" name="Freeform 2132">
              <a:extLst>
                <a:ext uri="{FF2B5EF4-FFF2-40B4-BE49-F238E27FC236}">
                  <a16:creationId xmlns:a16="http://schemas.microsoft.com/office/drawing/2014/main" id="{BFB9D83C-8E2C-41D6-94B0-D4B36E71DED0}"/>
                </a:ext>
              </a:extLst>
            </p:cNvPr>
            <p:cNvSpPr/>
            <p:nvPr/>
          </p:nvSpPr>
          <p:spPr>
            <a:xfrm>
              <a:off x="256645" y="530163"/>
              <a:ext cx="40522" cy="20262"/>
            </a:xfrm>
            <a:custGeom>
              <a:avLst/>
              <a:gdLst/>
              <a:ahLst/>
              <a:cxnLst>
                <a:cxn ang="0">
                  <a:pos x="wd2" y="hd2"/>
                </a:cxn>
                <a:cxn ang="5400000">
                  <a:pos x="wd2" y="hd2"/>
                </a:cxn>
                <a:cxn ang="10800000">
                  <a:pos x="wd2" y="hd2"/>
                </a:cxn>
                <a:cxn ang="16200000">
                  <a:pos x="wd2" y="hd2"/>
                </a:cxn>
              </a:cxnLst>
              <a:rect l="0" t="0" r="r" b="b"/>
              <a:pathLst>
                <a:path w="21600" h="21600" extrusionOk="0">
                  <a:moveTo>
                    <a:pt x="15934" y="0"/>
                  </a:moveTo>
                  <a:lnTo>
                    <a:pt x="5666" y="0"/>
                  </a:lnTo>
                  <a:lnTo>
                    <a:pt x="3541" y="720"/>
                  </a:lnTo>
                  <a:lnTo>
                    <a:pt x="1770" y="3600"/>
                  </a:lnTo>
                  <a:lnTo>
                    <a:pt x="354" y="5760"/>
                  </a:lnTo>
                  <a:lnTo>
                    <a:pt x="0" y="10080"/>
                  </a:lnTo>
                  <a:lnTo>
                    <a:pt x="354" y="15120"/>
                  </a:lnTo>
                  <a:lnTo>
                    <a:pt x="1770" y="18000"/>
                  </a:lnTo>
                  <a:lnTo>
                    <a:pt x="3541" y="20880"/>
                  </a:lnTo>
                  <a:lnTo>
                    <a:pt x="5666" y="21600"/>
                  </a:lnTo>
                  <a:lnTo>
                    <a:pt x="15934" y="21600"/>
                  </a:lnTo>
                  <a:lnTo>
                    <a:pt x="18059" y="20880"/>
                  </a:lnTo>
                  <a:lnTo>
                    <a:pt x="19830" y="18000"/>
                  </a:lnTo>
                  <a:lnTo>
                    <a:pt x="21246" y="15120"/>
                  </a:lnTo>
                  <a:lnTo>
                    <a:pt x="21600" y="10080"/>
                  </a:lnTo>
                  <a:lnTo>
                    <a:pt x="21246" y="5760"/>
                  </a:lnTo>
                  <a:lnTo>
                    <a:pt x="19830" y="3600"/>
                  </a:lnTo>
                  <a:lnTo>
                    <a:pt x="18059" y="720"/>
                  </a:lnTo>
                  <a:lnTo>
                    <a:pt x="15934"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8" name="Freeform 2133">
              <a:extLst>
                <a:ext uri="{FF2B5EF4-FFF2-40B4-BE49-F238E27FC236}">
                  <a16:creationId xmlns:a16="http://schemas.microsoft.com/office/drawing/2014/main" id="{46F475D8-8EE5-4657-9F80-B37F6F102AF1}"/>
                </a:ext>
              </a:extLst>
            </p:cNvPr>
            <p:cNvSpPr/>
            <p:nvPr/>
          </p:nvSpPr>
          <p:spPr>
            <a:xfrm>
              <a:off x="104690" y="91176"/>
              <a:ext cx="344436" cy="37820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lnTo>
                    <a:pt x="10229" y="39"/>
                  </a:lnTo>
                  <a:lnTo>
                    <a:pt x="9722" y="39"/>
                  </a:lnTo>
                  <a:lnTo>
                    <a:pt x="9173" y="117"/>
                  </a:lnTo>
                  <a:lnTo>
                    <a:pt x="8623" y="233"/>
                  </a:lnTo>
                  <a:lnTo>
                    <a:pt x="8116" y="311"/>
                  </a:lnTo>
                  <a:lnTo>
                    <a:pt x="7609" y="466"/>
                  </a:lnTo>
                  <a:lnTo>
                    <a:pt x="7101" y="583"/>
                  </a:lnTo>
                  <a:lnTo>
                    <a:pt x="6636" y="777"/>
                  </a:lnTo>
                  <a:lnTo>
                    <a:pt x="5664" y="1204"/>
                  </a:lnTo>
                  <a:lnTo>
                    <a:pt x="4777" y="1709"/>
                  </a:lnTo>
                  <a:lnTo>
                    <a:pt x="3931" y="2253"/>
                  </a:lnTo>
                  <a:lnTo>
                    <a:pt x="3170" y="2914"/>
                  </a:lnTo>
                  <a:lnTo>
                    <a:pt x="1818" y="4390"/>
                  </a:lnTo>
                  <a:lnTo>
                    <a:pt x="1310" y="5206"/>
                  </a:lnTo>
                  <a:lnTo>
                    <a:pt x="845" y="6060"/>
                  </a:lnTo>
                  <a:lnTo>
                    <a:pt x="634" y="6527"/>
                  </a:lnTo>
                  <a:lnTo>
                    <a:pt x="465" y="6954"/>
                  </a:lnTo>
                  <a:lnTo>
                    <a:pt x="338" y="7420"/>
                  </a:lnTo>
                  <a:lnTo>
                    <a:pt x="211" y="7964"/>
                  </a:lnTo>
                  <a:lnTo>
                    <a:pt x="127" y="8430"/>
                  </a:lnTo>
                  <a:lnTo>
                    <a:pt x="85" y="8896"/>
                  </a:lnTo>
                  <a:lnTo>
                    <a:pt x="0" y="9440"/>
                  </a:lnTo>
                  <a:lnTo>
                    <a:pt x="0" y="10761"/>
                  </a:lnTo>
                  <a:lnTo>
                    <a:pt x="127" y="11577"/>
                  </a:lnTo>
                  <a:lnTo>
                    <a:pt x="338" y="12315"/>
                  </a:lnTo>
                  <a:lnTo>
                    <a:pt x="550" y="13092"/>
                  </a:lnTo>
                  <a:lnTo>
                    <a:pt x="845" y="13791"/>
                  </a:lnTo>
                  <a:lnTo>
                    <a:pt x="1184" y="14491"/>
                  </a:lnTo>
                  <a:lnTo>
                    <a:pt x="1649" y="15229"/>
                  </a:lnTo>
                  <a:lnTo>
                    <a:pt x="2114" y="15812"/>
                  </a:lnTo>
                  <a:lnTo>
                    <a:pt x="2663" y="16433"/>
                  </a:lnTo>
                  <a:lnTo>
                    <a:pt x="3213" y="17016"/>
                  </a:lnTo>
                  <a:lnTo>
                    <a:pt x="3847" y="17521"/>
                  </a:lnTo>
                  <a:lnTo>
                    <a:pt x="4523" y="18026"/>
                  </a:lnTo>
                  <a:lnTo>
                    <a:pt x="5241" y="18453"/>
                  </a:lnTo>
                  <a:lnTo>
                    <a:pt x="6763" y="19153"/>
                  </a:lnTo>
                  <a:lnTo>
                    <a:pt x="7609" y="19424"/>
                  </a:lnTo>
                  <a:lnTo>
                    <a:pt x="7609" y="21056"/>
                  </a:lnTo>
                  <a:lnTo>
                    <a:pt x="7651" y="21250"/>
                  </a:lnTo>
                  <a:lnTo>
                    <a:pt x="7820" y="21445"/>
                  </a:lnTo>
                  <a:lnTo>
                    <a:pt x="8031" y="21561"/>
                  </a:lnTo>
                  <a:lnTo>
                    <a:pt x="8285" y="21600"/>
                  </a:lnTo>
                  <a:lnTo>
                    <a:pt x="13357" y="21600"/>
                  </a:lnTo>
                  <a:lnTo>
                    <a:pt x="13611" y="21561"/>
                  </a:lnTo>
                  <a:lnTo>
                    <a:pt x="13822" y="21445"/>
                  </a:lnTo>
                  <a:lnTo>
                    <a:pt x="13949" y="21250"/>
                  </a:lnTo>
                  <a:lnTo>
                    <a:pt x="13991" y="21056"/>
                  </a:lnTo>
                  <a:lnTo>
                    <a:pt x="13991" y="19424"/>
                  </a:lnTo>
                  <a:lnTo>
                    <a:pt x="14837" y="19153"/>
                  </a:lnTo>
                  <a:lnTo>
                    <a:pt x="15598" y="18803"/>
                  </a:lnTo>
                  <a:lnTo>
                    <a:pt x="16401" y="18453"/>
                  </a:lnTo>
                  <a:lnTo>
                    <a:pt x="17119" y="18026"/>
                  </a:lnTo>
                  <a:lnTo>
                    <a:pt x="17796" y="17521"/>
                  </a:lnTo>
                  <a:lnTo>
                    <a:pt x="18387" y="17016"/>
                  </a:lnTo>
                  <a:lnTo>
                    <a:pt x="18979" y="16433"/>
                  </a:lnTo>
                  <a:lnTo>
                    <a:pt x="19486" y="15812"/>
                  </a:lnTo>
                  <a:lnTo>
                    <a:pt x="19994" y="15229"/>
                  </a:lnTo>
                  <a:lnTo>
                    <a:pt x="20416" y="14491"/>
                  </a:lnTo>
                  <a:lnTo>
                    <a:pt x="21093" y="13092"/>
                  </a:lnTo>
                  <a:lnTo>
                    <a:pt x="21304" y="12315"/>
                  </a:lnTo>
                  <a:lnTo>
                    <a:pt x="21473" y="11577"/>
                  </a:lnTo>
                  <a:lnTo>
                    <a:pt x="21600" y="10761"/>
                  </a:lnTo>
                  <a:lnTo>
                    <a:pt x="21600" y="9440"/>
                  </a:lnTo>
                  <a:lnTo>
                    <a:pt x="21558" y="8896"/>
                  </a:lnTo>
                  <a:lnTo>
                    <a:pt x="21389" y="7964"/>
                  </a:lnTo>
                  <a:lnTo>
                    <a:pt x="21304" y="7420"/>
                  </a:lnTo>
                  <a:lnTo>
                    <a:pt x="21135" y="6954"/>
                  </a:lnTo>
                  <a:lnTo>
                    <a:pt x="20966" y="6527"/>
                  </a:lnTo>
                  <a:lnTo>
                    <a:pt x="20755" y="6060"/>
                  </a:lnTo>
                  <a:lnTo>
                    <a:pt x="20290" y="5206"/>
                  </a:lnTo>
                  <a:lnTo>
                    <a:pt x="19782" y="4390"/>
                  </a:lnTo>
                  <a:lnTo>
                    <a:pt x="18430" y="2914"/>
                  </a:lnTo>
                  <a:lnTo>
                    <a:pt x="17669" y="2253"/>
                  </a:lnTo>
                  <a:lnTo>
                    <a:pt x="16866" y="1709"/>
                  </a:lnTo>
                  <a:lnTo>
                    <a:pt x="15978" y="1204"/>
                  </a:lnTo>
                  <a:lnTo>
                    <a:pt x="15006" y="777"/>
                  </a:lnTo>
                  <a:lnTo>
                    <a:pt x="14541" y="583"/>
                  </a:lnTo>
                  <a:lnTo>
                    <a:pt x="13991" y="466"/>
                  </a:lnTo>
                  <a:lnTo>
                    <a:pt x="13484" y="311"/>
                  </a:lnTo>
                  <a:lnTo>
                    <a:pt x="12977" y="233"/>
                  </a:lnTo>
                  <a:lnTo>
                    <a:pt x="12470" y="117"/>
                  </a:lnTo>
                  <a:lnTo>
                    <a:pt x="11878" y="39"/>
                  </a:lnTo>
                  <a:lnTo>
                    <a:pt x="11371" y="39"/>
                  </a:lnTo>
                  <a:lnTo>
                    <a:pt x="10821"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9" name="Freeform 2134">
              <a:extLst>
                <a:ext uri="{FF2B5EF4-FFF2-40B4-BE49-F238E27FC236}">
                  <a16:creationId xmlns:a16="http://schemas.microsoft.com/office/drawing/2014/main" id="{9ADFB9D5-6BEC-4A16-83CD-3871078DDCDF}"/>
                </a:ext>
              </a:extLst>
            </p:cNvPr>
            <p:cNvSpPr/>
            <p:nvPr/>
          </p:nvSpPr>
          <p:spPr>
            <a:xfrm>
              <a:off x="-1" y="243134"/>
              <a:ext cx="60784" cy="23639"/>
            </a:xfrm>
            <a:custGeom>
              <a:avLst/>
              <a:gdLst/>
              <a:ahLst/>
              <a:cxnLst>
                <a:cxn ang="0">
                  <a:pos x="wd2" y="hd2"/>
                </a:cxn>
                <a:cxn ang="5400000">
                  <a:pos x="wd2" y="hd2"/>
                </a:cxn>
                <a:cxn ang="10800000">
                  <a:pos x="wd2" y="hd2"/>
                </a:cxn>
                <a:cxn ang="16200000">
                  <a:pos x="wd2" y="hd2"/>
                </a:cxn>
              </a:cxnLst>
              <a:rect l="0" t="0" r="r" b="b"/>
              <a:pathLst>
                <a:path w="21600" h="21600" extrusionOk="0">
                  <a:moveTo>
                    <a:pt x="18240" y="0"/>
                  </a:moveTo>
                  <a:lnTo>
                    <a:pt x="3840" y="0"/>
                  </a:lnTo>
                  <a:lnTo>
                    <a:pt x="2400" y="1394"/>
                  </a:lnTo>
                  <a:lnTo>
                    <a:pt x="1200" y="3484"/>
                  </a:lnTo>
                  <a:lnTo>
                    <a:pt x="240" y="6968"/>
                  </a:lnTo>
                  <a:lnTo>
                    <a:pt x="0" y="10452"/>
                  </a:lnTo>
                  <a:lnTo>
                    <a:pt x="240" y="14632"/>
                  </a:lnTo>
                  <a:lnTo>
                    <a:pt x="1200" y="18116"/>
                  </a:lnTo>
                  <a:lnTo>
                    <a:pt x="2400" y="20903"/>
                  </a:lnTo>
                  <a:lnTo>
                    <a:pt x="3840" y="21600"/>
                  </a:lnTo>
                  <a:lnTo>
                    <a:pt x="18240" y="21600"/>
                  </a:lnTo>
                  <a:lnTo>
                    <a:pt x="19680" y="20903"/>
                  </a:lnTo>
                  <a:lnTo>
                    <a:pt x="20880" y="18116"/>
                  </a:lnTo>
                  <a:lnTo>
                    <a:pt x="21360" y="14632"/>
                  </a:lnTo>
                  <a:lnTo>
                    <a:pt x="21600" y="10452"/>
                  </a:lnTo>
                  <a:lnTo>
                    <a:pt x="21360" y="6968"/>
                  </a:lnTo>
                  <a:lnTo>
                    <a:pt x="20880" y="3484"/>
                  </a:lnTo>
                  <a:lnTo>
                    <a:pt x="19680" y="1394"/>
                  </a:lnTo>
                  <a:lnTo>
                    <a:pt x="18240"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0" name="Freeform 2135">
              <a:extLst>
                <a:ext uri="{FF2B5EF4-FFF2-40B4-BE49-F238E27FC236}">
                  <a16:creationId xmlns:a16="http://schemas.microsoft.com/office/drawing/2014/main" id="{8C42FA8D-2F38-4555-92B5-1053A0459162}"/>
                </a:ext>
              </a:extLst>
            </p:cNvPr>
            <p:cNvSpPr/>
            <p:nvPr/>
          </p:nvSpPr>
          <p:spPr>
            <a:xfrm>
              <a:off x="60784" y="60784"/>
              <a:ext cx="74291" cy="74291"/>
            </a:xfrm>
            <a:custGeom>
              <a:avLst/>
              <a:gdLst/>
              <a:ahLst/>
              <a:cxnLst>
                <a:cxn ang="0">
                  <a:pos x="wd2" y="hd2"/>
                </a:cxn>
                <a:cxn ang="5400000">
                  <a:pos x="wd2" y="hd2"/>
                </a:cxn>
                <a:cxn ang="10800000">
                  <a:pos x="wd2" y="hd2"/>
                </a:cxn>
                <a:cxn ang="16200000">
                  <a:pos x="wd2" y="hd2"/>
                </a:cxn>
              </a:cxnLst>
              <a:rect l="0" t="0" r="r" b="b"/>
              <a:pathLst>
                <a:path w="21600" h="21600" extrusionOk="0">
                  <a:moveTo>
                    <a:pt x="18370" y="21600"/>
                  </a:moveTo>
                  <a:lnTo>
                    <a:pt x="19581" y="21196"/>
                  </a:lnTo>
                  <a:lnTo>
                    <a:pt x="20591" y="20591"/>
                  </a:lnTo>
                  <a:lnTo>
                    <a:pt x="21196" y="19581"/>
                  </a:lnTo>
                  <a:lnTo>
                    <a:pt x="21600" y="18370"/>
                  </a:lnTo>
                  <a:lnTo>
                    <a:pt x="21196" y="17361"/>
                  </a:lnTo>
                  <a:lnTo>
                    <a:pt x="20591" y="16351"/>
                  </a:lnTo>
                  <a:lnTo>
                    <a:pt x="5249" y="1009"/>
                  </a:lnTo>
                  <a:lnTo>
                    <a:pt x="4239" y="404"/>
                  </a:lnTo>
                  <a:lnTo>
                    <a:pt x="3230" y="0"/>
                  </a:lnTo>
                  <a:lnTo>
                    <a:pt x="2019" y="404"/>
                  </a:lnTo>
                  <a:lnTo>
                    <a:pt x="1009" y="1009"/>
                  </a:lnTo>
                  <a:lnTo>
                    <a:pt x="404" y="2019"/>
                  </a:lnTo>
                  <a:lnTo>
                    <a:pt x="0" y="3230"/>
                  </a:lnTo>
                  <a:lnTo>
                    <a:pt x="404" y="4239"/>
                  </a:lnTo>
                  <a:lnTo>
                    <a:pt x="1009" y="5249"/>
                  </a:lnTo>
                  <a:lnTo>
                    <a:pt x="16351" y="20591"/>
                  </a:lnTo>
                  <a:lnTo>
                    <a:pt x="17361" y="21196"/>
                  </a:lnTo>
                  <a:lnTo>
                    <a:pt x="18370" y="2160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1" name="Freeform 2136">
              <a:extLst>
                <a:ext uri="{FF2B5EF4-FFF2-40B4-BE49-F238E27FC236}">
                  <a16:creationId xmlns:a16="http://schemas.microsoft.com/office/drawing/2014/main" id="{6267EFB8-61D8-48F4-9C0F-ED7F38A8AA74}"/>
                </a:ext>
              </a:extLst>
            </p:cNvPr>
            <p:cNvSpPr/>
            <p:nvPr/>
          </p:nvSpPr>
          <p:spPr>
            <a:xfrm>
              <a:off x="266800" y="0"/>
              <a:ext cx="20261" cy="60783"/>
            </a:xfrm>
            <a:custGeom>
              <a:avLst/>
              <a:gdLst/>
              <a:ahLst/>
              <a:cxnLst>
                <a:cxn ang="0">
                  <a:pos x="wd2" y="hd2"/>
                </a:cxn>
                <a:cxn ang="5400000">
                  <a:pos x="wd2" y="hd2"/>
                </a:cxn>
                <a:cxn ang="10800000">
                  <a:pos x="wd2" y="hd2"/>
                </a:cxn>
                <a:cxn ang="16200000">
                  <a:pos x="wd2" y="hd2"/>
                </a:cxn>
              </a:cxnLst>
              <a:rect l="0" t="0" r="r" b="b"/>
              <a:pathLst>
                <a:path w="21600" h="21600" extrusionOk="0">
                  <a:moveTo>
                    <a:pt x="11172" y="21600"/>
                  </a:moveTo>
                  <a:lnTo>
                    <a:pt x="15641" y="21360"/>
                  </a:lnTo>
                  <a:lnTo>
                    <a:pt x="19366" y="20880"/>
                  </a:lnTo>
                  <a:lnTo>
                    <a:pt x="20855" y="19680"/>
                  </a:lnTo>
                  <a:lnTo>
                    <a:pt x="21600" y="18240"/>
                  </a:lnTo>
                  <a:lnTo>
                    <a:pt x="21600" y="3840"/>
                  </a:lnTo>
                  <a:lnTo>
                    <a:pt x="20855" y="2400"/>
                  </a:lnTo>
                  <a:lnTo>
                    <a:pt x="19366" y="1200"/>
                  </a:lnTo>
                  <a:lnTo>
                    <a:pt x="15641" y="240"/>
                  </a:lnTo>
                  <a:lnTo>
                    <a:pt x="11172" y="0"/>
                  </a:lnTo>
                  <a:lnTo>
                    <a:pt x="6703" y="240"/>
                  </a:lnTo>
                  <a:lnTo>
                    <a:pt x="2979" y="1200"/>
                  </a:lnTo>
                  <a:lnTo>
                    <a:pt x="745" y="2400"/>
                  </a:lnTo>
                  <a:lnTo>
                    <a:pt x="0" y="3840"/>
                  </a:lnTo>
                  <a:lnTo>
                    <a:pt x="0" y="18240"/>
                  </a:lnTo>
                  <a:lnTo>
                    <a:pt x="745" y="19680"/>
                  </a:lnTo>
                  <a:lnTo>
                    <a:pt x="2979" y="20880"/>
                  </a:lnTo>
                  <a:lnTo>
                    <a:pt x="6703" y="21360"/>
                  </a:lnTo>
                  <a:lnTo>
                    <a:pt x="11172" y="2160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2" name="Freeform 2137">
              <a:extLst>
                <a:ext uri="{FF2B5EF4-FFF2-40B4-BE49-F238E27FC236}">
                  <a16:creationId xmlns:a16="http://schemas.microsoft.com/office/drawing/2014/main" id="{74959B97-088F-49BB-8AAA-251CCB93C516}"/>
                </a:ext>
              </a:extLst>
            </p:cNvPr>
            <p:cNvSpPr/>
            <p:nvPr/>
          </p:nvSpPr>
          <p:spPr>
            <a:xfrm>
              <a:off x="418827" y="60782"/>
              <a:ext cx="70915" cy="74291"/>
            </a:xfrm>
            <a:custGeom>
              <a:avLst/>
              <a:gdLst/>
              <a:ahLst/>
              <a:cxnLst>
                <a:cxn ang="0">
                  <a:pos x="wd2" y="hd2"/>
                </a:cxn>
                <a:cxn ang="5400000">
                  <a:pos x="wd2" y="hd2"/>
                </a:cxn>
                <a:cxn ang="10800000">
                  <a:pos x="wd2" y="hd2"/>
                </a:cxn>
                <a:cxn ang="16200000">
                  <a:pos x="wd2" y="hd2"/>
                </a:cxn>
              </a:cxnLst>
              <a:rect l="0" t="0" r="r" b="b"/>
              <a:pathLst>
                <a:path w="21600" h="21600" extrusionOk="0">
                  <a:moveTo>
                    <a:pt x="20581" y="1009"/>
                  </a:moveTo>
                  <a:lnTo>
                    <a:pt x="19562" y="404"/>
                  </a:lnTo>
                  <a:lnTo>
                    <a:pt x="18340" y="0"/>
                  </a:lnTo>
                  <a:lnTo>
                    <a:pt x="17321" y="404"/>
                  </a:lnTo>
                  <a:lnTo>
                    <a:pt x="16302" y="1009"/>
                  </a:lnTo>
                  <a:lnTo>
                    <a:pt x="1019" y="16150"/>
                  </a:lnTo>
                  <a:lnTo>
                    <a:pt x="204" y="17361"/>
                  </a:lnTo>
                  <a:lnTo>
                    <a:pt x="0" y="18370"/>
                  </a:lnTo>
                  <a:lnTo>
                    <a:pt x="204" y="19581"/>
                  </a:lnTo>
                  <a:lnTo>
                    <a:pt x="1019" y="20591"/>
                  </a:lnTo>
                  <a:lnTo>
                    <a:pt x="2038" y="21196"/>
                  </a:lnTo>
                  <a:lnTo>
                    <a:pt x="3260" y="21600"/>
                  </a:lnTo>
                  <a:lnTo>
                    <a:pt x="4279" y="21196"/>
                  </a:lnTo>
                  <a:lnTo>
                    <a:pt x="5094" y="20591"/>
                  </a:lnTo>
                  <a:lnTo>
                    <a:pt x="20581" y="5249"/>
                  </a:lnTo>
                  <a:lnTo>
                    <a:pt x="21396" y="4239"/>
                  </a:lnTo>
                  <a:lnTo>
                    <a:pt x="21600" y="3230"/>
                  </a:lnTo>
                  <a:lnTo>
                    <a:pt x="21396" y="2019"/>
                  </a:lnTo>
                  <a:lnTo>
                    <a:pt x="20581" y="1009"/>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3" name="Freeform 2138">
              <a:extLst>
                <a:ext uri="{FF2B5EF4-FFF2-40B4-BE49-F238E27FC236}">
                  <a16:creationId xmlns:a16="http://schemas.microsoft.com/office/drawing/2014/main" id="{028266BB-FD5A-4EA3-A0B0-DC48A4B974C5}"/>
                </a:ext>
              </a:extLst>
            </p:cNvPr>
            <p:cNvSpPr/>
            <p:nvPr/>
          </p:nvSpPr>
          <p:spPr>
            <a:xfrm>
              <a:off x="489575" y="243127"/>
              <a:ext cx="60783" cy="23640"/>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3600" y="0"/>
                  </a:lnTo>
                  <a:lnTo>
                    <a:pt x="2160" y="1394"/>
                  </a:lnTo>
                  <a:lnTo>
                    <a:pt x="960" y="3484"/>
                  </a:lnTo>
                  <a:lnTo>
                    <a:pt x="240" y="6968"/>
                  </a:lnTo>
                  <a:lnTo>
                    <a:pt x="0" y="10452"/>
                  </a:lnTo>
                  <a:lnTo>
                    <a:pt x="240" y="14632"/>
                  </a:lnTo>
                  <a:lnTo>
                    <a:pt x="960" y="18116"/>
                  </a:lnTo>
                  <a:lnTo>
                    <a:pt x="2160" y="20903"/>
                  </a:lnTo>
                  <a:lnTo>
                    <a:pt x="3600" y="21600"/>
                  </a:lnTo>
                  <a:lnTo>
                    <a:pt x="18000" y="21600"/>
                  </a:lnTo>
                  <a:lnTo>
                    <a:pt x="19440" y="20903"/>
                  </a:lnTo>
                  <a:lnTo>
                    <a:pt x="20640" y="18116"/>
                  </a:lnTo>
                  <a:lnTo>
                    <a:pt x="21360" y="14632"/>
                  </a:lnTo>
                  <a:lnTo>
                    <a:pt x="21600" y="10452"/>
                  </a:lnTo>
                  <a:lnTo>
                    <a:pt x="21360" y="6968"/>
                  </a:lnTo>
                  <a:lnTo>
                    <a:pt x="20640" y="3484"/>
                  </a:lnTo>
                  <a:lnTo>
                    <a:pt x="19440" y="1394"/>
                  </a:lnTo>
                  <a:lnTo>
                    <a:pt x="18000" y="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pic>
        <p:nvPicPr>
          <p:cNvPr id="46" name="image.png" descr="image.png">
            <a:extLst>
              <a:ext uri="{FF2B5EF4-FFF2-40B4-BE49-F238E27FC236}">
                <a16:creationId xmlns:a16="http://schemas.microsoft.com/office/drawing/2014/main" id="{8F62C1E5-83DF-4E45-A37C-BEC6834CE086}"/>
              </a:ext>
            </a:extLst>
          </p:cNvPr>
          <p:cNvPicPr>
            <a:picLocks noChangeAspect="1"/>
          </p:cNvPicPr>
          <p:nvPr/>
        </p:nvPicPr>
        <p:blipFill>
          <a:blip r:embed="rId2"/>
          <a:stretch>
            <a:fillRect/>
          </a:stretch>
        </p:blipFill>
        <p:spPr>
          <a:xfrm>
            <a:off x="7616809" y="1485"/>
            <a:ext cx="1527191" cy="1109648"/>
          </a:xfrm>
          <a:prstGeom prst="rect">
            <a:avLst/>
          </a:prstGeom>
          <a:ln w="12700">
            <a:miter lim="400000"/>
          </a:ln>
        </p:spPr>
      </p:pic>
      <p:pic>
        <p:nvPicPr>
          <p:cNvPr id="47" name="Picture 2" descr="Picture 2">
            <a:extLst>
              <a:ext uri="{FF2B5EF4-FFF2-40B4-BE49-F238E27FC236}">
                <a16:creationId xmlns:a16="http://schemas.microsoft.com/office/drawing/2014/main" id="{063B1A81-1001-46B3-A1D6-1E6CC15FCD18}"/>
              </a:ext>
            </a:extLst>
          </p:cNvPr>
          <p:cNvPicPr>
            <a:picLocks noChangeAspect="1"/>
          </p:cNvPicPr>
          <p:nvPr/>
        </p:nvPicPr>
        <p:blipFill>
          <a:blip r:embed="rId3"/>
          <a:srcRect r="7733"/>
          <a:stretch>
            <a:fillRect/>
          </a:stretch>
        </p:blipFill>
        <p:spPr>
          <a:xfrm>
            <a:off x="6267470" y="192535"/>
            <a:ext cx="1277453" cy="443049"/>
          </a:xfrm>
          <a:prstGeom prst="rect">
            <a:avLst/>
          </a:prstGeom>
          <a:ln w="12700">
            <a:miter lim="400000"/>
          </a:ln>
        </p:spPr>
      </p:pic>
      <p:pic>
        <p:nvPicPr>
          <p:cNvPr id="48" name="Picture 2" descr="Picture 2">
            <a:extLst>
              <a:ext uri="{FF2B5EF4-FFF2-40B4-BE49-F238E27FC236}">
                <a16:creationId xmlns:a16="http://schemas.microsoft.com/office/drawing/2014/main" id="{6313540F-9B17-4158-87F0-549805839304}"/>
              </a:ext>
            </a:extLst>
          </p:cNvPr>
          <p:cNvPicPr>
            <a:picLocks noChangeAspect="1"/>
          </p:cNvPicPr>
          <p:nvPr/>
        </p:nvPicPr>
        <p:blipFill>
          <a:blip r:embed="rId3"/>
          <a:srcRect r="7733"/>
          <a:stretch>
            <a:fillRect/>
          </a:stretch>
        </p:blipFill>
        <p:spPr>
          <a:xfrm>
            <a:off x="6090140" y="199233"/>
            <a:ext cx="1277453" cy="443049"/>
          </a:xfrm>
          <a:prstGeom prst="rect">
            <a:avLst/>
          </a:prstGeom>
          <a:ln w="12700">
            <a:miter lim="400000"/>
          </a:ln>
        </p:spPr>
      </p:pic>
      <p:sp>
        <p:nvSpPr>
          <p:cNvPr id="64" name="Straight Connector 86">
            <a:extLst>
              <a:ext uri="{FF2B5EF4-FFF2-40B4-BE49-F238E27FC236}">
                <a16:creationId xmlns:a16="http://schemas.microsoft.com/office/drawing/2014/main" id="{8804C037-B722-4BD9-8FCC-69BA58E2D649}"/>
              </a:ext>
            </a:extLst>
          </p:cNvPr>
          <p:cNvSpPr/>
          <p:nvPr/>
        </p:nvSpPr>
        <p:spPr>
          <a:xfrm flipH="1">
            <a:off x="5511173" y="3697471"/>
            <a:ext cx="2443817" cy="45065"/>
          </a:xfrm>
          <a:prstGeom prst="line">
            <a:avLst/>
          </a:prstGeom>
          <a:ln w="3175">
            <a:solidFill>
              <a:srgbClr val="808080"/>
            </a:solidFill>
            <a:miter/>
            <a:tailEnd type="oval"/>
          </a:ln>
        </p:spPr>
        <p:txBody>
          <a:bodyPr lIns="34289" tIns="34289" rIns="34289" bIns="34289"/>
          <a:lstStyle/>
          <a:p>
            <a:pPr>
              <a:defRPr sz="1800">
                <a:latin typeface="Calibri"/>
                <a:ea typeface="Calibri"/>
                <a:cs typeface="Calibri"/>
                <a:sym typeface="Calibri"/>
              </a:defRPr>
            </a:pPr>
            <a:endParaRPr/>
          </a:p>
        </p:txBody>
      </p:sp>
      <p:sp>
        <p:nvSpPr>
          <p:cNvPr id="65" name="Straight Connector 88">
            <a:extLst>
              <a:ext uri="{FF2B5EF4-FFF2-40B4-BE49-F238E27FC236}">
                <a16:creationId xmlns:a16="http://schemas.microsoft.com/office/drawing/2014/main" id="{FB2DB84F-788B-4A71-8ACF-FB528B98E7D8}"/>
              </a:ext>
            </a:extLst>
          </p:cNvPr>
          <p:cNvSpPr/>
          <p:nvPr/>
        </p:nvSpPr>
        <p:spPr>
          <a:xfrm>
            <a:off x="7943146" y="2799476"/>
            <a:ext cx="1" cy="952896"/>
          </a:xfrm>
          <a:prstGeom prst="line">
            <a:avLst/>
          </a:prstGeom>
          <a:ln w="3175">
            <a:solidFill>
              <a:srgbClr val="808080"/>
            </a:solidFill>
            <a:miter/>
          </a:ln>
        </p:spPr>
        <p:txBody>
          <a:bodyPr lIns="34289" tIns="34289" rIns="34289" bIns="34289"/>
          <a:lstStyle/>
          <a:p>
            <a:pPr>
              <a:defRPr sz="1800">
                <a:latin typeface="Calibri"/>
                <a:ea typeface="Calibri"/>
                <a:cs typeface="Calibri"/>
                <a:sym typeface="Calibri"/>
              </a:defRPr>
            </a:pPr>
            <a:endParaRPr/>
          </a:p>
        </p:txBody>
      </p:sp>
      <p:sp>
        <p:nvSpPr>
          <p:cNvPr id="66" name="Oval 91">
            <a:extLst>
              <a:ext uri="{FF2B5EF4-FFF2-40B4-BE49-F238E27FC236}">
                <a16:creationId xmlns:a16="http://schemas.microsoft.com/office/drawing/2014/main" id="{F2250B82-A628-4C24-B143-0B21AF88218D}"/>
              </a:ext>
            </a:extLst>
          </p:cNvPr>
          <p:cNvSpPr/>
          <p:nvPr/>
        </p:nvSpPr>
        <p:spPr>
          <a:xfrm>
            <a:off x="7737324" y="2588799"/>
            <a:ext cx="302436" cy="302436"/>
          </a:xfrm>
          <a:prstGeom prst="ellipse">
            <a:avLst/>
          </a:prstGeom>
          <a:solidFill>
            <a:srgbClr val="0070C0"/>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67" name="TextBox 92">
            <a:extLst>
              <a:ext uri="{FF2B5EF4-FFF2-40B4-BE49-F238E27FC236}">
                <a16:creationId xmlns:a16="http://schemas.microsoft.com/office/drawing/2014/main" id="{B09473FD-A461-4778-94B1-FDDC8353A6CD}"/>
              </a:ext>
            </a:extLst>
          </p:cNvPr>
          <p:cNvSpPr txBox="1"/>
          <p:nvPr/>
        </p:nvSpPr>
        <p:spPr>
          <a:xfrm>
            <a:off x="7155469" y="1953090"/>
            <a:ext cx="1438996"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 b="1">
                <a:solidFill>
                  <a:srgbClr val="0070C0"/>
                </a:solidFill>
                <a:latin typeface="+mj-lt"/>
                <a:ea typeface="+mj-ea"/>
                <a:cs typeface="+mj-cs"/>
                <a:sym typeface="Helvetica"/>
              </a:defRPr>
            </a:lvl1pPr>
          </a:lstStyle>
          <a:p>
            <a:r>
              <a:t>KEA</a:t>
            </a:r>
          </a:p>
        </p:txBody>
      </p:sp>
      <p:sp>
        <p:nvSpPr>
          <p:cNvPr id="68" name="Rectangle 93">
            <a:extLst>
              <a:ext uri="{FF2B5EF4-FFF2-40B4-BE49-F238E27FC236}">
                <a16:creationId xmlns:a16="http://schemas.microsoft.com/office/drawing/2014/main" id="{84C0C414-DAC3-4831-84FC-09CB62C69CF0}"/>
              </a:ext>
            </a:extLst>
          </p:cNvPr>
          <p:cNvSpPr txBox="1"/>
          <p:nvPr/>
        </p:nvSpPr>
        <p:spPr>
          <a:xfrm>
            <a:off x="7669570" y="2155630"/>
            <a:ext cx="437943"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solidFill>
                  <a:srgbClr val="105596"/>
                </a:solidFill>
                <a:latin typeface="Calibri"/>
                <a:ea typeface="Calibri"/>
                <a:cs typeface="Calibri"/>
                <a:sym typeface="Calibri"/>
              </a:defRPr>
            </a:lvl1pPr>
          </a:lstStyle>
          <a:p>
            <a:r>
              <a:t>Korea</a:t>
            </a:r>
          </a:p>
        </p:txBody>
      </p:sp>
      <p:sp>
        <p:nvSpPr>
          <p:cNvPr id="69" name="Straight Connector 94">
            <a:extLst>
              <a:ext uri="{FF2B5EF4-FFF2-40B4-BE49-F238E27FC236}">
                <a16:creationId xmlns:a16="http://schemas.microsoft.com/office/drawing/2014/main" id="{2B56EBFC-8F9B-44C5-8088-1AF7815577E3}"/>
              </a:ext>
            </a:extLst>
          </p:cNvPr>
          <p:cNvSpPr/>
          <p:nvPr/>
        </p:nvSpPr>
        <p:spPr>
          <a:xfrm flipH="1">
            <a:off x="5674774" y="3781268"/>
            <a:ext cx="3040062" cy="45080"/>
          </a:xfrm>
          <a:prstGeom prst="line">
            <a:avLst/>
          </a:prstGeom>
          <a:ln w="3175">
            <a:solidFill>
              <a:srgbClr val="808080"/>
            </a:solidFill>
            <a:miter/>
            <a:tailEnd type="oval"/>
          </a:ln>
        </p:spPr>
        <p:txBody>
          <a:bodyPr lIns="34289" tIns="34289" rIns="34289" bIns="34289"/>
          <a:lstStyle/>
          <a:p>
            <a:pPr>
              <a:defRPr sz="1800">
                <a:latin typeface="Calibri"/>
                <a:ea typeface="Calibri"/>
                <a:cs typeface="Calibri"/>
                <a:sym typeface="Calibri"/>
              </a:defRPr>
            </a:pPr>
            <a:endParaRPr/>
          </a:p>
        </p:txBody>
      </p:sp>
      <p:sp>
        <p:nvSpPr>
          <p:cNvPr id="70" name="Straight Connector 96">
            <a:extLst>
              <a:ext uri="{FF2B5EF4-FFF2-40B4-BE49-F238E27FC236}">
                <a16:creationId xmlns:a16="http://schemas.microsoft.com/office/drawing/2014/main" id="{05438CBF-A307-4C32-A417-85E78D9D5C51}"/>
              </a:ext>
            </a:extLst>
          </p:cNvPr>
          <p:cNvSpPr/>
          <p:nvPr/>
        </p:nvSpPr>
        <p:spPr>
          <a:xfrm>
            <a:off x="8714835" y="2893495"/>
            <a:ext cx="1" cy="880238"/>
          </a:xfrm>
          <a:prstGeom prst="line">
            <a:avLst/>
          </a:prstGeom>
          <a:ln w="3175">
            <a:solidFill>
              <a:srgbClr val="808080"/>
            </a:solidFill>
            <a:miter/>
          </a:ln>
        </p:spPr>
        <p:txBody>
          <a:bodyPr lIns="34289" tIns="34289" rIns="34289" bIns="34289"/>
          <a:lstStyle/>
          <a:p>
            <a:pPr>
              <a:defRPr sz="1800">
                <a:latin typeface="Calibri"/>
                <a:ea typeface="Calibri"/>
                <a:cs typeface="Calibri"/>
                <a:sym typeface="Calibri"/>
              </a:defRPr>
            </a:pPr>
            <a:endParaRPr/>
          </a:p>
        </p:txBody>
      </p:sp>
      <p:sp>
        <p:nvSpPr>
          <p:cNvPr id="71" name="Oval 97">
            <a:extLst>
              <a:ext uri="{FF2B5EF4-FFF2-40B4-BE49-F238E27FC236}">
                <a16:creationId xmlns:a16="http://schemas.microsoft.com/office/drawing/2014/main" id="{019AF16A-CBD4-4720-A0A1-004103E5CC7D}"/>
              </a:ext>
            </a:extLst>
          </p:cNvPr>
          <p:cNvSpPr/>
          <p:nvPr/>
        </p:nvSpPr>
        <p:spPr>
          <a:xfrm>
            <a:off x="8563618" y="2591061"/>
            <a:ext cx="302435" cy="302435"/>
          </a:xfrm>
          <a:prstGeom prst="ellipse">
            <a:avLst/>
          </a:prstGeom>
          <a:solidFill>
            <a:srgbClr val="00B0F0"/>
          </a:solidFill>
          <a:ln w="3175">
            <a:solidFill>
              <a:srgbClr val="00B0F0"/>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72" name="Rectangle 100">
            <a:extLst>
              <a:ext uri="{FF2B5EF4-FFF2-40B4-BE49-F238E27FC236}">
                <a16:creationId xmlns:a16="http://schemas.microsoft.com/office/drawing/2014/main" id="{C54896AF-A91F-4507-B2CA-E96F2491DE75}"/>
              </a:ext>
            </a:extLst>
          </p:cNvPr>
          <p:cNvSpPr txBox="1"/>
          <p:nvPr/>
        </p:nvSpPr>
        <p:spPr>
          <a:xfrm>
            <a:off x="8380404" y="2134891"/>
            <a:ext cx="582097"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a:defRPr sz="1400">
                <a:solidFill>
                  <a:srgbClr val="105596"/>
                </a:solidFill>
                <a:latin typeface="Calibri"/>
                <a:ea typeface="Calibri"/>
                <a:cs typeface="Calibri"/>
                <a:sym typeface="Calibri"/>
              </a:defRPr>
            </a:lvl1pPr>
          </a:lstStyle>
          <a:p>
            <a:r>
              <a:rPr dirty="0"/>
              <a:t>Japan</a:t>
            </a:r>
          </a:p>
        </p:txBody>
      </p:sp>
      <p:sp>
        <p:nvSpPr>
          <p:cNvPr id="73" name="Straight Connector 101">
            <a:extLst>
              <a:ext uri="{FF2B5EF4-FFF2-40B4-BE49-F238E27FC236}">
                <a16:creationId xmlns:a16="http://schemas.microsoft.com/office/drawing/2014/main" id="{C6DB704A-9630-4ED0-B83F-F128C3DEE73B}"/>
              </a:ext>
            </a:extLst>
          </p:cNvPr>
          <p:cNvSpPr/>
          <p:nvPr/>
        </p:nvSpPr>
        <p:spPr>
          <a:xfrm>
            <a:off x="4793302" y="2882817"/>
            <a:ext cx="1" cy="486806"/>
          </a:xfrm>
          <a:prstGeom prst="line">
            <a:avLst/>
          </a:prstGeom>
          <a:ln w="3175">
            <a:solidFill>
              <a:srgbClr val="808080"/>
            </a:solidFill>
            <a:miter/>
            <a:tailEnd type="oval"/>
          </a:ln>
        </p:spPr>
        <p:txBody>
          <a:bodyPr lIns="34289" tIns="34289" rIns="34289" bIns="34289"/>
          <a:lstStyle/>
          <a:p>
            <a:pPr>
              <a:defRPr sz="1800">
                <a:latin typeface="Calibri"/>
                <a:ea typeface="Calibri"/>
                <a:cs typeface="Calibri"/>
                <a:sym typeface="Calibri"/>
              </a:defRPr>
            </a:pPr>
            <a:endParaRPr/>
          </a:p>
        </p:txBody>
      </p:sp>
      <p:sp>
        <p:nvSpPr>
          <p:cNvPr id="74" name="Oval 102">
            <a:extLst>
              <a:ext uri="{FF2B5EF4-FFF2-40B4-BE49-F238E27FC236}">
                <a16:creationId xmlns:a16="http://schemas.microsoft.com/office/drawing/2014/main" id="{94F6ABA9-1F8B-4530-BF80-5417B05D667E}"/>
              </a:ext>
            </a:extLst>
          </p:cNvPr>
          <p:cNvSpPr/>
          <p:nvPr/>
        </p:nvSpPr>
        <p:spPr>
          <a:xfrm>
            <a:off x="4665217" y="2580383"/>
            <a:ext cx="302436" cy="302435"/>
          </a:xfrm>
          <a:prstGeom prst="ellipse">
            <a:avLst/>
          </a:prstGeom>
          <a:solidFill>
            <a:srgbClr val="DD6E71"/>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75" name="TextBox 104">
            <a:extLst>
              <a:ext uri="{FF2B5EF4-FFF2-40B4-BE49-F238E27FC236}">
                <a16:creationId xmlns:a16="http://schemas.microsoft.com/office/drawing/2014/main" id="{3D396D6D-D3B3-47BB-BBA7-F0EB05DB94C7}"/>
              </a:ext>
            </a:extLst>
          </p:cNvPr>
          <p:cNvSpPr txBox="1"/>
          <p:nvPr/>
        </p:nvSpPr>
        <p:spPr>
          <a:xfrm>
            <a:off x="4578575" y="1976066"/>
            <a:ext cx="502359"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 b="1">
                <a:solidFill>
                  <a:srgbClr val="DD6E71"/>
                </a:solidFill>
                <a:latin typeface="+mj-lt"/>
                <a:ea typeface="+mj-ea"/>
                <a:cs typeface="+mj-cs"/>
                <a:sym typeface="Helvetica"/>
              </a:defRPr>
            </a:lvl1pPr>
          </a:lstStyle>
          <a:p>
            <a:r>
              <a:t>AEB</a:t>
            </a:r>
          </a:p>
        </p:txBody>
      </p:sp>
      <p:sp>
        <p:nvSpPr>
          <p:cNvPr id="76" name="Rectangle 105">
            <a:extLst>
              <a:ext uri="{FF2B5EF4-FFF2-40B4-BE49-F238E27FC236}">
                <a16:creationId xmlns:a16="http://schemas.microsoft.com/office/drawing/2014/main" id="{D4C54CBF-2BB0-4F12-9C11-97731F4C211A}"/>
              </a:ext>
            </a:extLst>
          </p:cNvPr>
          <p:cNvSpPr txBox="1"/>
          <p:nvPr/>
        </p:nvSpPr>
        <p:spPr>
          <a:xfrm>
            <a:off x="4610784" y="2156677"/>
            <a:ext cx="75769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solidFill>
                  <a:srgbClr val="105596"/>
                </a:solidFill>
                <a:latin typeface="Calibri"/>
                <a:ea typeface="Calibri"/>
                <a:cs typeface="Calibri"/>
                <a:sym typeface="Calibri"/>
              </a:defRPr>
            </a:lvl1pPr>
          </a:lstStyle>
          <a:p>
            <a:r>
              <a:t>Russia</a:t>
            </a:r>
          </a:p>
        </p:txBody>
      </p:sp>
      <p:sp>
        <p:nvSpPr>
          <p:cNvPr id="77" name="Straight Connector 116">
            <a:extLst>
              <a:ext uri="{FF2B5EF4-FFF2-40B4-BE49-F238E27FC236}">
                <a16:creationId xmlns:a16="http://schemas.microsoft.com/office/drawing/2014/main" id="{B5E10B39-E69F-47F0-BB80-402D4BA35280}"/>
              </a:ext>
            </a:extLst>
          </p:cNvPr>
          <p:cNvSpPr/>
          <p:nvPr/>
        </p:nvSpPr>
        <p:spPr>
          <a:xfrm flipV="1">
            <a:off x="4188733" y="4858634"/>
            <a:ext cx="1" cy="343182"/>
          </a:xfrm>
          <a:prstGeom prst="line">
            <a:avLst/>
          </a:prstGeom>
          <a:ln w="3175">
            <a:solidFill>
              <a:srgbClr val="808080"/>
            </a:solidFill>
            <a:miter/>
            <a:tailEnd type="oval"/>
          </a:ln>
        </p:spPr>
        <p:txBody>
          <a:bodyPr lIns="34289" tIns="34289" rIns="34289" bIns="34289"/>
          <a:lstStyle/>
          <a:p>
            <a:pPr>
              <a:defRPr sz="1800">
                <a:latin typeface="Calibri"/>
                <a:ea typeface="Calibri"/>
                <a:cs typeface="Calibri"/>
                <a:sym typeface="Calibri"/>
              </a:defRPr>
            </a:pPr>
            <a:endParaRPr/>
          </a:p>
        </p:txBody>
      </p:sp>
      <p:grpSp>
        <p:nvGrpSpPr>
          <p:cNvPr id="78" name="Group 45">
            <a:extLst>
              <a:ext uri="{FF2B5EF4-FFF2-40B4-BE49-F238E27FC236}">
                <a16:creationId xmlns:a16="http://schemas.microsoft.com/office/drawing/2014/main" id="{BDC26195-673C-4F4A-B309-B569EB48BAC7}"/>
              </a:ext>
            </a:extLst>
          </p:cNvPr>
          <p:cNvGrpSpPr/>
          <p:nvPr/>
        </p:nvGrpSpPr>
        <p:grpSpPr>
          <a:xfrm>
            <a:off x="567112" y="1963318"/>
            <a:ext cx="7200009" cy="3912121"/>
            <a:chOff x="0" y="0"/>
            <a:chExt cx="7200007" cy="3912119"/>
          </a:xfrm>
        </p:grpSpPr>
        <p:sp>
          <p:nvSpPr>
            <p:cNvPr id="79" name="Freeform 5960">
              <a:extLst>
                <a:ext uri="{FF2B5EF4-FFF2-40B4-BE49-F238E27FC236}">
                  <a16:creationId xmlns:a16="http://schemas.microsoft.com/office/drawing/2014/main" id="{E0EB2626-82B6-4228-999E-76BBE386B0C1}"/>
                </a:ext>
              </a:extLst>
            </p:cNvPr>
            <p:cNvSpPr/>
            <p:nvPr/>
          </p:nvSpPr>
          <p:spPr>
            <a:xfrm>
              <a:off x="1158919" y="749207"/>
              <a:ext cx="4591065" cy="2653766"/>
            </a:xfrm>
            <a:custGeom>
              <a:avLst/>
              <a:gdLst/>
              <a:ahLst/>
              <a:cxnLst>
                <a:cxn ang="0">
                  <a:pos x="wd2" y="hd2"/>
                </a:cxn>
                <a:cxn ang="5400000">
                  <a:pos x="wd2" y="hd2"/>
                </a:cxn>
                <a:cxn ang="10800000">
                  <a:pos x="wd2" y="hd2"/>
                </a:cxn>
                <a:cxn ang="16200000">
                  <a:pos x="wd2" y="hd2"/>
                </a:cxn>
              </a:cxnLst>
              <a:rect l="0" t="0" r="r" b="b"/>
              <a:pathLst>
                <a:path w="21600" h="21600" extrusionOk="0">
                  <a:moveTo>
                    <a:pt x="6063" y="7883"/>
                  </a:moveTo>
                  <a:lnTo>
                    <a:pt x="6069" y="7872"/>
                  </a:lnTo>
                  <a:lnTo>
                    <a:pt x="6069" y="7867"/>
                  </a:lnTo>
                  <a:lnTo>
                    <a:pt x="6060" y="7872"/>
                  </a:lnTo>
                  <a:lnTo>
                    <a:pt x="6051" y="7889"/>
                  </a:lnTo>
                  <a:lnTo>
                    <a:pt x="6038" y="7900"/>
                  </a:lnTo>
                  <a:lnTo>
                    <a:pt x="6016" y="7900"/>
                  </a:lnTo>
                  <a:lnTo>
                    <a:pt x="6010" y="7905"/>
                  </a:lnTo>
                  <a:lnTo>
                    <a:pt x="5985" y="7905"/>
                  </a:lnTo>
                  <a:lnTo>
                    <a:pt x="5978" y="7910"/>
                  </a:lnTo>
                  <a:lnTo>
                    <a:pt x="5975" y="7910"/>
                  </a:lnTo>
                  <a:lnTo>
                    <a:pt x="5975" y="7916"/>
                  </a:lnTo>
                  <a:lnTo>
                    <a:pt x="5956" y="7938"/>
                  </a:lnTo>
                  <a:lnTo>
                    <a:pt x="5953" y="7948"/>
                  </a:lnTo>
                  <a:lnTo>
                    <a:pt x="5956" y="7954"/>
                  </a:lnTo>
                  <a:lnTo>
                    <a:pt x="5966" y="7954"/>
                  </a:lnTo>
                  <a:lnTo>
                    <a:pt x="5963" y="7959"/>
                  </a:lnTo>
                  <a:lnTo>
                    <a:pt x="5963" y="7965"/>
                  </a:lnTo>
                  <a:lnTo>
                    <a:pt x="5972" y="7965"/>
                  </a:lnTo>
                  <a:lnTo>
                    <a:pt x="5978" y="7959"/>
                  </a:lnTo>
                  <a:lnTo>
                    <a:pt x="5981" y="7954"/>
                  </a:lnTo>
                  <a:lnTo>
                    <a:pt x="5985" y="7954"/>
                  </a:lnTo>
                  <a:lnTo>
                    <a:pt x="5988" y="7948"/>
                  </a:lnTo>
                  <a:lnTo>
                    <a:pt x="6007" y="7938"/>
                  </a:lnTo>
                  <a:lnTo>
                    <a:pt x="6022" y="7938"/>
                  </a:lnTo>
                  <a:lnTo>
                    <a:pt x="6035" y="7927"/>
                  </a:lnTo>
                  <a:lnTo>
                    <a:pt x="6060" y="7916"/>
                  </a:lnTo>
                  <a:lnTo>
                    <a:pt x="6082" y="7894"/>
                  </a:lnTo>
                  <a:lnTo>
                    <a:pt x="6088" y="7889"/>
                  </a:lnTo>
                  <a:lnTo>
                    <a:pt x="6092" y="7883"/>
                  </a:lnTo>
                  <a:lnTo>
                    <a:pt x="6085" y="7883"/>
                  </a:lnTo>
                  <a:lnTo>
                    <a:pt x="6082" y="7889"/>
                  </a:lnTo>
                  <a:lnTo>
                    <a:pt x="6069" y="7889"/>
                  </a:lnTo>
                  <a:lnTo>
                    <a:pt x="6066" y="7894"/>
                  </a:lnTo>
                  <a:lnTo>
                    <a:pt x="6057" y="7900"/>
                  </a:lnTo>
                  <a:lnTo>
                    <a:pt x="6051" y="7905"/>
                  </a:lnTo>
                  <a:lnTo>
                    <a:pt x="6054" y="7894"/>
                  </a:lnTo>
                  <a:lnTo>
                    <a:pt x="6063" y="7883"/>
                  </a:lnTo>
                  <a:close/>
                  <a:moveTo>
                    <a:pt x="9725" y="3996"/>
                  </a:moveTo>
                  <a:lnTo>
                    <a:pt x="9741" y="3963"/>
                  </a:lnTo>
                  <a:lnTo>
                    <a:pt x="9753" y="3952"/>
                  </a:lnTo>
                  <a:lnTo>
                    <a:pt x="9763" y="3942"/>
                  </a:lnTo>
                  <a:lnTo>
                    <a:pt x="9772" y="3925"/>
                  </a:lnTo>
                  <a:lnTo>
                    <a:pt x="9782" y="3887"/>
                  </a:lnTo>
                  <a:lnTo>
                    <a:pt x="9785" y="3865"/>
                  </a:lnTo>
                  <a:lnTo>
                    <a:pt x="9785" y="3827"/>
                  </a:lnTo>
                  <a:lnTo>
                    <a:pt x="9778" y="3811"/>
                  </a:lnTo>
                  <a:lnTo>
                    <a:pt x="9772" y="3800"/>
                  </a:lnTo>
                  <a:lnTo>
                    <a:pt x="9760" y="3795"/>
                  </a:lnTo>
                  <a:lnTo>
                    <a:pt x="9750" y="3795"/>
                  </a:lnTo>
                  <a:lnTo>
                    <a:pt x="9741" y="3789"/>
                  </a:lnTo>
                  <a:lnTo>
                    <a:pt x="9734" y="3773"/>
                  </a:lnTo>
                  <a:lnTo>
                    <a:pt x="9728" y="3762"/>
                  </a:lnTo>
                  <a:lnTo>
                    <a:pt x="9709" y="3762"/>
                  </a:lnTo>
                  <a:lnTo>
                    <a:pt x="9709" y="3757"/>
                  </a:lnTo>
                  <a:lnTo>
                    <a:pt x="9716" y="3740"/>
                  </a:lnTo>
                  <a:lnTo>
                    <a:pt x="9719" y="3724"/>
                  </a:lnTo>
                  <a:lnTo>
                    <a:pt x="9719" y="3713"/>
                  </a:lnTo>
                  <a:lnTo>
                    <a:pt x="9712" y="3708"/>
                  </a:lnTo>
                  <a:lnTo>
                    <a:pt x="9706" y="3708"/>
                  </a:lnTo>
                  <a:lnTo>
                    <a:pt x="9697" y="3702"/>
                  </a:lnTo>
                  <a:lnTo>
                    <a:pt x="9694" y="3697"/>
                  </a:lnTo>
                  <a:lnTo>
                    <a:pt x="9694" y="3692"/>
                  </a:lnTo>
                  <a:lnTo>
                    <a:pt x="9703" y="3681"/>
                  </a:lnTo>
                  <a:lnTo>
                    <a:pt x="9722" y="3648"/>
                  </a:lnTo>
                  <a:lnTo>
                    <a:pt x="9719" y="3643"/>
                  </a:lnTo>
                  <a:lnTo>
                    <a:pt x="9709" y="3643"/>
                  </a:lnTo>
                  <a:lnTo>
                    <a:pt x="9694" y="3648"/>
                  </a:lnTo>
                  <a:lnTo>
                    <a:pt x="9678" y="3664"/>
                  </a:lnTo>
                  <a:lnTo>
                    <a:pt x="9665" y="3675"/>
                  </a:lnTo>
                  <a:lnTo>
                    <a:pt x="9662" y="3681"/>
                  </a:lnTo>
                  <a:lnTo>
                    <a:pt x="9650" y="3659"/>
                  </a:lnTo>
                  <a:lnTo>
                    <a:pt x="9643" y="3637"/>
                  </a:lnTo>
                  <a:lnTo>
                    <a:pt x="9637" y="3621"/>
                  </a:lnTo>
                  <a:lnTo>
                    <a:pt x="9618" y="3610"/>
                  </a:lnTo>
                  <a:lnTo>
                    <a:pt x="9599" y="3621"/>
                  </a:lnTo>
                  <a:lnTo>
                    <a:pt x="9593" y="3626"/>
                  </a:lnTo>
                  <a:lnTo>
                    <a:pt x="9593" y="3648"/>
                  </a:lnTo>
                  <a:lnTo>
                    <a:pt x="9599" y="3675"/>
                  </a:lnTo>
                  <a:lnTo>
                    <a:pt x="9599" y="3692"/>
                  </a:lnTo>
                  <a:lnTo>
                    <a:pt x="9590" y="3692"/>
                  </a:lnTo>
                  <a:lnTo>
                    <a:pt x="9574" y="3686"/>
                  </a:lnTo>
                  <a:lnTo>
                    <a:pt x="9565" y="3681"/>
                  </a:lnTo>
                  <a:lnTo>
                    <a:pt x="9558" y="3686"/>
                  </a:lnTo>
                  <a:lnTo>
                    <a:pt x="9546" y="3702"/>
                  </a:lnTo>
                  <a:lnTo>
                    <a:pt x="9536" y="3719"/>
                  </a:lnTo>
                  <a:lnTo>
                    <a:pt x="9527" y="3719"/>
                  </a:lnTo>
                  <a:lnTo>
                    <a:pt x="9521" y="3708"/>
                  </a:lnTo>
                  <a:lnTo>
                    <a:pt x="9505" y="3686"/>
                  </a:lnTo>
                  <a:lnTo>
                    <a:pt x="9499" y="3681"/>
                  </a:lnTo>
                  <a:lnTo>
                    <a:pt x="9492" y="3681"/>
                  </a:lnTo>
                  <a:lnTo>
                    <a:pt x="9486" y="3692"/>
                  </a:lnTo>
                  <a:lnTo>
                    <a:pt x="9486" y="3740"/>
                  </a:lnTo>
                  <a:lnTo>
                    <a:pt x="9483" y="3746"/>
                  </a:lnTo>
                  <a:lnTo>
                    <a:pt x="9470" y="3724"/>
                  </a:lnTo>
                  <a:lnTo>
                    <a:pt x="9464" y="3697"/>
                  </a:lnTo>
                  <a:lnTo>
                    <a:pt x="9461" y="3681"/>
                  </a:lnTo>
                  <a:lnTo>
                    <a:pt x="9455" y="3675"/>
                  </a:lnTo>
                  <a:lnTo>
                    <a:pt x="9436" y="3686"/>
                  </a:lnTo>
                  <a:lnTo>
                    <a:pt x="9426" y="3697"/>
                  </a:lnTo>
                  <a:lnTo>
                    <a:pt x="9414" y="3730"/>
                  </a:lnTo>
                  <a:lnTo>
                    <a:pt x="9414" y="3773"/>
                  </a:lnTo>
                  <a:lnTo>
                    <a:pt x="9408" y="3773"/>
                  </a:lnTo>
                  <a:lnTo>
                    <a:pt x="9395" y="3757"/>
                  </a:lnTo>
                  <a:lnTo>
                    <a:pt x="9382" y="3724"/>
                  </a:lnTo>
                  <a:lnTo>
                    <a:pt x="9373" y="3702"/>
                  </a:lnTo>
                  <a:lnTo>
                    <a:pt x="9367" y="3692"/>
                  </a:lnTo>
                  <a:lnTo>
                    <a:pt x="9360" y="3692"/>
                  </a:lnTo>
                  <a:lnTo>
                    <a:pt x="9351" y="3708"/>
                  </a:lnTo>
                  <a:lnTo>
                    <a:pt x="9351" y="3735"/>
                  </a:lnTo>
                  <a:lnTo>
                    <a:pt x="9354" y="3751"/>
                  </a:lnTo>
                  <a:lnTo>
                    <a:pt x="9360" y="3779"/>
                  </a:lnTo>
                  <a:lnTo>
                    <a:pt x="9357" y="3789"/>
                  </a:lnTo>
                  <a:lnTo>
                    <a:pt x="9357" y="3800"/>
                  </a:lnTo>
                  <a:lnTo>
                    <a:pt x="9354" y="3806"/>
                  </a:lnTo>
                  <a:lnTo>
                    <a:pt x="9348" y="3806"/>
                  </a:lnTo>
                  <a:lnTo>
                    <a:pt x="9329" y="3773"/>
                  </a:lnTo>
                  <a:lnTo>
                    <a:pt x="9323" y="3779"/>
                  </a:lnTo>
                  <a:lnTo>
                    <a:pt x="9320" y="3789"/>
                  </a:lnTo>
                  <a:lnTo>
                    <a:pt x="9313" y="3806"/>
                  </a:lnTo>
                  <a:lnTo>
                    <a:pt x="9310" y="3817"/>
                  </a:lnTo>
                  <a:lnTo>
                    <a:pt x="9304" y="3827"/>
                  </a:lnTo>
                  <a:lnTo>
                    <a:pt x="9301" y="3827"/>
                  </a:lnTo>
                  <a:lnTo>
                    <a:pt x="9294" y="3811"/>
                  </a:lnTo>
                  <a:lnTo>
                    <a:pt x="9288" y="3789"/>
                  </a:lnTo>
                  <a:lnTo>
                    <a:pt x="9288" y="3773"/>
                  </a:lnTo>
                  <a:lnTo>
                    <a:pt x="9291" y="3746"/>
                  </a:lnTo>
                  <a:lnTo>
                    <a:pt x="9291" y="3730"/>
                  </a:lnTo>
                  <a:lnTo>
                    <a:pt x="9276" y="3702"/>
                  </a:lnTo>
                  <a:lnTo>
                    <a:pt x="9257" y="3681"/>
                  </a:lnTo>
                  <a:lnTo>
                    <a:pt x="9241" y="3653"/>
                  </a:lnTo>
                  <a:lnTo>
                    <a:pt x="9222" y="3637"/>
                  </a:lnTo>
                  <a:lnTo>
                    <a:pt x="9210" y="3632"/>
                  </a:lnTo>
                  <a:lnTo>
                    <a:pt x="9188" y="3632"/>
                  </a:lnTo>
                  <a:lnTo>
                    <a:pt x="9175" y="3643"/>
                  </a:lnTo>
                  <a:lnTo>
                    <a:pt x="9172" y="3653"/>
                  </a:lnTo>
                  <a:lnTo>
                    <a:pt x="9172" y="3659"/>
                  </a:lnTo>
                  <a:lnTo>
                    <a:pt x="9175" y="3670"/>
                  </a:lnTo>
                  <a:lnTo>
                    <a:pt x="9188" y="3681"/>
                  </a:lnTo>
                  <a:lnTo>
                    <a:pt x="9203" y="3697"/>
                  </a:lnTo>
                  <a:lnTo>
                    <a:pt x="9216" y="3708"/>
                  </a:lnTo>
                  <a:lnTo>
                    <a:pt x="9228" y="3730"/>
                  </a:lnTo>
                  <a:lnTo>
                    <a:pt x="9228" y="3735"/>
                  </a:lnTo>
                  <a:lnTo>
                    <a:pt x="9225" y="3740"/>
                  </a:lnTo>
                  <a:lnTo>
                    <a:pt x="9194" y="3713"/>
                  </a:lnTo>
                  <a:lnTo>
                    <a:pt x="9166" y="3681"/>
                  </a:lnTo>
                  <a:lnTo>
                    <a:pt x="9153" y="3681"/>
                  </a:lnTo>
                  <a:lnTo>
                    <a:pt x="9147" y="3686"/>
                  </a:lnTo>
                  <a:lnTo>
                    <a:pt x="9137" y="3708"/>
                  </a:lnTo>
                  <a:lnTo>
                    <a:pt x="9134" y="3740"/>
                  </a:lnTo>
                  <a:lnTo>
                    <a:pt x="9134" y="3751"/>
                  </a:lnTo>
                  <a:lnTo>
                    <a:pt x="9131" y="3762"/>
                  </a:lnTo>
                  <a:lnTo>
                    <a:pt x="9125" y="3762"/>
                  </a:lnTo>
                  <a:lnTo>
                    <a:pt x="9118" y="3768"/>
                  </a:lnTo>
                  <a:lnTo>
                    <a:pt x="9115" y="3773"/>
                  </a:lnTo>
                  <a:lnTo>
                    <a:pt x="9115" y="3795"/>
                  </a:lnTo>
                  <a:lnTo>
                    <a:pt x="9087" y="3795"/>
                  </a:lnTo>
                  <a:lnTo>
                    <a:pt x="9084" y="3800"/>
                  </a:lnTo>
                  <a:lnTo>
                    <a:pt x="9087" y="3811"/>
                  </a:lnTo>
                  <a:lnTo>
                    <a:pt x="9090" y="3817"/>
                  </a:lnTo>
                  <a:lnTo>
                    <a:pt x="9118" y="3833"/>
                  </a:lnTo>
                  <a:lnTo>
                    <a:pt x="9131" y="3833"/>
                  </a:lnTo>
                  <a:lnTo>
                    <a:pt x="9144" y="3827"/>
                  </a:lnTo>
                  <a:lnTo>
                    <a:pt x="9166" y="3817"/>
                  </a:lnTo>
                  <a:lnTo>
                    <a:pt x="9181" y="3811"/>
                  </a:lnTo>
                  <a:lnTo>
                    <a:pt x="9232" y="3817"/>
                  </a:lnTo>
                  <a:lnTo>
                    <a:pt x="9247" y="3822"/>
                  </a:lnTo>
                  <a:lnTo>
                    <a:pt x="9254" y="3827"/>
                  </a:lnTo>
                  <a:lnTo>
                    <a:pt x="9250" y="3833"/>
                  </a:lnTo>
                  <a:lnTo>
                    <a:pt x="9225" y="3855"/>
                  </a:lnTo>
                  <a:lnTo>
                    <a:pt x="9216" y="3871"/>
                  </a:lnTo>
                  <a:lnTo>
                    <a:pt x="9219" y="3882"/>
                  </a:lnTo>
                  <a:lnTo>
                    <a:pt x="9225" y="3887"/>
                  </a:lnTo>
                  <a:lnTo>
                    <a:pt x="9254" y="3887"/>
                  </a:lnTo>
                  <a:lnTo>
                    <a:pt x="9254" y="3893"/>
                  </a:lnTo>
                  <a:lnTo>
                    <a:pt x="9244" y="3904"/>
                  </a:lnTo>
                  <a:lnTo>
                    <a:pt x="9232" y="3909"/>
                  </a:lnTo>
                  <a:lnTo>
                    <a:pt x="9222" y="3909"/>
                  </a:lnTo>
                  <a:lnTo>
                    <a:pt x="9206" y="3904"/>
                  </a:lnTo>
                  <a:lnTo>
                    <a:pt x="9194" y="3898"/>
                  </a:lnTo>
                  <a:lnTo>
                    <a:pt x="9188" y="3898"/>
                  </a:lnTo>
                  <a:lnTo>
                    <a:pt x="9178" y="3904"/>
                  </a:lnTo>
                  <a:lnTo>
                    <a:pt x="9172" y="3914"/>
                  </a:lnTo>
                  <a:lnTo>
                    <a:pt x="9159" y="3914"/>
                  </a:lnTo>
                  <a:lnTo>
                    <a:pt x="9140" y="3920"/>
                  </a:lnTo>
                  <a:lnTo>
                    <a:pt x="9125" y="3925"/>
                  </a:lnTo>
                  <a:lnTo>
                    <a:pt x="9122" y="3931"/>
                  </a:lnTo>
                  <a:lnTo>
                    <a:pt x="9122" y="3942"/>
                  </a:lnTo>
                  <a:lnTo>
                    <a:pt x="9125" y="3952"/>
                  </a:lnTo>
                  <a:lnTo>
                    <a:pt x="9147" y="3952"/>
                  </a:lnTo>
                  <a:lnTo>
                    <a:pt x="9172" y="3947"/>
                  </a:lnTo>
                  <a:lnTo>
                    <a:pt x="9188" y="3947"/>
                  </a:lnTo>
                  <a:lnTo>
                    <a:pt x="9206" y="3952"/>
                  </a:lnTo>
                  <a:lnTo>
                    <a:pt x="9216" y="3952"/>
                  </a:lnTo>
                  <a:lnTo>
                    <a:pt x="9222" y="3958"/>
                  </a:lnTo>
                  <a:lnTo>
                    <a:pt x="9225" y="3969"/>
                  </a:lnTo>
                  <a:lnTo>
                    <a:pt x="9225" y="3991"/>
                  </a:lnTo>
                  <a:lnTo>
                    <a:pt x="9228" y="3996"/>
                  </a:lnTo>
                  <a:lnTo>
                    <a:pt x="9235" y="4001"/>
                  </a:lnTo>
                  <a:lnTo>
                    <a:pt x="9244" y="4012"/>
                  </a:lnTo>
                  <a:lnTo>
                    <a:pt x="9250" y="4034"/>
                  </a:lnTo>
                  <a:lnTo>
                    <a:pt x="9254" y="4056"/>
                  </a:lnTo>
                  <a:lnTo>
                    <a:pt x="9247" y="4078"/>
                  </a:lnTo>
                  <a:lnTo>
                    <a:pt x="9241" y="4088"/>
                  </a:lnTo>
                  <a:lnTo>
                    <a:pt x="9232" y="4088"/>
                  </a:lnTo>
                  <a:lnTo>
                    <a:pt x="9206" y="4078"/>
                  </a:lnTo>
                  <a:lnTo>
                    <a:pt x="9203" y="4083"/>
                  </a:lnTo>
                  <a:lnTo>
                    <a:pt x="9200" y="4099"/>
                  </a:lnTo>
                  <a:lnTo>
                    <a:pt x="9206" y="4121"/>
                  </a:lnTo>
                  <a:lnTo>
                    <a:pt x="9213" y="4126"/>
                  </a:lnTo>
                  <a:lnTo>
                    <a:pt x="9241" y="4126"/>
                  </a:lnTo>
                  <a:lnTo>
                    <a:pt x="9279" y="4121"/>
                  </a:lnTo>
                  <a:lnTo>
                    <a:pt x="9316" y="4132"/>
                  </a:lnTo>
                  <a:lnTo>
                    <a:pt x="9329" y="4137"/>
                  </a:lnTo>
                  <a:lnTo>
                    <a:pt x="9342" y="4148"/>
                  </a:lnTo>
                  <a:lnTo>
                    <a:pt x="9364" y="4170"/>
                  </a:lnTo>
                  <a:lnTo>
                    <a:pt x="9376" y="4175"/>
                  </a:lnTo>
                  <a:lnTo>
                    <a:pt x="9392" y="4181"/>
                  </a:lnTo>
                  <a:lnTo>
                    <a:pt x="9408" y="4181"/>
                  </a:lnTo>
                  <a:lnTo>
                    <a:pt x="9417" y="4186"/>
                  </a:lnTo>
                  <a:lnTo>
                    <a:pt x="9433" y="4203"/>
                  </a:lnTo>
                  <a:lnTo>
                    <a:pt x="9452" y="4213"/>
                  </a:lnTo>
                  <a:lnTo>
                    <a:pt x="9461" y="4213"/>
                  </a:lnTo>
                  <a:lnTo>
                    <a:pt x="9477" y="4203"/>
                  </a:lnTo>
                  <a:lnTo>
                    <a:pt x="9492" y="4197"/>
                  </a:lnTo>
                  <a:lnTo>
                    <a:pt x="9502" y="4181"/>
                  </a:lnTo>
                  <a:lnTo>
                    <a:pt x="9511" y="4159"/>
                  </a:lnTo>
                  <a:lnTo>
                    <a:pt x="9518" y="4154"/>
                  </a:lnTo>
                  <a:lnTo>
                    <a:pt x="9521" y="4143"/>
                  </a:lnTo>
                  <a:lnTo>
                    <a:pt x="9530" y="4137"/>
                  </a:lnTo>
                  <a:lnTo>
                    <a:pt x="9555" y="4137"/>
                  </a:lnTo>
                  <a:lnTo>
                    <a:pt x="9568" y="4132"/>
                  </a:lnTo>
                  <a:lnTo>
                    <a:pt x="9593" y="4116"/>
                  </a:lnTo>
                  <a:lnTo>
                    <a:pt x="9643" y="4061"/>
                  </a:lnTo>
                  <a:lnTo>
                    <a:pt x="9659" y="4050"/>
                  </a:lnTo>
                  <a:lnTo>
                    <a:pt x="9672" y="4039"/>
                  </a:lnTo>
                  <a:lnTo>
                    <a:pt x="9694" y="4034"/>
                  </a:lnTo>
                  <a:lnTo>
                    <a:pt x="9703" y="4034"/>
                  </a:lnTo>
                  <a:lnTo>
                    <a:pt x="9709" y="4029"/>
                  </a:lnTo>
                  <a:lnTo>
                    <a:pt x="9719" y="4018"/>
                  </a:lnTo>
                  <a:lnTo>
                    <a:pt x="9725" y="3996"/>
                  </a:lnTo>
                  <a:close/>
                  <a:moveTo>
                    <a:pt x="6767" y="478"/>
                  </a:moveTo>
                  <a:lnTo>
                    <a:pt x="6777" y="506"/>
                  </a:lnTo>
                  <a:lnTo>
                    <a:pt x="6783" y="527"/>
                  </a:lnTo>
                  <a:lnTo>
                    <a:pt x="6783" y="549"/>
                  </a:lnTo>
                  <a:lnTo>
                    <a:pt x="6780" y="571"/>
                  </a:lnTo>
                  <a:lnTo>
                    <a:pt x="6774" y="582"/>
                  </a:lnTo>
                  <a:lnTo>
                    <a:pt x="6761" y="593"/>
                  </a:lnTo>
                  <a:lnTo>
                    <a:pt x="6748" y="598"/>
                  </a:lnTo>
                  <a:lnTo>
                    <a:pt x="6730" y="587"/>
                  </a:lnTo>
                  <a:lnTo>
                    <a:pt x="6698" y="576"/>
                  </a:lnTo>
                  <a:lnTo>
                    <a:pt x="6667" y="571"/>
                  </a:lnTo>
                  <a:lnTo>
                    <a:pt x="6635" y="571"/>
                  </a:lnTo>
                  <a:lnTo>
                    <a:pt x="6607" y="576"/>
                  </a:lnTo>
                  <a:lnTo>
                    <a:pt x="6579" y="587"/>
                  </a:lnTo>
                  <a:lnTo>
                    <a:pt x="6554" y="603"/>
                  </a:lnTo>
                  <a:lnTo>
                    <a:pt x="6532" y="625"/>
                  </a:lnTo>
                  <a:lnTo>
                    <a:pt x="6506" y="647"/>
                  </a:lnTo>
                  <a:lnTo>
                    <a:pt x="6412" y="734"/>
                  </a:lnTo>
                  <a:lnTo>
                    <a:pt x="6393" y="750"/>
                  </a:lnTo>
                  <a:lnTo>
                    <a:pt x="6378" y="767"/>
                  </a:lnTo>
                  <a:lnTo>
                    <a:pt x="6371" y="788"/>
                  </a:lnTo>
                  <a:lnTo>
                    <a:pt x="6371" y="794"/>
                  </a:lnTo>
                  <a:lnTo>
                    <a:pt x="6374" y="805"/>
                  </a:lnTo>
                  <a:lnTo>
                    <a:pt x="6384" y="816"/>
                  </a:lnTo>
                  <a:lnTo>
                    <a:pt x="6396" y="826"/>
                  </a:lnTo>
                  <a:lnTo>
                    <a:pt x="6412" y="832"/>
                  </a:lnTo>
                  <a:lnTo>
                    <a:pt x="6431" y="837"/>
                  </a:lnTo>
                  <a:lnTo>
                    <a:pt x="6469" y="837"/>
                  </a:lnTo>
                  <a:lnTo>
                    <a:pt x="6503" y="832"/>
                  </a:lnTo>
                  <a:lnTo>
                    <a:pt x="6516" y="832"/>
                  </a:lnTo>
                  <a:lnTo>
                    <a:pt x="6525" y="843"/>
                  </a:lnTo>
                  <a:lnTo>
                    <a:pt x="6528" y="859"/>
                  </a:lnTo>
                  <a:lnTo>
                    <a:pt x="6532" y="886"/>
                  </a:lnTo>
                  <a:lnTo>
                    <a:pt x="6528" y="913"/>
                  </a:lnTo>
                  <a:lnTo>
                    <a:pt x="6525" y="946"/>
                  </a:lnTo>
                  <a:lnTo>
                    <a:pt x="6516" y="979"/>
                  </a:lnTo>
                  <a:lnTo>
                    <a:pt x="6500" y="1006"/>
                  </a:lnTo>
                  <a:lnTo>
                    <a:pt x="6484" y="1028"/>
                  </a:lnTo>
                  <a:lnTo>
                    <a:pt x="6469" y="1044"/>
                  </a:lnTo>
                  <a:lnTo>
                    <a:pt x="6428" y="1044"/>
                  </a:lnTo>
                  <a:lnTo>
                    <a:pt x="6381" y="1038"/>
                  </a:lnTo>
                  <a:lnTo>
                    <a:pt x="6352" y="1038"/>
                  </a:lnTo>
                  <a:lnTo>
                    <a:pt x="6324" y="1044"/>
                  </a:lnTo>
                  <a:lnTo>
                    <a:pt x="6299" y="1049"/>
                  </a:lnTo>
                  <a:lnTo>
                    <a:pt x="6283" y="1060"/>
                  </a:lnTo>
                  <a:lnTo>
                    <a:pt x="6264" y="1082"/>
                  </a:lnTo>
                  <a:lnTo>
                    <a:pt x="6233" y="1109"/>
                  </a:lnTo>
                  <a:lnTo>
                    <a:pt x="6205" y="1120"/>
                  </a:lnTo>
                  <a:lnTo>
                    <a:pt x="6161" y="1131"/>
                  </a:lnTo>
                  <a:lnTo>
                    <a:pt x="6117" y="1147"/>
                  </a:lnTo>
                  <a:lnTo>
                    <a:pt x="6079" y="1163"/>
                  </a:lnTo>
                  <a:lnTo>
                    <a:pt x="6054" y="1180"/>
                  </a:lnTo>
                  <a:lnTo>
                    <a:pt x="6038" y="1196"/>
                  </a:lnTo>
                  <a:lnTo>
                    <a:pt x="6029" y="1218"/>
                  </a:lnTo>
                  <a:lnTo>
                    <a:pt x="6029" y="1240"/>
                  </a:lnTo>
                  <a:lnTo>
                    <a:pt x="6035" y="1256"/>
                  </a:lnTo>
                  <a:lnTo>
                    <a:pt x="6060" y="1299"/>
                  </a:lnTo>
                  <a:lnTo>
                    <a:pt x="6073" y="1305"/>
                  </a:lnTo>
                  <a:lnTo>
                    <a:pt x="6104" y="1316"/>
                  </a:lnTo>
                  <a:lnTo>
                    <a:pt x="6110" y="1321"/>
                  </a:lnTo>
                  <a:lnTo>
                    <a:pt x="6120" y="1332"/>
                  </a:lnTo>
                  <a:lnTo>
                    <a:pt x="6126" y="1343"/>
                  </a:lnTo>
                  <a:lnTo>
                    <a:pt x="6136" y="1348"/>
                  </a:lnTo>
                  <a:lnTo>
                    <a:pt x="6151" y="1343"/>
                  </a:lnTo>
                  <a:lnTo>
                    <a:pt x="6167" y="1343"/>
                  </a:lnTo>
                  <a:lnTo>
                    <a:pt x="6173" y="1348"/>
                  </a:lnTo>
                  <a:lnTo>
                    <a:pt x="6183" y="1359"/>
                  </a:lnTo>
                  <a:lnTo>
                    <a:pt x="6189" y="1375"/>
                  </a:lnTo>
                  <a:lnTo>
                    <a:pt x="6198" y="1386"/>
                  </a:lnTo>
                  <a:lnTo>
                    <a:pt x="6224" y="1397"/>
                  </a:lnTo>
                  <a:lnTo>
                    <a:pt x="6258" y="1403"/>
                  </a:lnTo>
                  <a:lnTo>
                    <a:pt x="6330" y="1403"/>
                  </a:lnTo>
                  <a:lnTo>
                    <a:pt x="6359" y="1392"/>
                  </a:lnTo>
                  <a:lnTo>
                    <a:pt x="6403" y="1381"/>
                  </a:lnTo>
                  <a:lnTo>
                    <a:pt x="6422" y="1375"/>
                  </a:lnTo>
                  <a:lnTo>
                    <a:pt x="6437" y="1370"/>
                  </a:lnTo>
                  <a:lnTo>
                    <a:pt x="6450" y="1375"/>
                  </a:lnTo>
                  <a:lnTo>
                    <a:pt x="6456" y="1386"/>
                  </a:lnTo>
                  <a:lnTo>
                    <a:pt x="6459" y="1403"/>
                  </a:lnTo>
                  <a:lnTo>
                    <a:pt x="6453" y="1414"/>
                  </a:lnTo>
                  <a:lnTo>
                    <a:pt x="6440" y="1419"/>
                  </a:lnTo>
                  <a:lnTo>
                    <a:pt x="6422" y="1424"/>
                  </a:lnTo>
                  <a:lnTo>
                    <a:pt x="6302" y="1435"/>
                  </a:lnTo>
                  <a:lnTo>
                    <a:pt x="6230" y="1446"/>
                  </a:lnTo>
                  <a:lnTo>
                    <a:pt x="6195" y="1457"/>
                  </a:lnTo>
                  <a:lnTo>
                    <a:pt x="6164" y="1473"/>
                  </a:lnTo>
                  <a:lnTo>
                    <a:pt x="6142" y="1484"/>
                  </a:lnTo>
                  <a:lnTo>
                    <a:pt x="6126" y="1501"/>
                  </a:lnTo>
                  <a:lnTo>
                    <a:pt x="6126" y="1517"/>
                  </a:lnTo>
                  <a:lnTo>
                    <a:pt x="6129" y="1522"/>
                  </a:lnTo>
                  <a:lnTo>
                    <a:pt x="6139" y="1533"/>
                  </a:lnTo>
                  <a:lnTo>
                    <a:pt x="6161" y="1549"/>
                  </a:lnTo>
                  <a:lnTo>
                    <a:pt x="6189" y="1560"/>
                  </a:lnTo>
                  <a:lnTo>
                    <a:pt x="6249" y="1577"/>
                  </a:lnTo>
                  <a:lnTo>
                    <a:pt x="6271" y="1582"/>
                  </a:lnTo>
                  <a:lnTo>
                    <a:pt x="6283" y="1593"/>
                  </a:lnTo>
                  <a:lnTo>
                    <a:pt x="6280" y="1598"/>
                  </a:lnTo>
                  <a:lnTo>
                    <a:pt x="6261" y="1615"/>
                  </a:lnTo>
                  <a:lnTo>
                    <a:pt x="6242" y="1626"/>
                  </a:lnTo>
                  <a:lnTo>
                    <a:pt x="6236" y="1631"/>
                  </a:lnTo>
                  <a:lnTo>
                    <a:pt x="6236" y="1642"/>
                  </a:lnTo>
                  <a:lnTo>
                    <a:pt x="6242" y="1653"/>
                  </a:lnTo>
                  <a:lnTo>
                    <a:pt x="6258" y="1669"/>
                  </a:lnTo>
                  <a:lnTo>
                    <a:pt x="6315" y="1696"/>
                  </a:lnTo>
                  <a:lnTo>
                    <a:pt x="6384" y="1729"/>
                  </a:lnTo>
                  <a:lnTo>
                    <a:pt x="6409" y="1740"/>
                  </a:lnTo>
                  <a:lnTo>
                    <a:pt x="6418" y="1745"/>
                  </a:lnTo>
                  <a:lnTo>
                    <a:pt x="6418" y="1734"/>
                  </a:lnTo>
                  <a:lnTo>
                    <a:pt x="6409" y="1723"/>
                  </a:lnTo>
                  <a:lnTo>
                    <a:pt x="6390" y="1691"/>
                  </a:lnTo>
                  <a:lnTo>
                    <a:pt x="6387" y="1675"/>
                  </a:lnTo>
                  <a:lnTo>
                    <a:pt x="6387" y="1669"/>
                  </a:lnTo>
                  <a:lnTo>
                    <a:pt x="6393" y="1669"/>
                  </a:lnTo>
                  <a:lnTo>
                    <a:pt x="6403" y="1664"/>
                  </a:lnTo>
                  <a:lnTo>
                    <a:pt x="6409" y="1669"/>
                  </a:lnTo>
                  <a:lnTo>
                    <a:pt x="6418" y="1680"/>
                  </a:lnTo>
                  <a:lnTo>
                    <a:pt x="6422" y="1685"/>
                  </a:lnTo>
                  <a:lnTo>
                    <a:pt x="6428" y="1691"/>
                  </a:lnTo>
                  <a:lnTo>
                    <a:pt x="6440" y="1691"/>
                  </a:lnTo>
                  <a:lnTo>
                    <a:pt x="6472" y="1669"/>
                  </a:lnTo>
                  <a:lnTo>
                    <a:pt x="6481" y="1669"/>
                  </a:lnTo>
                  <a:lnTo>
                    <a:pt x="6475" y="1691"/>
                  </a:lnTo>
                  <a:lnTo>
                    <a:pt x="6478" y="1702"/>
                  </a:lnTo>
                  <a:lnTo>
                    <a:pt x="6484" y="1707"/>
                  </a:lnTo>
                  <a:lnTo>
                    <a:pt x="6500" y="1713"/>
                  </a:lnTo>
                  <a:lnTo>
                    <a:pt x="6519" y="1713"/>
                  </a:lnTo>
                  <a:lnTo>
                    <a:pt x="6532" y="1702"/>
                  </a:lnTo>
                  <a:lnTo>
                    <a:pt x="6541" y="1691"/>
                  </a:lnTo>
                  <a:lnTo>
                    <a:pt x="6554" y="1669"/>
                  </a:lnTo>
                  <a:lnTo>
                    <a:pt x="6560" y="1664"/>
                  </a:lnTo>
                  <a:lnTo>
                    <a:pt x="6569" y="1669"/>
                  </a:lnTo>
                  <a:lnTo>
                    <a:pt x="6582" y="1685"/>
                  </a:lnTo>
                  <a:lnTo>
                    <a:pt x="6591" y="1696"/>
                  </a:lnTo>
                  <a:lnTo>
                    <a:pt x="6601" y="1696"/>
                  </a:lnTo>
                  <a:lnTo>
                    <a:pt x="6607" y="1691"/>
                  </a:lnTo>
                  <a:lnTo>
                    <a:pt x="6613" y="1680"/>
                  </a:lnTo>
                  <a:lnTo>
                    <a:pt x="6616" y="1669"/>
                  </a:lnTo>
                  <a:lnTo>
                    <a:pt x="6626" y="1658"/>
                  </a:lnTo>
                  <a:lnTo>
                    <a:pt x="6638" y="1653"/>
                  </a:lnTo>
                  <a:lnTo>
                    <a:pt x="6651" y="1664"/>
                  </a:lnTo>
                  <a:lnTo>
                    <a:pt x="6670" y="1669"/>
                  </a:lnTo>
                  <a:lnTo>
                    <a:pt x="6692" y="1675"/>
                  </a:lnTo>
                  <a:lnTo>
                    <a:pt x="6730" y="1680"/>
                  </a:lnTo>
                  <a:lnTo>
                    <a:pt x="6764" y="1685"/>
                  </a:lnTo>
                  <a:lnTo>
                    <a:pt x="6777" y="1691"/>
                  </a:lnTo>
                  <a:lnTo>
                    <a:pt x="6789" y="1702"/>
                  </a:lnTo>
                  <a:lnTo>
                    <a:pt x="6799" y="1718"/>
                  </a:lnTo>
                  <a:lnTo>
                    <a:pt x="6805" y="1723"/>
                  </a:lnTo>
                  <a:lnTo>
                    <a:pt x="6814" y="1723"/>
                  </a:lnTo>
                  <a:lnTo>
                    <a:pt x="6824" y="1718"/>
                  </a:lnTo>
                  <a:lnTo>
                    <a:pt x="6833" y="1723"/>
                  </a:lnTo>
                  <a:lnTo>
                    <a:pt x="6849" y="1729"/>
                  </a:lnTo>
                  <a:lnTo>
                    <a:pt x="6868" y="1745"/>
                  </a:lnTo>
                  <a:lnTo>
                    <a:pt x="6909" y="1778"/>
                  </a:lnTo>
                  <a:lnTo>
                    <a:pt x="6937" y="1800"/>
                  </a:lnTo>
                  <a:lnTo>
                    <a:pt x="6946" y="1810"/>
                  </a:lnTo>
                  <a:lnTo>
                    <a:pt x="6950" y="1821"/>
                  </a:lnTo>
                  <a:lnTo>
                    <a:pt x="6946" y="1832"/>
                  </a:lnTo>
                  <a:lnTo>
                    <a:pt x="6934" y="1854"/>
                  </a:lnTo>
                  <a:lnTo>
                    <a:pt x="6934" y="1865"/>
                  </a:lnTo>
                  <a:lnTo>
                    <a:pt x="6937" y="1876"/>
                  </a:lnTo>
                  <a:lnTo>
                    <a:pt x="6943" y="1887"/>
                  </a:lnTo>
                  <a:lnTo>
                    <a:pt x="6965" y="1914"/>
                  </a:lnTo>
                  <a:lnTo>
                    <a:pt x="7041" y="1995"/>
                  </a:lnTo>
                  <a:lnTo>
                    <a:pt x="7053" y="2017"/>
                  </a:lnTo>
                  <a:lnTo>
                    <a:pt x="7056" y="2028"/>
                  </a:lnTo>
                  <a:lnTo>
                    <a:pt x="7056" y="2039"/>
                  </a:lnTo>
                  <a:lnTo>
                    <a:pt x="7050" y="2055"/>
                  </a:lnTo>
                  <a:lnTo>
                    <a:pt x="7041" y="2071"/>
                  </a:lnTo>
                  <a:lnTo>
                    <a:pt x="7022" y="2109"/>
                  </a:lnTo>
                  <a:lnTo>
                    <a:pt x="7016" y="2120"/>
                  </a:lnTo>
                  <a:lnTo>
                    <a:pt x="7016" y="2126"/>
                  </a:lnTo>
                  <a:lnTo>
                    <a:pt x="7022" y="2126"/>
                  </a:lnTo>
                  <a:lnTo>
                    <a:pt x="7038" y="2120"/>
                  </a:lnTo>
                  <a:lnTo>
                    <a:pt x="7069" y="2104"/>
                  </a:lnTo>
                  <a:lnTo>
                    <a:pt x="7075" y="2104"/>
                  </a:lnTo>
                  <a:lnTo>
                    <a:pt x="7078" y="2109"/>
                  </a:lnTo>
                  <a:lnTo>
                    <a:pt x="7085" y="2126"/>
                  </a:lnTo>
                  <a:lnTo>
                    <a:pt x="7088" y="2137"/>
                  </a:lnTo>
                  <a:lnTo>
                    <a:pt x="7107" y="2158"/>
                  </a:lnTo>
                  <a:lnTo>
                    <a:pt x="7107" y="2169"/>
                  </a:lnTo>
                  <a:lnTo>
                    <a:pt x="7100" y="2191"/>
                  </a:lnTo>
                  <a:lnTo>
                    <a:pt x="7097" y="2196"/>
                  </a:lnTo>
                  <a:lnTo>
                    <a:pt x="7097" y="2207"/>
                  </a:lnTo>
                  <a:lnTo>
                    <a:pt x="7107" y="2224"/>
                  </a:lnTo>
                  <a:lnTo>
                    <a:pt x="7126" y="2234"/>
                  </a:lnTo>
                  <a:lnTo>
                    <a:pt x="7138" y="2251"/>
                  </a:lnTo>
                  <a:lnTo>
                    <a:pt x="7141" y="2262"/>
                  </a:lnTo>
                  <a:lnTo>
                    <a:pt x="7138" y="2278"/>
                  </a:lnTo>
                  <a:lnTo>
                    <a:pt x="7132" y="2294"/>
                  </a:lnTo>
                  <a:lnTo>
                    <a:pt x="7129" y="2305"/>
                  </a:lnTo>
                  <a:lnTo>
                    <a:pt x="7126" y="2321"/>
                  </a:lnTo>
                  <a:lnTo>
                    <a:pt x="7132" y="2332"/>
                  </a:lnTo>
                  <a:lnTo>
                    <a:pt x="7144" y="2338"/>
                  </a:lnTo>
                  <a:lnTo>
                    <a:pt x="7160" y="2349"/>
                  </a:lnTo>
                  <a:lnTo>
                    <a:pt x="7173" y="2365"/>
                  </a:lnTo>
                  <a:lnTo>
                    <a:pt x="7176" y="2381"/>
                  </a:lnTo>
                  <a:lnTo>
                    <a:pt x="7176" y="2398"/>
                  </a:lnTo>
                  <a:lnTo>
                    <a:pt x="7173" y="2414"/>
                  </a:lnTo>
                  <a:lnTo>
                    <a:pt x="7166" y="2430"/>
                  </a:lnTo>
                  <a:lnTo>
                    <a:pt x="7154" y="2441"/>
                  </a:lnTo>
                  <a:lnTo>
                    <a:pt x="7129" y="2452"/>
                  </a:lnTo>
                  <a:lnTo>
                    <a:pt x="7119" y="2463"/>
                  </a:lnTo>
                  <a:lnTo>
                    <a:pt x="7113" y="2474"/>
                  </a:lnTo>
                  <a:lnTo>
                    <a:pt x="7113" y="2490"/>
                  </a:lnTo>
                  <a:lnTo>
                    <a:pt x="7119" y="2523"/>
                  </a:lnTo>
                  <a:lnTo>
                    <a:pt x="7138" y="2561"/>
                  </a:lnTo>
                  <a:lnTo>
                    <a:pt x="7141" y="2577"/>
                  </a:lnTo>
                  <a:lnTo>
                    <a:pt x="7141" y="2588"/>
                  </a:lnTo>
                  <a:lnTo>
                    <a:pt x="7135" y="2593"/>
                  </a:lnTo>
                  <a:lnTo>
                    <a:pt x="7126" y="2599"/>
                  </a:lnTo>
                  <a:lnTo>
                    <a:pt x="7107" y="2604"/>
                  </a:lnTo>
                  <a:lnTo>
                    <a:pt x="7100" y="2610"/>
                  </a:lnTo>
                  <a:lnTo>
                    <a:pt x="7104" y="2615"/>
                  </a:lnTo>
                  <a:lnTo>
                    <a:pt x="7113" y="2637"/>
                  </a:lnTo>
                  <a:lnTo>
                    <a:pt x="7122" y="2664"/>
                  </a:lnTo>
                  <a:lnTo>
                    <a:pt x="7132" y="2680"/>
                  </a:lnTo>
                  <a:lnTo>
                    <a:pt x="7138" y="2680"/>
                  </a:lnTo>
                  <a:lnTo>
                    <a:pt x="7144" y="2675"/>
                  </a:lnTo>
                  <a:lnTo>
                    <a:pt x="7154" y="2669"/>
                  </a:lnTo>
                  <a:lnTo>
                    <a:pt x="7166" y="2675"/>
                  </a:lnTo>
                  <a:lnTo>
                    <a:pt x="7188" y="2686"/>
                  </a:lnTo>
                  <a:lnTo>
                    <a:pt x="7210" y="2686"/>
                  </a:lnTo>
                  <a:lnTo>
                    <a:pt x="7220" y="2675"/>
                  </a:lnTo>
                  <a:lnTo>
                    <a:pt x="7229" y="2648"/>
                  </a:lnTo>
                  <a:lnTo>
                    <a:pt x="7242" y="2626"/>
                  </a:lnTo>
                  <a:lnTo>
                    <a:pt x="7254" y="2610"/>
                  </a:lnTo>
                  <a:lnTo>
                    <a:pt x="7270" y="2604"/>
                  </a:lnTo>
                  <a:lnTo>
                    <a:pt x="7302" y="2615"/>
                  </a:lnTo>
                  <a:lnTo>
                    <a:pt x="7311" y="2626"/>
                  </a:lnTo>
                  <a:lnTo>
                    <a:pt x="7314" y="2631"/>
                  </a:lnTo>
                  <a:lnTo>
                    <a:pt x="7314" y="2642"/>
                  </a:lnTo>
                  <a:lnTo>
                    <a:pt x="7305" y="2653"/>
                  </a:lnTo>
                  <a:lnTo>
                    <a:pt x="7302" y="2664"/>
                  </a:lnTo>
                  <a:lnTo>
                    <a:pt x="7308" y="2669"/>
                  </a:lnTo>
                  <a:lnTo>
                    <a:pt x="7314" y="2669"/>
                  </a:lnTo>
                  <a:lnTo>
                    <a:pt x="7324" y="2675"/>
                  </a:lnTo>
                  <a:lnTo>
                    <a:pt x="7330" y="2680"/>
                  </a:lnTo>
                  <a:lnTo>
                    <a:pt x="7333" y="2686"/>
                  </a:lnTo>
                  <a:lnTo>
                    <a:pt x="7327" y="2702"/>
                  </a:lnTo>
                  <a:lnTo>
                    <a:pt x="7324" y="2707"/>
                  </a:lnTo>
                  <a:lnTo>
                    <a:pt x="7324" y="2718"/>
                  </a:lnTo>
                  <a:lnTo>
                    <a:pt x="7333" y="2735"/>
                  </a:lnTo>
                  <a:lnTo>
                    <a:pt x="7346" y="2746"/>
                  </a:lnTo>
                  <a:lnTo>
                    <a:pt x="7361" y="2756"/>
                  </a:lnTo>
                  <a:lnTo>
                    <a:pt x="7390" y="2773"/>
                  </a:lnTo>
                  <a:lnTo>
                    <a:pt x="7402" y="2778"/>
                  </a:lnTo>
                  <a:lnTo>
                    <a:pt x="7402" y="2784"/>
                  </a:lnTo>
                  <a:lnTo>
                    <a:pt x="7393" y="2805"/>
                  </a:lnTo>
                  <a:lnTo>
                    <a:pt x="7390" y="2822"/>
                  </a:lnTo>
                  <a:lnTo>
                    <a:pt x="7402" y="2854"/>
                  </a:lnTo>
                  <a:lnTo>
                    <a:pt x="7405" y="2860"/>
                  </a:lnTo>
                  <a:lnTo>
                    <a:pt x="7402" y="2865"/>
                  </a:lnTo>
                  <a:lnTo>
                    <a:pt x="7386" y="2860"/>
                  </a:lnTo>
                  <a:lnTo>
                    <a:pt x="7361" y="2849"/>
                  </a:lnTo>
                  <a:lnTo>
                    <a:pt x="7336" y="2827"/>
                  </a:lnTo>
                  <a:lnTo>
                    <a:pt x="7320" y="2811"/>
                  </a:lnTo>
                  <a:lnTo>
                    <a:pt x="7302" y="2805"/>
                  </a:lnTo>
                  <a:lnTo>
                    <a:pt x="7261" y="2794"/>
                  </a:lnTo>
                  <a:lnTo>
                    <a:pt x="7220" y="2794"/>
                  </a:lnTo>
                  <a:lnTo>
                    <a:pt x="7204" y="2800"/>
                  </a:lnTo>
                  <a:lnTo>
                    <a:pt x="7195" y="2805"/>
                  </a:lnTo>
                  <a:lnTo>
                    <a:pt x="7192" y="2816"/>
                  </a:lnTo>
                  <a:lnTo>
                    <a:pt x="7192" y="2827"/>
                  </a:lnTo>
                  <a:lnTo>
                    <a:pt x="7198" y="2838"/>
                  </a:lnTo>
                  <a:lnTo>
                    <a:pt x="7207" y="2849"/>
                  </a:lnTo>
                  <a:lnTo>
                    <a:pt x="7232" y="2871"/>
                  </a:lnTo>
                  <a:lnTo>
                    <a:pt x="7258" y="2876"/>
                  </a:lnTo>
                  <a:lnTo>
                    <a:pt x="7280" y="2881"/>
                  </a:lnTo>
                  <a:lnTo>
                    <a:pt x="7305" y="2903"/>
                  </a:lnTo>
                  <a:lnTo>
                    <a:pt x="7317" y="2925"/>
                  </a:lnTo>
                  <a:lnTo>
                    <a:pt x="7324" y="2941"/>
                  </a:lnTo>
                  <a:lnTo>
                    <a:pt x="7336" y="2947"/>
                  </a:lnTo>
                  <a:lnTo>
                    <a:pt x="7355" y="2952"/>
                  </a:lnTo>
                  <a:lnTo>
                    <a:pt x="7377" y="2958"/>
                  </a:lnTo>
                  <a:lnTo>
                    <a:pt x="7390" y="2968"/>
                  </a:lnTo>
                  <a:lnTo>
                    <a:pt x="7393" y="2974"/>
                  </a:lnTo>
                  <a:lnTo>
                    <a:pt x="7396" y="2985"/>
                  </a:lnTo>
                  <a:lnTo>
                    <a:pt x="7393" y="3006"/>
                  </a:lnTo>
                  <a:lnTo>
                    <a:pt x="7390" y="3023"/>
                  </a:lnTo>
                  <a:lnTo>
                    <a:pt x="7396" y="3039"/>
                  </a:lnTo>
                  <a:lnTo>
                    <a:pt x="7402" y="3045"/>
                  </a:lnTo>
                  <a:lnTo>
                    <a:pt x="7405" y="3045"/>
                  </a:lnTo>
                  <a:lnTo>
                    <a:pt x="7412" y="3034"/>
                  </a:lnTo>
                  <a:lnTo>
                    <a:pt x="7415" y="3023"/>
                  </a:lnTo>
                  <a:lnTo>
                    <a:pt x="7424" y="3006"/>
                  </a:lnTo>
                  <a:lnTo>
                    <a:pt x="7427" y="3012"/>
                  </a:lnTo>
                  <a:lnTo>
                    <a:pt x="7427" y="3028"/>
                  </a:lnTo>
                  <a:lnTo>
                    <a:pt x="7424" y="3045"/>
                  </a:lnTo>
                  <a:lnTo>
                    <a:pt x="7405" y="3121"/>
                  </a:lnTo>
                  <a:lnTo>
                    <a:pt x="7399" y="3159"/>
                  </a:lnTo>
                  <a:lnTo>
                    <a:pt x="7399" y="3191"/>
                  </a:lnTo>
                  <a:lnTo>
                    <a:pt x="7405" y="3213"/>
                  </a:lnTo>
                  <a:lnTo>
                    <a:pt x="7405" y="3224"/>
                  </a:lnTo>
                  <a:lnTo>
                    <a:pt x="7390" y="3240"/>
                  </a:lnTo>
                  <a:lnTo>
                    <a:pt x="7377" y="3246"/>
                  </a:lnTo>
                  <a:lnTo>
                    <a:pt x="7364" y="3246"/>
                  </a:lnTo>
                  <a:lnTo>
                    <a:pt x="7346" y="3240"/>
                  </a:lnTo>
                  <a:lnTo>
                    <a:pt x="7330" y="3235"/>
                  </a:lnTo>
                  <a:lnTo>
                    <a:pt x="7320" y="3235"/>
                  </a:lnTo>
                  <a:lnTo>
                    <a:pt x="7314" y="3240"/>
                  </a:lnTo>
                  <a:lnTo>
                    <a:pt x="7308" y="3251"/>
                  </a:lnTo>
                  <a:lnTo>
                    <a:pt x="7298" y="3257"/>
                  </a:lnTo>
                  <a:lnTo>
                    <a:pt x="7280" y="3262"/>
                  </a:lnTo>
                  <a:lnTo>
                    <a:pt x="7267" y="3273"/>
                  </a:lnTo>
                  <a:lnTo>
                    <a:pt x="7264" y="3278"/>
                  </a:lnTo>
                  <a:lnTo>
                    <a:pt x="7267" y="3284"/>
                  </a:lnTo>
                  <a:lnTo>
                    <a:pt x="7267" y="3295"/>
                  </a:lnTo>
                  <a:lnTo>
                    <a:pt x="7264" y="3300"/>
                  </a:lnTo>
                  <a:lnTo>
                    <a:pt x="7261" y="3300"/>
                  </a:lnTo>
                  <a:lnTo>
                    <a:pt x="7261" y="3306"/>
                  </a:lnTo>
                  <a:lnTo>
                    <a:pt x="7273" y="3316"/>
                  </a:lnTo>
                  <a:lnTo>
                    <a:pt x="7280" y="3327"/>
                  </a:lnTo>
                  <a:lnTo>
                    <a:pt x="7280" y="3338"/>
                  </a:lnTo>
                  <a:lnTo>
                    <a:pt x="7273" y="3349"/>
                  </a:lnTo>
                  <a:lnTo>
                    <a:pt x="7267" y="3354"/>
                  </a:lnTo>
                  <a:lnTo>
                    <a:pt x="7251" y="3371"/>
                  </a:lnTo>
                  <a:lnTo>
                    <a:pt x="7245" y="3376"/>
                  </a:lnTo>
                  <a:lnTo>
                    <a:pt x="7245" y="3403"/>
                  </a:lnTo>
                  <a:lnTo>
                    <a:pt x="7242" y="3425"/>
                  </a:lnTo>
                  <a:lnTo>
                    <a:pt x="7226" y="3507"/>
                  </a:lnTo>
                  <a:lnTo>
                    <a:pt x="7226" y="3523"/>
                  </a:lnTo>
                  <a:lnTo>
                    <a:pt x="7232" y="3534"/>
                  </a:lnTo>
                  <a:lnTo>
                    <a:pt x="7242" y="3539"/>
                  </a:lnTo>
                  <a:lnTo>
                    <a:pt x="7267" y="3545"/>
                  </a:lnTo>
                  <a:lnTo>
                    <a:pt x="7305" y="3545"/>
                  </a:lnTo>
                  <a:lnTo>
                    <a:pt x="7286" y="3566"/>
                  </a:lnTo>
                  <a:lnTo>
                    <a:pt x="7270" y="3588"/>
                  </a:lnTo>
                  <a:lnTo>
                    <a:pt x="7258" y="3610"/>
                  </a:lnTo>
                  <a:lnTo>
                    <a:pt x="7248" y="3632"/>
                  </a:lnTo>
                  <a:lnTo>
                    <a:pt x="7242" y="3659"/>
                  </a:lnTo>
                  <a:lnTo>
                    <a:pt x="7242" y="3681"/>
                  </a:lnTo>
                  <a:lnTo>
                    <a:pt x="7245" y="3697"/>
                  </a:lnTo>
                  <a:lnTo>
                    <a:pt x="7254" y="3719"/>
                  </a:lnTo>
                  <a:lnTo>
                    <a:pt x="7264" y="3730"/>
                  </a:lnTo>
                  <a:lnTo>
                    <a:pt x="7270" y="3740"/>
                  </a:lnTo>
                  <a:lnTo>
                    <a:pt x="7273" y="3762"/>
                  </a:lnTo>
                  <a:lnTo>
                    <a:pt x="7273" y="3773"/>
                  </a:lnTo>
                  <a:lnTo>
                    <a:pt x="7280" y="3784"/>
                  </a:lnTo>
                  <a:lnTo>
                    <a:pt x="7295" y="3789"/>
                  </a:lnTo>
                  <a:lnTo>
                    <a:pt x="7308" y="3800"/>
                  </a:lnTo>
                  <a:lnTo>
                    <a:pt x="7314" y="3817"/>
                  </a:lnTo>
                  <a:lnTo>
                    <a:pt x="7317" y="3833"/>
                  </a:lnTo>
                  <a:lnTo>
                    <a:pt x="7314" y="3844"/>
                  </a:lnTo>
                  <a:lnTo>
                    <a:pt x="7314" y="3855"/>
                  </a:lnTo>
                  <a:lnTo>
                    <a:pt x="7317" y="3865"/>
                  </a:lnTo>
                  <a:lnTo>
                    <a:pt x="7324" y="3871"/>
                  </a:lnTo>
                  <a:lnTo>
                    <a:pt x="7330" y="3887"/>
                  </a:lnTo>
                  <a:lnTo>
                    <a:pt x="7333" y="3898"/>
                  </a:lnTo>
                  <a:lnTo>
                    <a:pt x="7333" y="3914"/>
                  </a:lnTo>
                  <a:lnTo>
                    <a:pt x="7336" y="3936"/>
                  </a:lnTo>
                  <a:lnTo>
                    <a:pt x="7342" y="3947"/>
                  </a:lnTo>
                  <a:lnTo>
                    <a:pt x="7342" y="4012"/>
                  </a:lnTo>
                  <a:lnTo>
                    <a:pt x="7346" y="4029"/>
                  </a:lnTo>
                  <a:lnTo>
                    <a:pt x="7349" y="4039"/>
                  </a:lnTo>
                  <a:lnTo>
                    <a:pt x="7352" y="4045"/>
                  </a:lnTo>
                  <a:lnTo>
                    <a:pt x="7361" y="4039"/>
                  </a:lnTo>
                  <a:lnTo>
                    <a:pt x="7371" y="4023"/>
                  </a:lnTo>
                  <a:lnTo>
                    <a:pt x="7380" y="3996"/>
                  </a:lnTo>
                  <a:lnTo>
                    <a:pt x="7396" y="3952"/>
                  </a:lnTo>
                  <a:lnTo>
                    <a:pt x="7399" y="3952"/>
                  </a:lnTo>
                  <a:lnTo>
                    <a:pt x="7402" y="3958"/>
                  </a:lnTo>
                  <a:lnTo>
                    <a:pt x="7405" y="3974"/>
                  </a:lnTo>
                  <a:lnTo>
                    <a:pt x="7408" y="3974"/>
                  </a:lnTo>
                  <a:lnTo>
                    <a:pt x="7418" y="3969"/>
                  </a:lnTo>
                  <a:lnTo>
                    <a:pt x="7427" y="3958"/>
                  </a:lnTo>
                  <a:lnTo>
                    <a:pt x="7446" y="3947"/>
                  </a:lnTo>
                  <a:lnTo>
                    <a:pt x="7453" y="3947"/>
                  </a:lnTo>
                  <a:lnTo>
                    <a:pt x="7462" y="3952"/>
                  </a:lnTo>
                  <a:lnTo>
                    <a:pt x="7475" y="3974"/>
                  </a:lnTo>
                  <a:lnTo>
                    <a:pt x="7478" y="3991"/>
                  </a:lnTo>
                  <a:lnTo>
                    <a:pt x="7478" y="4007"/>
                  </a:lnTo>
                  <a:lnTo>
                    <a:pt x="7475" y="4007"/>
                  </a:lnTo>
                  <a:lnTo>
                    <a:pt x="7462" y="3996"/>
                  </a:lnTo>
                  <a:lnTo>
                    <a:pt x="7446" y="3974"/>
                  </a:lnTo>
                  <a:lnTo>
                    <a:pt x="7431" y="3974"/>
                  </a:lnTo>
                  <a:lnTo>
                    <a:pt x="7424" y="3985"/>
                  </a:lnTo>
                  <a:lnTo>
                    <a:pt x="7424" y="3991"/>
                  </a:lnTo>
                  <a:lnTo>
                    <a:pt x="7437" y="4001"/>
                  </a:lnTo>
                  <a:lnTo>
                    <a:pt x="7443" y="4012"/>
                  </a:lnTo>
                  <a:lnTo>
                    <a:pt x="7440" y="4012"/>
                  </a:lnTo>
                  <a:lnTo>
                    <a:pt x="7427" y="4018"/>
                  </a:lnTo>
                  <a:lnTo>
                    <a:pt x="7418" y="4018"/>
                  </a:lnTo>
                  <a:lnTo>
                    <a:pt x="7412" y="4023"/>
                  </a:lnTo>
                  <a:lnTo>
                    <a:pt x="7412" y="4034"/>
                  </a:lnTo>
                  <a:lnTo>
                    <a:pt x="7415" y="4039"/>
                  </a:lnTo>
                  <a:lnTo>
                    <a:pt x="7412" y="4045"/>
                  </a:lnTo>
                  <a:lnTo>
                    <a:pt x="7405" y="4050"/>
                  </a:lnTo>
                  <a:lnTo>
                    <a:pt x="7393" y="4056"/>
                  </a:lnTo>
                  <a:lnTo>
                    <a:pt x="7374" y="4061"/>
                  </a:lnTo>
                  <a:lnTo>
                    <a:pt x="7377" y="4067"/>
                  </a:lnTo>
                  <a:lnTo>
                    <a:pt x="7380" y="4078"/>
                  </a:lnTo>
                  <a:lnTo>
                    <a:pt x="7380" y="4083"/>
                  </a:lnTo>
                  <a:lnTo>
                    <a:pt x="7377" y="4083"/>
                  </a:lnTo>
                  <a:lnTo>
                    <a:pt x="7371" y="4094"/>
                  </a:lnTo>
                  <a:lnTo>
                    <a:pt x="7380" y="4110"/>
                  </a:lnTo>
                  <a:lnTo>
                    <a:pt x="7383" y="4121"/>
                  </a:lnTo>
                  <a:lnTo>
                    <a:pt x="7380" y="4126"/>
                  </a:lnTo>
                  <a:lnTo>
                    <a:pt x="7380" y="4143"/>
                  </a:lnTo>
                  <a:lnTo>
                    <a:pt x="7383" y="4165"/>
                  </a:lnTo>
                  <a:lnTo>
                    <a:pt x="7402" y="4219"/>
                  </a:lnTo>
                  <a:lnTo>
                    <a:pt x="7415" y="4241"/>
                  </a:lnTo>
                  <a:lnTo>
                    <a:pt x="7431" y="4246"/>
                  </a:lnTo>
                  <a:lnTo>
                    <a:pt x="7440" y="4246"/>
                  </a:lnTo>
                  <a:lnTo>
                    <a:pt x="7440" y="4279"/>
                  </a:lnTo>
                  <a:lnTo>
                    <a:pt x="7446" y="4300"/>
                  </a:lnTo>
                  <a:lnTo>
                    <a:pt x="7453" y="4317"/>
                  </a:lnTo>
                  <a:lnTo>
                    <a:pt x="7456" y="4328"/>
                  </a:lnTo>
                  <a:lnTo>
                    <a:pt x="7456" y="4360"/>
                  </a:lnTo>
                  <a:lnTo>
                    <a:pt x="7459" y="4377"/>
                  </a:lnTo>
                  <a:lnTo>
                    <a:pt x="7468" y="4387"/>
                  </a:lnTo>
                  <a:lnTo>
                    <a:pt x="7484" y="4398"/>
                  </a:lnTo>
                  <a:lnTo>
                    <a:pt x="7493" y="4409"/>
                  </a:lnTo>
                  <a:lnTo>
                    <a:pt x="7500" y="4431"/>
                  </a:lnTo>
                  <a:lnTo>
                    <a:pt x="7497" y="4442"/>
                  </a:lnTo>
                  <a:lnTo>
                    <a:pt x="7497" y="4458"/>
                  </a:lnTo>
                  <a:lnTo>
                    <a:pt x="7503" y="4453"/>
                  </a:lnTo>
                  <a:lnTo>
                    <a:pt x="7509" y="4453"/>
                  </a:lnTo>
                  <a:lnTo>
                    <a:pt x="7512" y="4458"/>
                  </a:lnTo>
                  <a:lnTo>
                    <a:pt x="7515" y="4474"/>
                  </a:lnTo>
                  <a:lnTo>
                    <a:pt x="7515" y="4496"/>
                  </a:lnTo>
                  <a:lnTo>
                    <a:pt x="7519" y="4502"/>
                  </a:lnTo>
                  <a:lnTo>
                    <a:pt x="7522" y="4502"/>
                  </a:lnTo>
                  <a:lnTo>
                    <a:pt x="7531" y="4496"/>
                  </a:lnTo>
                  <a:lnTo>
                    <a:pt x="7534" y="4502"/>
                  </a:lnTo>
                  <a:lnTo>
                    <a:pt x="7534" y="4518"/>
                  </a:lnTo>
                  <a:lnTo>
                    <a:pt x="7528" y="4540"/>
                  </a:lnTo>
                  <a:lnTo>
                    <a:pt x="7528" y="4556"/>
                  </a:lnTo>
                  <a:lnTo>
                    <a:pt x="7531" y="4561"/>
                  </a:lnTo>
                  <a:lnTo>
                    <a:pt x="7566" y="4561"/>
                  </a:lnTo>
                  <a:lnTo>
                    <a:pt x="7569" y="4567"/>
                  </a:lnTo>
                  <a:lnTo>
                    <a:pt x="7569" y="4578"/>
                  </a:lnTo>
                  <a:lnTo>
                    <a:pt x="7566" y="4589"/>
                  </a:lnTo>
                  <a:lnTo>
                    <a:pt x="7566" y="4599"/>
                  </a:lnTo>
                  <a:lnTo>
                    <a:pt x="7569" y="4605"/>
                  </a:lnTo>
                  <a:lnTo>
                    <a:pt x="7585" y="4605"/>
                  </a:lnTo>
                  <a:lnTo>
                    <a:pt x="7591" y="4610"/>
                  </a:lnTo>
                  <a:lnTo>
                    <a:pt x="7597" y="4621"/>
                  </a:lnTo>
                  <a:lnTo>
                    <a:pt x="7594" y="4627"/>
                  </a:lnTo>
                  <a:lnTo>
                    <a:pt x="7591" y="4627"/>
                  </a:lnTo>
                  <a:lnTo>
                    <a:pt x="7585" y="4632"/>
                  </a:lnTo>
                  <a:lnTo>
                    <a:pt x="7585" y="4654"/>
                  </a:lnTo>
                  <a:lnTo>
                    <a:pt x="7594" y="4686"/>
                  </a:lnTo>
                  <a:lnTo>
                    <a:pt x="7600" y="4692"/>
                  </a:lnTo>
                  <a:lnTo>
                    <a:pt x="7616" y="4692"/>
                  </a:lnTo>
                  <a:lnTo>
                    <a:pt x="7625" y="4681"/>
                  </a:lnTo>
                  <a:lnTo>
                    <a:pt x="7638" y="4665"/>
                  </a:lnTo>
                  <a:lnTo>
                    <a:pt x="7651" y="4654"/>
                  </a:lnTo>
                  <a:lnTo>
                    <a:pt x="7660" y="4648"/>
                  </a:lnTo>
                  <a:lnTo>
                    <a:pt x="7666" y="4654"/>
                  </a:lnTo>
                  <a:lnTo>
                    <a:pt x="7669" y="4654"/>
                  </a:lnTo>
                  <a:lnTo>
                    <a:pt x="7676" y="4665"/>
                  </a:lnTo>
                  <a:lnTo>
                    <a:pt x="7679" y="4665"/>
                  </a:lnTo>
                  <a:lnTo>
                    <a:pt x="7685" y="4654"/>
                  </a:lnTo>
                  <a:lnTo>
                    <a:pt x="7701" y="4638"/>
                  </a:lnTo>
                  <a:lnTo>
                    <a:pt x="7717" y="4627"/>
                  </a:lnTo>
                  <a:lnTo>
                    <a:pt x="7726" y="4616"/>
                  </a:lnTo>
                  <a:lnTo>
                    <a:pt x="7729" y="4610"/>
                  </a:lnTo>
                  <a:lnTo>
                    <a:pt x="7729" y="4583"/>
                  </a:lnTo>
                  <a:lnTo>
                    <a:pt x="7732" y="4583"/>
                  </a:lnTo>
                  <a:lnTo>
                    <a:pt x="7739" y="4594"/>
                  </a:lnTo>
                  <a:lnTo>
                    <a:pt x="7742" y="4605"/>
                  </a:lnTo>
                  <a:lnTo>
                    <a:pt x="7742" y="4632"/>
                  </a:lnTo>
                  <a:lnTo>
                    <a:pt x="7735" y="4643"/>
                  </a:lnTo>
                  <a:lnTo>
                    <a:pt x="7723" y="4670"/>
                  </a:lnTo>
                  <a:lnTo>
                    <a:pt x="7720" y="4686"/>
                  </a:lnTo>
                  <a:lnTo>
                    <a:pt x="7720" y="4697"/>
                  </a:lnTo>
                  <a:lnTo>
                    <a:pt x="7726" y="4703"/>
                  </a:lnTo>
                  <a:lnTo>
                    <a:pt x="7742" y="4719"/>
                  </a:lnTo>
                  <a:lnTo>
                    <a:pt x="7757" y="4724"/>
                  </a:lnTo>
                  <a:lnTo>
                    <a:pt x="7798" y="4724"/>
                  </a:lnTo>
                  <a:lnTo>
                    <a:pt x="7798" y="4741"/>
                  </a:lnTo>
                  <a:lnTo>
                    <a:pt x="7789" y="4763"/>
                  </a:lnTo>
                  <a:lnTo>
                    <a:pt x="7786" y="4779"/>
                  </a:lnTo>
                  <a:lnTo>
                    <a:pt x="7783" y="4790"/>
                  </a:lnTo>
                  <a:lnTo>
                    <a:pt x="7786" y="4801"/>
                  </a:lnTo>
                  <a:lnTo>
                    <a:pt x="7792" y="4806"/>
                  </a:lnTo>
                  <a:lnTo>
                    <a:pt x="7801" y="4811"/>
                  </a:lnTo>
                  <a:lnTo>
                    <a:pt x="7808" y="4811"/>
                  </a:lnTo>
                  <a:lnTo>
                    <a:pt x="7817" y="4806"/>
                  </a:lnTo>
                  <a:lnTo>
                    <a:pt x="7823" y="4801"/>
                  </a:lnTo>
                  <a:lnTo>
                    <a:pt x="7839" y="4779"/>
                  </a:lnTo>
                  <a:lnTo>
                    <a:pt x="7845" y="4779"/>
                  </a:lnTo>
                  <a:lnTo>
                    <a:pt x="7855" y="4790"/>
                  </a:lnTo>
                  <a:lnTo>
                    <a:pt x="7867" y="4811"/>
                  </a:lnTo>
                  <a:lnTo>
                    <a:pt x="7886" y="4828"/>
                  </a:lnTo>
                  <a:lnTo>
                    <a:pt x="7893" y="4828"/>
                  </a:lnTo>
                  <a:lnTo>
                    <a:pt x="7905" y="4817"/>
                  </a:lnTo>
                  <a:lnTo>
                    <a:pt x="7911" y="4806"/>
                  </a:lnTo>
                  <a:lnTo>
                    <a:pt x="7915" y="4790"/>
                  </a:lnTo>
                  <a:lnTo>
                    <a:pt x="7915" y="4752"/>
                  </a:lnTo>
                  <a:lnTo>
                    <a:pt x="7911" y="4746"/>
                  </a:lnTo>
                  <a:lnTo>
                    <a:pt x="7905" y="4741"/>
                  </a:lnTo>
                  <a:lnTo>
                    <a:pt x="7902" y="4741"/>
                  </a:lnTo>
                  <a:lnTo>
                    <a:pt x="7893" y="4746"/>
                  </a:lnTo>
                  <a:lnTo>
                    <a:pt x="7896" y="4735"/>
                  </a:lnTo>
                  <a:lnTo>
                    <a:pt x="7905" y="4719"/>
                  </a:lnTo>
                  <a:lnTo>
                    <a:pt x="7921" y="4708"/>
                  </a:lnTo>
                  <a:lnTo>
                    <a:pt x="7933" y="4697"/>
                  </a:lnTo>
                  <a:lnTo>
                    <a:pt x="7933" y="4648"/>
                  </a:lnTo>
                  <a:lnTo>
                    <a:pt x="7937" y="4621"/>
                  </a:lnTo>
                  <a:lnTo>
                    <a:pt x="7952" y="4556"/>
                  </a:lnTo>
                  <a:lnTo>
                    <a:pt x="7968" y="4485"/>
                  </a:lnTo>
                  <a:lnTo>
                    <a:pt x="7971" y="4458"/>
                  </a:lnTo>
                  <a:lnTo>
                    <a:pt x="7971" y="4431"/>
                  </a:lnTo>
                  <a:lnTo>
                    <a:pt x="7968" y="4415"/>
                  </a:lnTo>
                  <a:lnTo>
                    <a:pt x="7962" y="4404"/>
                  </a:lnTo>
                  <a:lnTo>
                    <a:pt x="7959" y="4409"/>
                  </a:lnTo>
                  <a:lnTo>
                    <a:pt x="7952" y="4409"/>
                  </a:lnTo>
                  <a:lnTo>
                    <a:pt x="7946" y="4404"/>
                  </a:lnTo>
                  <a:lnTo>
                    <a:pt x="7937" y="4387"/>
                  </a:lnTo>
                  <a:lnTo>
                    <a:pt x="7933" y="4377"/>
                  </a:lnTo>
                  <a:lnTo>
                    <a:pt x="7933" y="4371"/>
                  </a:lnTo>
                  <a:lnTo>
                    <a:pt x="7949" y="4382"/>
                  </a:lnTo>
                  <a:lnTo>
                    <a:pt x="7965" y="4387"/>
                  </a:lnTo>
                  <a:lnTo>
                    <a:pt x="7971" y="4387"/>
                  </a:lnTo>
                  <a:lnTo>
                    <a:pt x="7971" y="4377"/>
                  </a:lnTo>
                  <a:lnTo>
                    <a:pt x="7968" y="4360"/>
                  </a:lnTo>
                  <a:lnTo>
                    <a:pt x="7965" y="4355"/>
                  </a:lnTo>
                  <a:lnTo>
                    <a:pt x="7955" y="4344"/>
                  </a:lnTo>
                  <a:lnTo>
                    <a:pt x="7946" y="4338"/>
                  </a:lnTo>
                  <a:lnTo>
                    <a:pt x="7946" y="4333"/>
                  </a:lnTo>
                  <a:lnTo>
                    <a:pt x="7955" y="4317"/>
                  </a:lnTo>
                  <a:lnTo>
                    <a:pt x="7962" y="4311"/>
                  </a:lnTo>
                  <a:lnTo>
                    <a:pt x="7984" y="4306"/>
                  </a:lnTo>
                  <a:lnTo>
                    <a:pt x="7993" y="4300"/>
                  </a:lnTo>
                  <a:lnTo>
                    <a:pt x="8003" y="4290"/>
                  </a:lnTo>
                  <a:lnTo>
                    <a:pt x="8009" y="4279"/>
                  </a:lnTo>
                  <a:lnTo>
                    <a:pt x="8012" y="4257"/>
                  </a:lnTo>
                  <a:lnTo>
                    <a:pt x="8015" y="4241"/>
                  </a:lnTo>
                  <a:lnTo>
                    <a:pt x="8018" y="4230"/>
                  </a:lnTo>
                  <a:lnTo>
                    <a:pt x="8025" y="4230"/>
                  </a:lnTo>
                  <a:lnTo>
                    <a:pt x="8028" y="4235"/>
                  </a:lnTo>
                  <a:lnTo>
                    <a:pt x="8037" y="4246"/>
                  </a:lnTo>
                  <a:lnTo>
                    <a:pt x="8040" y="4241"/>
                  </a:lnTo>
                  <a:lnTo>
                    <a:pt x="8040" y="4230"/>
                  </a:lnTo>
                  <a:lnTo>
                    <a:pt x="8043" y="4213"/>
                  </a:lnTo>
                  <a:lnTo>
                    <a:pt x="8050" y="4197"/>
                  </a:lnTo>
                  <a:lnTo>
                    <a:pt x="8062" y="4181"/>
                  </a:lnTo>
                  <a:lnTo>
                    <a:pt x="8072" y="4159"/>
                  </a:lnTo>
                  <a:lnTo>
                    <a:pt x="8075" y="4148"/>
                  </a:lnTo>
                  <a:lnTo>
                    <a:pt x="8075" y="4132"/>
                  </a:lnTo>
                  <a:lnTo>
                    <a:pt x="8072" y="4099"/>
                  </a:lnTo>
                  <a:lnTo>
                    <a:pt x="8075" y="4083"/>
                  </a:lnTo>
                  <a:lnTo>
                    <a:pt x="8069" y="4072"/>
                  </a:lnTo>
                  <a:lnTo>
                    <a:pt x="8050" y="4072"/>
                  </a:lnTo>
                  <a:lnTo>
                    <a:pt x="8025" y="4061"/>
                  </a:lnTo>
                  <a:lnTo>
                    <a:pt x="8018" y="4056"/>
                  </a:lnTo>
                  <a:lnTo>
                    <a:pt x="8012" y="4045"/>
                  </a:lnTo>
                  <a:lnTo>
                    <a:pt x="8012" y="4034"/>
                  </a:lnTo>
                  <a:lnTo>
                    <a:pt x="8025" y="4034"/>
                  </a:lnTo>
                  <a:lnTo>
                    <a:pt x="8034" y="4039"/>
                  </a:lnTo>
                  <a:lnTo>
                    <a:pt x="8040" y="4039"/>
                  </a:lnTo>
                  <a:lnTo>
                    <a:pt x="8053" y="4034"/>
                  </a:lnTo>
                  <a:lnTo>
                    <a:pt x="8062" y="4029"/>
                  </a:lnTo>
                  <a:lnTo>
                    <a:pt x="8084" y="4029"/>
                  </a:lnTo>
                  <a:lnTo>
                    <a:pt x="8084" y="4018"/>
                  </a:lnTo>
                  <a:lnTo>
                    <a:pt x="8078" y="3991"/>
                  </a:lnTo>
                  <a:lnTo>
                    <a:pt x="8056" y="3952"/>
                  </a:lnTo>
                  <a:lnTo>
                    <a:pt x="8047" y="3931"/>
                  </a:lnTo>
                  <a:lnTo>
                    <a:pt x="8040" y="3914"/>
                  </a:lnTo>
                  <a:lnTo>
                    <a:pt x="8043" y="3904"/>
                  </a:lnTo>
                  <a:lnTo>
                    <a:pt x="8047" y="3898"/>
                  </a:lnTo>
                  <a:lnTo>
                    <a:pt x="8065" y="3898"/>
                  </a:lnTo>
                  <a:lnTo>
                    <a:pt x="8087" y="3904"/>
                  </a:lnTo>
                  <a:lnTo>
                    <a:pt x="8097" y="3909"/>
                  </a:lnTo>
                  <a:lnTo>
                    <a:pt x="8106" y="3904"/>
                  </a:lnTo>
                  <a:lnTo>
                    <a:pt x="8109" y="3893"/>
                  </a:lnTo>
                  <a:lnTo>
                    <a:pt x="8116" y="3882"/>
                  </a:lnTo>
                  <a:lnTo>
                    <a:pt x="8122" y="3860"/>
                  </a:lnTo>
                  <a:lnTo>
                    <a:pt x="8125" y="3855"/>
                  </a:lnTo>
                  <a:lnTo>
                    <a:pt x="8147" y="3855"/>
                  </a:lnTo>
                  <a:lnTo>
                    <a:pt x="8141" y="3844"/>
                  </a:lnTo>
                  <a:lnTo>
                    <a:pt x="8125" y="3827"/>
                  </a:lnTo>
                  <a:lnTo>
                    <a:pt x="8113" y="3817"/>
                  </a:lnTo>
                  <a:lnTo>
                    <a:pt x="8113" y="3811"/>
                  </a:lnTo>
                  <a:lnTo>
                    <a:pt x="8122" y="3811"/>
                  </a:lnTo>
                  <a:lnTo>
                    <a:pt x="8131" y="3800"/>
                  </a:lnTo>
                  <a:lnTo>
                    <a:pt x="8141" y="3795"/>
                  </a:lnTo>
                  <a:lnTo>
                    <a:pt x="8153" y="3800"/>
                  </a:lnTo>
                  <a:lnTo>
                    <a:pt x="8185" y="3800"/>
                  </a:lnTo>
                  <a:lnTo>
                    <a:pt x="8201" y="3795"/>
                  </a:lnTo>
                  <a:lnTo>
                    <a:pt x="8210" y="3795"/>
                  </a:lnTo>
                  <a:lnTo>
                    <a:pt x="8219" y="3789"/>
                  </a:lnTo>
                  <a:lnTo>
                    <a:pt x="8226" y="3779"/>
                  </a:lnTo>
                  <a:lnTo>
                    <a:pt x="8229" y="3768"/>
                  </a:lnTo>
                  <a:lnTo>
                    <a:pt x="8226" y="3757"/>
                  </a:lnTo>
                  <a:lnTo>
                    <a:pt x="8226" y="3751"/>
                  </a:lnTo>
                  <a:lnTo>
                    <a:pt x="8232" y="3740"/>
                  </a:lnTo>
                  <a:lnTo>
                    <a:pt x="8238" y="3724"/>
                  </a:lnTo>
                  <a:lnTo>
                    <a:pt x="8235" y="3719"/>
                  </a:lnTo>
                  <a:lnTo>
                    <a:pt x="8235" y="3708"/>
                  </a:lnTo>
                  <a:lnTo>
                    <a:pt x="8248" y="3692"/>
                  </a:lnTo>
                  <a:lnTo>
                    <a:pt x="8254" y="3681"/>
                  </a:lnTo>
                  <a:lnTo>
                    <a:pt x="8251" y="3670"/>
                  </a:lnTo>
                  <a:lnTo>
                    <a:pt x="8248" y="3664"/>
                  </a:lnTo>
                  <a:lnTo>
                    <a:pt x="8238" y="3659"/>
                  </a:lnTo>
                  <a:lnTo>
                    <a:pt x="8238" y="3648"/>
                  </a:lnTo>
                  <a:lnTo>
                    <a:pt x="8251" y="3648"/>
                  </a:lnTo>
                  <a:lnTo>
                    <a:pt x="8260" y="3653"/>
                  </a:lnTo>
                  <a:lnTo>
                    <a:pt x="8285" y="3653"/>
                  </a:lnTo>
                  <a:lnTo>
                    <a:pt x="8267" y="3686"/>
                  </a:lnTo>
                  <a:lnTo>
                    <a:pt x="8263" y="3697"/>
                  </a:lnTo>
                  <a:lnTo>
                    <a:pt x="8257" y="3708"/>
                  </a:lnTo>
                  <a:lnTo>
                    <a:pt x="8251" y="3713"/>
                  </a:lnTo>
                  <a:lnTo>
                    <a:pt x="8248" y="3730"/>
                  </a:lnTo>
                  <a:lnTo>
                    <a:pt x="8248" y="3746"/>
                  </a:lnTo>
                  <a:lnTo>
                    <a:pt x="8241" y="3768"/>
                  </a:lnTo>
                  <a:lnTo>
                    <a:pt x="8238" y="3784"/>
                  </a:lnTo>
                  <a:lnTo>
                    <a:pt x="8238" y="3789"/>
                  </a:lnTo>
                  <a:lnTo>
                    <a:pt x="8241" y="3795"/>
                  </a:lnTo>
                  <a:lnTo>
                    <a:pt x="8251" y="3800"/>
                  </a:lnTo>
                  <a:lnTo>
                    <a:pt x="8260" y="3800"/>
                  </a:lnTo>
                  <a:lnTo>
                    <a:pt x="8270" y="3795"/>
                  </a:lnTo>
                  <a:lnTo>
                    <a:pt x="8279" y="3779"/>
                  </a:lnTo>
                  <a:lnTo>
                    <a:pt x="8292" y="3751"/>
                  </a:lnTo>
                  <a:lnTo>
                    <a:pt x="8298" y="3751"/>
                  </a:lnTo>
                  <a:lnTo>
                    <a:pt x="8304" y="3757"/>
                  </a:lnTo>
                  <a:lnTo>
                    <a:pt x="8314" y="3768"/>
                  </a:lnTo>
                  <a:lnTo>
                    <a:pt x="8317" y="3762"/>
                  </a:lnTo>
                  <a:lnTo>
                    <a:pt x="8317" y="3751"/>
                  </a:lnTo>
                  <a:lnTo>
                    <a:pt x="8311" y="3740"/>
                  </a:lnTo>
                  <a:lnTo>
                    <a:pt x="8320" y="3724"/>
                  </a:lnTo>
                  <a:lnTo>
                    <a:pt x="8339" y="3724"/>
                  </a:lnTo>
                  <a:lnTo>
                    <a:pt x="8342" y="3730"/>
                  </a:lnTo>
                  <a:lnTo>
                    <a:pt x="8348" y="3730"/>
                  </a:lnTo>
                  <a:lnTo>
                    <a:pt x="8361" y="3724"/>
                  </a:lnTo>
                  <a:lnTo>
                    <a:pt x="8386" y="3702"/>
                  </a:lnTo>
                  <a:lnTo>
                    <a:pt x="8389" y="3692"/>
                  </a:lnTo>
                  <a:lnTo>
                    <a:pt x="8389" y="3670"/>
                  </a:lnTo>
                  <a:lnTo>
                    <a:pt x="8392" y="3670"/>
                  </a:lnTo>
                  <a:lnTo>
                    <a:pt x="8392" y="3664"/>
                  </a:lnTo>
                  <a:lnTo>
                    <a:pt x="8399" y="3670"/>
                  </a:lnTo>
                  <a:lnTo>
                    <a:pt x="8402" y="3670"/>
                  </a:lnTo>
                  <a:lnTo>
                    <a:pt x="8402" y="3675"/>
                  </a:lnTo>
                  <a:lnTo>
                    <a:pt x="8405" y="3681"/>
                  </a:lnTo>
                  <a:lnTo>
                    <a:pt x="8421" y="3670"/>
                  </a:lnTo>
                  <a:lnTo>
                    <a:pt x="8436" y="3653"/>
                  </a:lnTo>
                  <a:lnTo>
                    <a:pt x="8477" y="3599"/>
                  </a:lnTo>
                  <a:lnTo>
                    <a:pt x="8496" y="3566"/>
                  </a:lnTo>
                  <a:lnTo>
                    <a:pt x="8512" y="3534"/>
                  </a:lnTo>
                  <a:lnTo>
                    <a:pt x="8524" y="3507"/>
                  </a:lnTo>
                  <a:lnTo>
                    <a:pt x="8531" y="3479"/>
                  </a:lnTo>
                  <a:lnTo>
                    <a:pt x="8543" y="3436"/>
                  </a:lnTo>
                  <a:lnTo>
                    <a:pt x="8559" y="3398"/>
                  </a:lnTo>
                  <a:lnTo>
                    <a:pt x="8578" y="3371"/>
                  </a:lnTo>
                  <a:lnTo>
                    <a:pt x="8587" y="3365"/>
                  </a:lnTo>
                  <a:lnTo>
                    <a:pt x="8597" y="3365"/>
                  </a:lnTo>
                  <a:lnTo>
                    <a:pt x="8612" y="3360"/>
                  </a:lnTo>
                  <a:lnTo>
                    <a:pt x="8615" y="3354"/>
                  </a:lnTo>
                  <a:lnTo>
                    <a:pt x="8619" y="3344"/>
                  </a:lnTo>
                  <a:lnTo>
                    <a:pt x="8619" y="3333"/>
                  </a:lnTo>
                  <a:lnTo>
                    <a:pt x="8615" y="3316"/>
                  </a:lnTo>
                  <a:lnTo>
                    <a:pt x="8606" y="3300"/>
                  </a:lnTo>
                  <a:lnTo>
                    <a:pt x="8593" y="3273"/>
                  </a:lnTo>
                  <a:lnTo>
                    <a:pt x="8584" y="3251"/>
                  </a:lnTo>
                  <a:lnTo>
                    <a:pt x="8584" y="3246"/>
                  </a:lnTo>
                  <a:lnTo>
                    <a:pt x="8600" y="3262"/>
                  </a:lnTo>
                  <a:lnTo>
                    <a:pt x="8653" y="3322"/>
                  </a:lnTo>
                  <a:lnTo>
                    <a:pt x="8691" y="3338"/>
                  </a:lnTo>
                  <a:lnTo>
                    <a:pt x="8703" y="3338"/>
                  </a:lnTo>
                  <a:lnTo>
                    <a:pt x="8716" y="3333"/>
                  </a:lnTo>
                  <a:lnTo>
                    <a:pt x="8729" y="3322"/>
                  </a:lnTo>
                  <a:lnTo>
                    <a:pt x="8738" y="3311"/>
                  </a:lnTo>
                  <a:lnTo>
                    <a:pt x="8747" y="3295"/>
                  </a:lnTo>
                  <a:lnTo>
                    <a:pt x="8751" y="3278"/>
                  </a:lnTo>
                  <a:lnTo>
                    <a:pt x="8757" y="3273"/>
                  </a:lnTo>
                  <a:lnTo>
                    <a:pt x="8760" y="3273"/>
                  </a:lnTo>
                  <a:lnTo>
                    <a:pt x="8766" y="3278"/>
                  </a:lnTo>
                  <a:lnTo>
                    <a:pt x="8776" y="3284"/>
                  </a:lnTo>
                  <a:lnTo>
                    <a:pt x="8788" y="3284"/>
                  </a:lnTo>
                  <a:lnTo>
                    <a:pt x="8804" y="3278"/>
                  </a:lnTo>
                  <a:lnTo>
                    <a:pt x="8829" y="3267"/>
                  </a:lnTo>
                  <a:lnTo>
                    <a:pt x="8858" y="3251"/>
                  </a:lnTo>
                  <a:lnTo>
                    <a:pt x="8889" y="3235"/>
                  </a:lnTo>
                  <a:lnTo>
                    <a:pt x="8946" y="3219"/>
                  </a:lnTo>
                  <a:lnTo>
                    <a:pt x="8993" y="3197"/>
                  </a:lnTo>
                  <a:lnTo>
                    <a:pt x="9012" y="3186"/>
                  </a:lnTo>
                  <a:lnTo>
                    <a:pt x="9024" y="3170"/>
                  </a:lnTo>
                  <a:lnTo>
                    <a:pt x="9046" y="3132"/>
                  </a:lnTo>
                  <a:lnTo>
                    <a:pt x="9068" y="3099"/>
                  </a:lnTo>
                  <a:lnTo>
                    <a:pt x="9093" y="3077"/>
                  </a:lnTo>
                  <a:lnTo>
                    <a:pt x="9109" y="3066"/>
                  </a:lnTo>
                  <a:lnTo>
                    <a:pt x="9125" y="3061"/>
                  </a:lnTo>
                  <a:lnTo>
                    <a:pt x="9137" y="3055"/>
                  </a:lnTo>
                  <a:lnTo>
                    <a:pt x="9144" y="3050"/>
                  </a:lnTo>
                  <a:lnTo>
                    <a:pt x="9144" y="3012"/>
                  </a:lnTo>
                  <a:lnTo>
                    <a:pt x="9150" y="3006"/>
                  </a:lnTo>
                  <a:lnTo>
                    <a:pt x="9166" y="3001"/>
                  </a:lnTo>
                  <a:lnTo>
                    <a:pt x="9188" y="3001"/>
                  </a:lnTo>
                  <a:lnTo>
                    <a:pt x="9194" y="2990"/>
                  </a:lnTo>
                  <a:lnTo>
                    <a:pt x="9200" y="2974"/>
                  </a:lnTo>
                  <a:lnTo>
                    <a:pt x="9206" y="2968"/>
                  </a:lnTo>
                  <a:lnTo>
                    <a:pt x="9222" y="2952"/>
                  </a:lnTo>
                  <a:lnTo>
                    <a:pt x="9244" y="2930"/>
                  </a:lnTo>
                  <a:lnTo>
                    <a:pt x="9244" y="2925"/>
                  </a:lnTo>
                  <a:lnTo>
                    <a:pt x="9216" y="2925"/>
                  </a:lnTo>
                  <a:lnTo>
                    <a:pt x="9172" y="2930"/>
                  </a:lnTo>
                  <a:lnTo>
                    <a:pt x="9147" y="2930"/>
                  </a:lnTo>
                  <a:lnTo>
                    <a:pt x="9125" y="2925"/>
                  </a:lnTo>
                  <a:lnTo>
                    <a:pt x="9106" y="2909"/>
                  </a:lnTo>
                  <a:lnTo>
                    <a:pt x="9084" y="2892"/>
                  </a:lnTo>
                  <a:lnTo>
                    <a:pt x="9065" y="2876"/>
                  </a:lnTo>
                  <a:lnTo>
                    <a:pt x="9046" y="2871"/>
                  </a:lnTo>
                  <a:lnTo>
                    <a:pt x="9024" y="2871"/>
                  </a:lnTo>
                  <a:lnTo>
                    <a:pt x="9015" y="2881"/>
                  </a:lnTo>
                  <a:lnTo>
                    <a:pt x="9002" y="2892"/>
                  </a:lnTo>
                  <a:lnTo>
                    <a:pt x="8993" y="2903"/>
                  </a:lnTo>
                  <a:lnTo>
                    <a:pt x="8980" y="2909"/>
                  </a:lnTo>
                  <a:lnTo>
                    <a:pt x="8942" y="2909"/>
                  </a:lnTo>
                  <a:lnTo>
                    <a:pt x="8933" y="2920"/>
                  </a:lnTo>
                  <a:lnTo>
                    <a:pt x="8920" y="2941"/>
                  </a:lnTo>
                  <a:lnTo>
                    <a:pt x="8911" y="2952"/>
                  </a:lnTo>
                  <a:lnTo>
                    <a:pt x="8902" y="2958"/>
                  </a:lnTo>
                  <a:lnTo>
                    <a:pt x="8895" y="2963"/>
                  </a:lnTo>
                  <a:lnTo>
                    <a:pt x="8889" y="2963"/>
                  </a:lnTo>
                  <a:lnTo>
                    <a:pt x="8889" y="2941"/>
                  </a:lnTo>
                  <a:lnTo>
                    <a:pt x="8908" y="2909"/>
                  </a:lnTo>
                  <a:lnTo>
                    <a:pt x="8924" y="2892"/>
                  </a:lnTo>
                  <a:lnTo>
                    <a:pt x="8942" y="2881"/>
                  </a:lnTo>
                  <a:lnTo>
                    <a:pt x="8949" y="2881"/>
                  </a:lnTo>
                  <a:lnTo>
                    <a:pt x="8958" y="2892"/>
                  </a:lnTo>
                  <a:lnTo>
                    <a:pt x="8961" y="2892"/>
                  </a:lnTo>
                  <a:lnTo>
                    <a:pt x="8968" y="2887"/>
                  </a:lnTo>
                  <a:lnTo>
                    <a:pt x="8980" y="2871"/>
                  </a:lnTo>
                  <a:lnTo>
                    <a:pt x="8980" y="2860"/>
                  </a:lnTo>
                  <a:lnTo>
                    <a:pt x="8974" y="2860"/>
                  </a:lnTo>
                  <a:lnTo>
                    <a:pt x="8964" y="2854"/>
                  </a:lnTo>
                  <a:lnTo>
                    <a:pt x="8927" y="2860"/>
                  </a:lnTo>
                  <a:lnTo>
                    <a:pt x="8861" y="2876"/>
                  </a:lnTo>
                  <a:lnTo>
                    <a:pt x="8854" y="2871"/>
                  </a:lnTo>
                  <a:lnTo>
                    <a:pt x="8851" y="2860"/>
                  </a:lnTo>
                  <a:lnTo>
                    <a:pt x="8858" y="2843"/>
                  </a:lnTo>
                  <a:lnTo>
                    <a:pt x="8864" y="2822"/>
                  </a:lnTo>
                  <a:lnTo>
                    <a:pt x="8880" y="2778"/>
                  </a:lnTo>
                  <a:lnTo>
                    <a:pt x="8889" y="2751"/>
                  </a:lnTo>
                  <a:lnTo>
                    <a:pt x="8892" y="2746"/>
                  </a:lnTo>
                  <a:lnTo>
                    <a:pt x="8902" y="2762"/>
                  </a:lnTo>
                  <a:lnTo>
                    <a:pt x="8914" y="2778"/>
                  </a:lnTo>
                  <a:lnTo>
                    <a:pt x="8927" y="2778"/>
                  </a:lnTo>
                  <a:lnTo>
                    <a:pt x="8986" y="2746"/>
                  </a:lnTo>
                  <a:lnTo>
                    <a:pt x="9008" y="2729"/>
                  </a:lnTo>
                  <a:lnTo>
                    <a:pt x="9024" y="2718"/>
                  </a:lnTo>
                  <a:lnTo>
                    <a:pt x="9030" y="2707"/>
                  </a:lnTo>
                  <a:lnTo>
                    <a:pt x="9030" y="2691"/>
                  </a:lnTo>
                  <a:lnTo>
                    <a:pt x="9024" y="2680"/>
                  </a:lnTo>
                  <a:lnTo>
                    <a:pt x="9012" y="2669"/>
                  </a:lnTo>
                  <a:lnTo>
                    <a:pt x="8996" y="2664"/>
                  </a:lnTo>
                  <a:lnTo>
                    <a:pt x="8974" y="2653"/>
                  </a:lnTo>
                  <a:lnTo>
                    <a:pt x="8939" y="2642"/>
                  </a:lnTo>
                  <a:lnTo>
                    <a:pt x="8930" y="2637"/>
                  </a:lnTo>
                  <a:lnTo>
                    <a:pt x="8927" y="2631"/>
                  </a:lnTo>
                  <a:lnTo>
                    <a:pt x="8927" y="2626"/>
                  </a:lnTo>
                  <a:lnTo>
                    <a:pt x="8968" y="2626"/>
                  </a:lnTo>
                  <a:lnTo>
                    <a:pt x="9002" y="2637"/>
                  </a:lnTo>
                  <a:lnTo>
                    <a:pt x="9024" y="2648"/>
                  </a:lnTo>
                  <a:lnTo>
                    <a:pt x="9043" y="2664"/>
                  </a:lnTo>
                  <a:lnTo>
                    <a:pt x="9065" y="2680"/>
                  </a:lnTo>
                  <a:lnTo>
                    <a:pt x="9087" y="2691"/>
                  </a:lnTo>
                  <a:lnTo>
                    <a:pt x="9100" y="2707"/>
                  </a:lnTo>
                  <a:lnTo>
                    <a:pt x="9106" y="2735"/>
                  </a:lnTo>
                  <a:lnTo>
                    <a:pt x="9109" y="2778"/>
                  </a:lnTo>
                  <a:lnTo>
                    <a:pt x="9115" y="2800"/>
                  </a:lnTo>
                  <a:lnTo>
                    <a:pt x="9125" y="2822"/>
                  </a:lnTo>
                  <a:lnTo>
                    <a:pt x="9137" y="2838"/>
                  </a:lnTo>
                  <a:lnTo>
                    <a:pt x="9169" y="2860"/>
                  </a:lnTo>
                  <a:lnTo>
                    <a:pt x="9184" y="2865"/>
                  </a:lnTo>
                  <a:lnTo>
                    <a:pt x="9197" y="2865"/>
                  </a:lnTo>
                  <a:lnTo>
                    <a:pt x="9206" y="2860"/>
                  </a:lnTo>
                  <a:lnTo>
                    <a:pt x="9219" y="2849"/>
                  </a:lnTo>
                  <a:lnTo>
                    <a:pt x="9228" y="2849"/>
                  </a:lnTo>
                  <a:lnTo>
                    <a:pt x="9244" y="2860"/>
                  </a:lnTo>
                  <a:lnTo>
                    <a:pt x="9266" y="2865"/>
                  </a:lnTo>
                  <a:lnTo>
                    <a:pt x="9279" y="2865"/>
                  </a:lnTo>
                  <a:lnTo>
                    <a:pt x="9285" y="2849"/>
                  </a:lnTo>
                  <a:lnTo>
                    <a:pt x="9285" y="2833"/>
                  </a:lnTo>
                  <a:lnTo>
                    <a:pt x="9282" y="2805"/>
                  </a:lnTo>
                  <a:lnTo>
                    <a:pt x="9272" y="2707"/>
                  </a:lnTo>
                  <a:lnTo>
                    <a:pt x="9272" y="2653"/>
                  </a:lnTo>
                  <a:lnTo>
                    <a:pt x="9269" y="2648"/>
                  </a:lnTo>
                  <a:lnTo>
                    <a:pt x="9266" y="2648"/>
                  </a:lnTo>
                  <a:lnTo>
                    <a:pt x="9260" y="2653"/>
                  </a:lnTo>
                  <a:lnTo>
                    <a:pt x="9232" y="2686"/>
                  </a:lnTo>
                  <a:lnTo>
                    <a:pt x="9222" y="2691"/>
                  </a:lnTo>
                  <a:lnTo>
                    <a:pt x="9222" y="2686"/>
                  </a:lnTo>
                  <a:lnTo>
                    <a:pt x="9219" y="2675"/>
                  </a:lnTo>
                  <a:lnTo>
                    <a:pt x="9216" y="2653"/>
                  </a:lnTo>
                  <a:lnTo>
                    <a:pt x="9222" y="2642"/>
                  </a:lnTo>
                  <a:lnTo>
                    <a:pt x="9235" y="2637"/>
                  </a:lnTo>
                  <a:lnTo>
                    <a:pt x="9241" y="2631"/>
                  </a:lnTo>
                  <a:lnTo>
                    <a:pt x="9250" y="2610"/>
                  </a:lnTo>
                  <a:lnTo>
                    <a:pt x="9260" y="2593"/>
                  </a:lnTo>
                  <a:lnTo>
                    <a:pt x="9257" y="2593"/>
                  </a:lnTo>
                  <a:lnTo>
                    <a:pt x="9241" y="2604"/>
                  </a:lnTo>
                  <a:lnTo>
                    <a:pt x="9225" y="2610"/>
                  </a:lnTo>
                  <a:lnTo>
                    <a:pt x="9219" y="2610"/>
                  </a:lnTo>
                  <a:lnTo>
                    <a:pt x="9219" y="2593"/>
                  </a:lnTo>
                  <a:lnTo>
                    <a:pt x="9222" y="2577"/>
                  </a:lnTo>
                  <a:lnTo>
                    <a:pt x="9219" y="2566"/>
                  </a:lnTo>
                  <a:lnTo>
                    <a:pt x="9213" y="2555"/>
                  </a:lnTo>
                  <a:lnTo>
                    <a:pt x="9203" y="2544"/>
                  </a:lnTo>
                  <a:lnTo>
                    <a:pt x="9175" y="2534"/>
                  </a:lnTo>
                  <a:lnTo>
                    <a:pt x="9140" y="2512"/>
                  </a:lnTo>
                  <a:lnTo>
                    <a:pt x="9109" y="2495"/>
                  </a:lnTo>
                  <a:lnTo>
                    <a:pt x="9093" y="2479"/>
                  </a:lnTo>
                  <a:lnTo>
                    <a:pt x="9084" y="2463"/>
                  </a:lnTo>
                  <a:lnTo>
                    <a:pt x="9084" y="2436"/>
                  </a:lnTo>
                  <a:lnTo>
                    <a:pt x="9081" y="2419"/>
                  </a:lnTo>
                  <a:lnTo>
                    <a:pt x="9068" y="2403"/>
                  </a:lnTo>
                  <a:lnTo>
                    <a:pt x="9056" y="2392"/>
                  </a:lnTo>
                  <a:lnTo>
                    <a:pt x="9049" y="2376"/>
                  </a:lnTo>
                  <a:lnTo>
                    <a:pt x="9052" y="2365"/>
                  </a:lnTo>
                  <a:lnTo>
                    <a:pt x="9052" y="2354"/>
                  </a:lnTo>
                  <a:lnTo>
                    <a:pt x="9049" y="2343"/>
                  </a:lnTo>
                  <a:lnTo>
                    <a:pt x="9040" y="2327"/>
                  </a:lnTo>
                  <a:lnTo>
                    <a:pt x="9018" y="2316"/>
                  </a:lnTo>
                  <a:lnTo>
                    <a:pt x="8980" y="2294"/>
                  </a:lnTo>
                  <a:lnTo>
                    <a:pt x="8996" y="2300"/>
                  </a:lnTo>
                  <a:lnTo>
                    <a:pt x="9008" y="2294"/>
                  </a:lnTo>
                  <a:lnTo>
                    <a:pt x="9059" y="2251"/>
                  </a:lnTo>
                  <a:lnTo>
                    <a:pt x="9090" y="2218"/>
                  </a:lnTo>
                  <a:lnTo>
                    <a:pt x="9100" y="2218"/>
                  </a:lnTo>
                  <a:lnTo>
                    <a:pt x="9109" y="2213"/>
                  </a:lnTo>
                  <a:lnTo>
                    <a:pt x="9131" y="2224"/>
                  </a:lnTo>
                  <a:lnTo>
                    <a:pt x="9153" y="2240"/>
                  </a:lnTo>
                  <a:lnTo>
                    <a:pt x="9175" y="2262"/>
                  </a:lnTo>
                  <a:lnTo>
                    <a:pt x="9197" y="2278"/>
                  </a:lnTo>
                  <a:lnTo>
                    <a:pt x="9219" y="2289"/>
                  </a:lnTo>
                  <a:lnTo>
                    <a:pt x="9241" y="2289"/>
                  </a:lnTo>
                  <a:lnTo>
                    <a:pt x="9254" y="2283"/>
                  </a:lnTo>
                  <a:lnTo>
                    <a:pt x="9282" y="2251"/>
                  </a:lnTo>
                  <a:lnTo>
                    <a:pt x="9298" y="2245"/>
                  </a:lnTo>
                  <a:lnTo>
                    <a:pt x="9307" y="2245"/>
                  </a:lnTo>
                  <a:lnTo>
                    <a:pt x="9316" y="2251"/>
                  </a:lnTo>
                  <a:lnTo>
                    <a:pt x="9329" y="2251"/>
                  </a:lnTo>
                  <a:lnTo>
                    <a:pt x="9338" y="2245"/>
                  </a:lnTo>
                  <a:lnTo>
                    <a:pt x="9348" y="2224"/>
                  </a:lnTo>
                  <a:lnTo>
                    <a:pt x="9357" y="2196"/>
                  </a:lnTo>
                  <a:lnTo>
                    <a:pt x="9357" y="2186"/>
                  </a:lnTo>
                  <a:lnTo>
                    <a:pt x="9354" y="2180"/>
                  </a:lnTo>
                  <a:lnTo>
                    <a:pt x="9348" y="2164"/>
                  </a:lnTo>
                  <a:lnTo>
                    <a:pt x="9335" y="2153"/>
                  </a:lnTo>
                  <a:lnTo>
                    <a:pt x="9320" y="2142"/>
                  </a:lnTo>
                  <a:lnTo>
                    <a:pt x="9298" y="2142"/>
                  </a:lnTo>
                  <a:lnTo>
                    <a:pt x="9257" y="2137"/>
                  </a:lnTo>
                  <a:lnTo>
                    <a:pt x="9241" y="2131"/>
                  </a:lnTo>
                  <a:lnTo>
                    <a:pt x="9235" y="2126"/>
                  </a:lnTo>
                  <a:lnTo>
                    <a:pt x="9235" y="2104"/>
                  </a:lnTo>
                  <a:lnTo>
                    <a:pt x="9244" y="2088"/>
                  </a:lnTo>
                  <a:lnTo>
                    <a:pt x="9257" y="2071"/>
                  </a:lnTo>
                  <a:lnTo>
                    <a:pt x="9276" y="2055"/>
                  </a:lnTo>
                  <a:lnTo>
                    <a:pt x="9294" y="2044"/>
                  </a:lnTo>
                  <a:lnTo>
                    <a:pt x="9316" y="2044"/>
                  </a:lnTo>
                  <a:lnTo>
                    <a:pt x="9335" y="2050"/>
                  </a:lnTo>
                  <a:lnTo>
                    <a:pt x="9348" y="2055"/>
                  </a:lnTo>
                  <a:lnTo>
                    <a:pt x="9364" y="2077"/>
                  </a:lnTo>
                  <a:lnTo>
                    <a:pt x="9373" y="2088"/>
                  </a:lnTo>
                  <a:lnTo>
                    <a:pt x="9395" y="2088"/>
                  </a:lnTo>
                  <a:lnTo>
                    <a:pt x="9414" y="2077"/>
                  </a:lnTo>
                  <a:lnTo>
                    <a:pt x="9426" y="2066"/>
                  </a:lnTo>
                  <a:lnTo>
                    <a:pt x="9433" y="2055"/>
                  </a:lnTo>
                  <a:lnTo>
                    <a:pt x="9433" y="2044"/>
                  </a:lnTo>
                  <a:lnTo>
                    <a:pt x="9426" y="2033"/>
                  </a:lnTo>
                  <a:lnTo>
                    <a:pt x="9417" y="2022"/>
                  </a:lnTo>
                  <a:lnTo>
                    <a:pt x="9401" y="2017"/>
                  </a:lnTo>
                  <a:lnTo>
                    <a:pt x="9382" y="2012"/>
                  </a:lnTo>
                  <a:lnTo>
                    <a:pt x="9360" y="2006"/>
                  </a:lnTo>
                  <a:lnTo>
                    <a:pt x="9348" y="2001"/>
                  </a:lnTo>
                  <a:lnTo>
                    <a:pt x="9335" y="1990"/>
                  </a:lnTo>
                  <a:lnTo>
                    <a:pt x="9332" y="1979"/>
                  </a:lnTo>
                  <a:lnTo>
                    <a:pt x="9329" y="1952"/>
                  </a:lnTo>
                  <a:lnTo>
                    <a:pt x="9335" y="1925"/>
                  </a:lnTo>
                  <a:lnTo>
                    <a:pt x="9342" y="1903"/>
                  </a:lnTo>
                  <a:lnTo>
                    <a:pt x="9351" y="1881"/>
                  </a:lnTo>
                  <a:lnTo>
                    <a:pt x="9357" y="1881"/>
                  </a:lnTo>
                  <a:lnTo>
                    <a:pt x="9364" y="1876"/>
                  </a:lnTo>
                  <a:lnTo>
                    <a:pt x="9367" y="1881"/>
                  </a:lnTo>
                  <a:lnTo>
                    <a:pt x="9373" y="1887"/>
                  </a:lnTo>
                  <a:lnTo>
                    <a:pt x="9382" y="1903"/>
                  </a:lnTo>
                  <a:lnTo>
                    <a:pt x="9392" y="1908"/>
                  </a:lnTo>
                  <a:lnTo>
                    <a:pt x="9404" y="1908"/>
                  </a:lnTo>
                  <a:lnTo>
                    <a:pt x="9414" y="1897"/>
                  </a:lnTo>
                  <a:lnTo>
                    <a:pt x="9423" y="1881"/>
                  </a:lnTo>
                  <a:lnTo>
                    <a:pt x="9426" y="1865"/>
                  </a:lnTo>
                  <a:lnTo>
                    <a:pt x="9423" y="1843"/>
                  </a:lnTo>
                  <a:lnTo>
                    <a:pt x="9417" y="1816"/>
                  </a:lnTo>
                  <a:lnTo>
                    <a:pt x="9411" y="1800"/>
                  </a:lnTo>
                  <a:lnTo>
                    <a:pt x="9408" y="1789"/>
                  </a:lnTo>
                  <a:lnTo>
                    <a:pt x="9414" y="1783"/>
                  </a:lnTo>
                  <a:lnTo>
                    <a:pt x="9420" y="1783"/>
                  </a:lnTo>
                  <a:lnTo>
                    <a:pt x="9423" y="1778"/>
                  </a:lnTo>
                  <a:lnTo>
                    <a:pt x="9379" y="1740"/>
                  </a:lnTo>
                  <a:lnTo>
                    <a:pt x="9373" y="1729"/>
                  </a:lnTo>
                  <a:lnTo>
                    <a:pt x="9373" y="1718"/>
                  </a:lnTo>
                  <a:lnTo>
                    <a:pt x="9379" y="1718"/>
                  </a:lnTo>
                  <a:lnTo>
                    <a:pt x="9392" y="1707"/>
                  </a:lnTo>
                  <a:lnTo>
                    <a:pt x="9398" y="1696"/>
                  </a:lnTo>
                  <a:lnTo>
                    <a:pt x="9395" y="1680"/>
                  </a:lnTo>
                  <a:lnTo>
                    <a:pt x="9392" y="1675"/>
                  </a:lnTo>
                  <a:lnTo>
                    <a:pt x="9386" y="1669"/>
                  </a:lnTo>
                  <a:lnTo>
                    <a:pt x="9370" y="1664"/>
                  </a:lnTo>
                  <a:lnTo>
                    <a:pt x="9307" y="1664"/>
                  </a:lnTo>
                  <a:lnTo>
                    <a:pt x="9288" y="1658"/>
                  </a:lnTo>
                  <a:lnTo>
                    <a:pt x="9276" y="1653"/>
                  </a:lnTo>
                  <a:lnTo>
                    <a:pt x="9269" y="1631"/>
                  </a:lnTo>
                  <a:lnTo>
                    <a:pt x="9269" y="1615"/>
                  </a:lnTo>
                  <a:lnTo>
                    <a:pt x="9260" y="1598"/>
                  </a:lnTo>
                  <a:lnTo>
                    <a:pt x="9247" y="1588"/>
                  </a:lnTo>
                  <a:lnTo>
                    <a:pt x="9222" y="1577"/>
                  </a:lnTo>
                  <a:lnTo>
                    <a:pt x="9216" y="1566"/>
                  </a:lnTo>
                  <a:lnTo>
                    <a:pt x="9216" y="1555"/>
                  </a:lnTo>
                  <a:lnTo>
                    <a:pt x="9222" y="1544"/>
                  </a:lnTo>
                  <a:lnTo>
                    <a:pt x="9235" y="1533"/>
                  </a:lnTo>
                  <a:lnTo>
                    <a:pt x="9244" y="1539"/>
                  </a:lnTo>
                  <a:lnTo>
                    <a:pt x="9263" y="1571"/>
                  </a:lnTo>
                  <a:lnTo>
                    <a:pt x="9272" y="1577"/>
                  </a:lnTo>
                  <a:lnTo>
                    <a:pt x="9285" y="1577"/>
                  </a:lnTo>
                  <a:lnTo>
                    <a:pt x="9301" y="1555"/>
                  </a:lnTo>
                  <a:lnTo>
                    <a:pt x="9320" y="1539"/>
                  </a:lnTo>
                  <a:lnTo>
                    <a:pt x="9342" y="1522"/>
                  </a:lnTo>
                  <a:lnTo>
                    <a:pt x="9360" y="1517"/>
                  </a:lnTo>
                  <a:lnTo>
                    <a:pt x="9379" y="1517"/>
                  </a:lnTo>
                  <a:lnTo>
                    <a:pt x="9398" y="1522"/>
                  </a:lnTo>
                  <a:lnTo>
                    <a:pt x="9417" y="1533"/>
                  </a:lnTo>
                  <a:lnTo>
                    <a:pt x="9452" y="1555"/>
                  </a:lnTo>
                  <a:lnTo>
                    <a:pt x="9467" y="1566"/>
                  </a:lnTo>
                  <a:lnTo>
                    <a:pt x="9480" y="1560"/>
                  </a:lnTo>
                  <a:lnTo>
                    <a:pt x="9489" y="1549"/>
                  </a:lnTo>
                  <a:lnTo>
                    <a:pt x="9496" y="1528"/>
                  </a:lnTo>
                  <a:lnTo>
                    <a:pt x="9499" y="1506"/>
                  </a:lnTo>
                  <a:lnTo>
                    <a:pt x="9499" y="1484"/>
                  </a:lnTo>
                  <a:lnTo>
                    <a:pt x="9489" y="1457"/>
                  </a:lnTo>
                  <a:lnTo>
                    <a:pt x="9480" y="1435"/>
                  </a:lnTo>
                  <a:lnTo>
                    <a:pt x="9464" y="1419"/>
                  </a:lnTo>
                  <a:lnTo>
                    <a:pt x="9458" y="1419"/>
                  </a:lnTo>
                  <a:lnTo>
                    <a:pt x="9448" y="1424"/>
                  </a:lnTo>
                  <a:lnTo>
                    <a:pt x="9442" y="1435"/>
                  </a:lnTo>
                  <a:lnTo>
                    <a:pt x="9433" y="1446"/>
                  </a:lnTo>
                  <a:lnTo>
                    <a:pt x="9420" y="1446"/>
                  </a:lnTo>
                  <a:lnTo>
                    <a:pt x="9404" y="1441"/>
                  </a:lnTo>
                  <a:lnTo>
                    <a:pt x="9379" y="1419"/>
                  </a:lnTo>
                  <a:lnTo>
                    <a:pt x="9338" y="1375"/>
                  </a:lnTo>
                  <a:lnTo>
                    <a:pt x="9332" y="1359"/>
                  </a:lnTo>
                  <a:lnTo>
                    <a:pt x="9332" y="1354"/>
                  </a:lnTo>
                  <a:lnTo>
                    <a:pt x="9342" y="1348"/>
                  </a:lnTo>
                  <a:lnTo>
                    <a:pt x="9354" y="1354"/>
                  </a:lnTo>
                  <a:lnTo>
                    <a:pt x="9401" y="1370"/>
                  </a:lnTo>
                  <a:lnTo>
                    <a:pt x="9439" y="1381"/>
                  </a:lnTo>
                  <a:lnTo>
                    <a:pt x="9445" y="1375"/>
                  </a:lnTo>
                  <a:lnTo>
                    <a:pt x="9445" y="1370"/>
                  </a:lnTo>
                  <a:lnTo>
                    <a:pt x="9436" y="1359"/>
                  </a:lnTo>
                  <a:lnTo>
                    <a:pt x="9417" y="1348"/>
                  </a:lnTo>
                  <a:lnTo>
                    <a:pt x="9360" y="1305"/>
                  </a:lnTo>
                  <a:lnTo>
                    <a:pt x="9329" y="1288"/>
                  </a:lnTo>
                  <a:lnTo>
                    <a:pt x="9307" y="1283"/>
                  </a:lnTo>
                  <a:lnTo>
                    <a:pt x="9294" y="1294"/>
                  </a:lnTo>
                  <a:lnTo>
                    <a:pt x="9288" y="1305"/>
                  </a:lnTo>
                  <a:lnTo>
                    <a:pt x="9282" y="1343"/>
                  </a:lnTo>
                  <a:lnTo>
                    <a:pt x="9276" y="1359"/>
                  </a:lnTo>
                  <a:lnTo>
                    <a:pt x="9266" y="1365"/>
                  </a:lnTo>
                  <a:lnTo>
                    <a:pt x="9257" y="1365"/>
                  </a:lnTo>
                  <a:lnTo>
                    <a:pt x="9254" y="1359"/>
                  </a:lnTo>
                  <a:lnTo>
                    <a:pt x="9254" y="1348"/>
                  </a:lnTo>
                  <a:lnTo>
                    <a:pt x="9257" y="1327"/>
                  </a:lnTo>
                  <a:lnTo>
                    <a:pt x="9266" y="1299"/>
                  </a:lnTo>
                  <a:lnTo>
                    <a:pt x="9288" y="1229"/>
                  </a:lnTo>
                  <a:lnTo>
                    <a:pt x="9307" y="1153"/>
                  </a:lnTo>
                  <a:lnTo>
                    <a:pt x="9313" y="1125"/>
                  </a:lnTo>
                  <a:lnTo>
                    <a:pt x="9326" y="1104"/>
                  </a:lnTo>
                  <a:lnTo>
                    <a:pt x="9335" y="1098"/>
                  </a:lnTo>
                  <a:lnTo>
                    <a:pt x="9348" y="1093"/>
                  </a:lnTo>
                  <a:lnTo>
                    <a:pt x="9367" y="1098"/>
                  </a:lnTo>
                  <a:lnTo>
                    <a:pt x="9376" y="1093"/>
                  </a:lnTo>
                  <a:lnTo>
                    <a:pt x="9382" y="1087"/>
                  </a:lnTo>
                  <a:lnTo>
                    <a:pt x="9401" y="1066"/>
                  </a:lnTo>
                  <a:lnTo>
                    <a:pt x="9423" y="1033"/>
                  </a:lnTo>
                  <a:lnTo>
                    <a:pt x="9433" y="1022"/>
                  </a:lnTo>
                  <a:lnTo>
                    <a:pt x="9436" y="1006"/>
                  </a:lnTo>
                  <a:lnTo>
                    <a:pt x="9436" y="1000"/>
                  </a:lnTo>
                  <a:lnTo>
                    <a:pt x="9423" y="989"/>
                  </a:lnTo>
                  <a:lnTo>
                    <a:pt x="9411" y="984"/>
                  </a:lnTo>
                  <a:lnTo>
                    <a:pt x="9398" y="962"/>
                  </a:lnTo>
                  <a:lnTo>
                    <a:pt x="9398" y="946"/>
                  </a:lnTo>
                  <a:lnTo>
                    <a:pt x="9401" y="930"/>
                  </a:lnTo>
                  <a:lnTo>
                    <a:pt x="9408" y="919"/>
                  </a:lnTo>
                  <a:lnTo>
                    <a:pt x="9420" y="913"/>
                  </a:lnTo>
                  <a:lnTo>
                    <a:pt x="9439" y="908"/>
                  </a:lnTo>
                  <a:lnTo>
                    <a:pt x="9470" y="902"/>
                  </a:lnTo>
                  <a:lnTo>
                    <a:pt x="9492" y="892"/>
                  </a:lnTo>
                  <a:lnTo>
                    <a:pt x="9511" y="875"/>
                  </a:lnTo>
                  <a:lnTo>
                    <a:pt x="9530" y="843"/>
                  </a:lnTo>
                  <a:lnTo>
                    <a:pt x="9533" y="832"/>
                  </a:lnTo>
                  <a:lnTo>
                    <a:pt x="9533" y="821"/>
                  </a:lnTo>
                  <a:lnTo>
                    <a:pt x="9527" y="816"/>
                  </a:lnTo>
                  <a:lnTo>
                    <a:pt x="9511" y="810"/>
                  </a:lnTo>
                  <a:lnTo>
                    <a:pt x="9486" y="816"/>
                  </a:lnTo>
                  <a:lnTo>
                    <a:pt x="9426" y="832"/>
                  </a:lnTo>
                  <a:lnTo>
                    <a:pt x="9370" y="864"/>
                  </a:lnTo>
                  <a:lnTo>
                    <a:pt x="9348" y="870"/>
                  </a:lnTo>
                  <a:lnTo>
                    <a:pt x="9345" y="870"/>
                  </a:lnTo>
                  <a:lnTo>
                    <a:pt x="9342" y="864"/>
                  </a:lnTo>
                  <a:lnTo>
                    <a:pt x="9342" y="848"/>
                  </a:lnTo>
                  <a:lnTo>
                    <a:pt x="9351" y="832"/>
                  </a:lnTo>
                  <a:lnTo>
                    <a:pt x="9367" y="810"/>
                  </a:lnTo>
                  <a:lnTo>
                    <a:pt x="9389" y="788"/>
                  </a:lnTo>
                  <a:lnTo>
                    <a:pt x="9411" y="777"/>
                  </a:lnTo>
                  <a:lnTo>
                    <a:pt x="9423" y="777"/>
                  </a:lnTo>
                  <a:lnTo>
                    <a:pt x="9436" y="783"/>
                  </a:lnTo>
                  <a:lnTo>
                    <a:pt x="9458" y="788"/>
                  </a:lnTo>
                  <a:lnTo>
                    <a:pt x="9483" y="794"/>
                  </a:lnTo>
                  <a:lnTo>
                    <a:pt x="9508" y="794"/>
                  </a:lnTo>
                  <a:lnTo>
                    <a:pt x="9530" y="788"/>
                  </a:lnTo>
                  <a:lnTo>
                    <a:pt x="9574" y="772"/>
                  </a:lnTo>
                  <a:lnTo>
                    <a:pt x="9612" y="745"/>
                  </a:lnTo>
                  <a:lnTo>
                    <a:pt x="9621" y="734"/>
                  </a:lnTo>
                  <a:lnTo>
                    <a:pt x="9621" y="723"/>
                  </a:lnTo>
                  <a:lnTo>
                    <a:pt x="9612" y="718"/>
                  </a:lnTo>
                  <a:lnTo>
                    <a:pt x="9596" y="712"/>
                  </a:lnTo>
                  <a:lnTo>
                    <a:pt x="9558" y="707"/>
                  </a:lnTo>
                  <a:lnTo>
                    <a:pt x="9536" y="707"/>
                  </a:lnTo>
                  <a:lnTo>
                    <a:pt x="9518" y="712"/>
                  </a:lnTo>
                  <a:lnTo>
                    <a:pt x="9470" y="712"/>
                  </a:lnTo>
                  <a:lnTo>
                    <a:pt x="9414" y="707"/>
                  </a:lnTo>
                  <a:lnTo>
                    <a:pt x="9382" y="701"/>
                  </a:lnTo>
                  <a:lnTo>
                    <a:pt x="9458" y="701"/>
                  </a:lnTo>
                  <a:lnTo>
                    <a:pt x="9474" y="690"/>
                  </a:lnTo>
                  <a:lnTo>
                    <a:pt x="9486" y="685"/>
                  </a:lnTo>
                  <a:lnTo>
                    <a:pt x="9508" y="669"/>
                  </a:lnTo>
                  <a:lnTo>
                    <a:pt x="9521" y="669"/>
                  </a:lnTo>
                  <a:lnTo>
                    <a:pt x="9536" y="674"/>
                  </a:lnTo>
                  <a:lnTo>
                    <a:pt x="9555" y="674"/>
                  </a:lnTo>
                  <a:lnTo>
                    <a:pt x="9571" y="680"/>
                  </a:lnTo>
                  <a:lnTo>
                    <a:pt x="9606" y="674"/>
                  </a:lnTo>
                  <a:lnTo>
                    <a:pt x="9643" y="663"/>
                  </a:lnTo>
                  <a:lnTo>
                    <a:pt x="9690" y="658"/>
                  </a:lnTo>
                  <a:lnTo>
                    <a:pt x="9709" y="652"/>
                  </a:lnTo>
                  <a:lnTo>
                    <a:pt x="9712" y="647"/>
                  </a:lnTo>
                  <a:lnTo>
                    <a:pt x="9712" y="642"/>
                  </a:lnTo>
                  <a:lnTo>
                    <a:pt x="9709" y="631"/>
                  </a:lnTo>
                  <a:lnTo>
                    <a:pt x="9690" y="609"/>
                  </a:lnTo>
                  <a:lnTo>
                    <a:pt x="9690" y="593"/>
                  </a:lnTo>
                  <a:lnTo>
                    <a:pt x="9697" y="593"/>
                  </a:lnTo>
                  <a:lnTo>
                    <a:pt x="9719" y="587"/>
                  </a:lnTo>
                  <a:lnTo>
                    <a:pt x="9738" y="587"/>
                  </a:lnTo>
                  <a:lnTo>
                    <a:pt x="9756" y="582"/>
                  </a:lnTo>
                  <a:lnTo>
                    <a:pt x="9788" y="560"/>
                  </a:lnTo>
                  <a:lnTo>
                    <a:pt x="9819" y="527"/>
                  </a:lnTo>
                  <a:lnTo>
                    <a:pt x="9857" y="495"/>
                  </a:lnTo>
                  <a:lnTo>
                    <a:pt x="9866" y="489"/>
                  </a:lnTo>
                  <a:lnTo>
                    <a:pt x="9866" y="478"/>
                  </a:lnTo>
                  <a:lnTo>
                    <a:pt x="9863" y="468"/>
                  </a:lnTo>
                  <a:lnTo>
                    <a:pt x="9854" y="462"/>
                  </a:lnTo>
                  <a:lnTo>
                    <a:pt x="9822" y="446"/>
                  </a:lnTo>
                  <a:lnTo>
                    <a:pt x="9782" y="429"/>
                  </a:lnTo>
                  <a:lnTo>
                    <a:pt x="9681" y="408"/>
                  </a:lnTo>
                  <a:lnTo>
                    <a:pt x="9631" y="402"/>
                  </a:lnTo>
                  <a:lnTo>
                    <a:pt x="9587" y="402"/>
                  </a:lnTo>
                  <a:lnTo>
                    <a:pt x="9555" y="413"/>
                  </a:lnTo>
                  <a:lnTo>
                    <a:pt x="9533" y="424"/>
                  </a:lnTo>
                  <a:lnTo>
                    <a:pt x="9518" y="446"/>
                  </a:lnTo>
                  <a:lnTo>
                    <a:pt x="9508" y="468"/>
                  </a:lnTo>
                  <a:lnTo>
                    <a:pt x="9502" y="484"/>
                  </a:lnTo>
                  <a:lnTo>
                    <a:pt x="9492" y="500"/>
                  </a:lnTo>
                  <a:lnTo>
                    <a:pt x="9483" y="506"/>
                  </a:lnTo>
                  <a:lnTo>
                    <a:pt x="9467" y="506"/>
                  </a:lnTo>
                  <a:lnTo>
                    <a:pt x="9448" y="495"/>
                  </a:lnTo>
                  <a:lnTo>
                    <a:pt x="9370" y="495"/>
                  </a:lnTo>
                  <a:lnTo>
                    <a:pt x="9370" y="489"/>
                  </a:lnTo>
                  <a:lnTo>
                    <a:pt x="9382" y="468"/>
                  </a:lnTo>
                  <a:lnTo>
                    <a:pt x="9382" y="462"/>
                  </a:lnTo>
                  <a:lnTo>
                    <a:pt x="9376" y="462"/>
                  </a:lnTo>
                  <a:lnTo>
                    <a:pt x="9360" y="468"/>
                  </a:lnTo>
                  <a:lnTo>
                    <a:pt x="9342" y="478"/>
                  </a:lnTo>
                  <a:lnTo>
                    <a:pt x="9316" y="500"/>
                  </a:lnTo>
                  <a:lnTo>
                    <a:pt x="9288" y="527"/>
                  </a:lnTo>
                  <a:lnTo>
                    <a:pt x="9254" y="571"/>
                  </a:lnTo>
                  <a:lnTo>
                    <a:pt x="9219" y="609"/>
                  </a:lnTo>
                  <a:lnTo>
                    <a:pt x="9188" y="636"/>
                  </a:lnTo>
                  <a:lnTo>
                    <a:pt x="9166" y="652"/>
                  </a:lnTo>
                  <a:lnTo>
                    <a:pt x="9150" y="663"/>
                  </a:lnTo>
                  <a:lnTo>
                    <a:pt x="9147" y="663"/>
                  </a:lnTo>
                  <a:lnTo>
                    <a:pt x="9144" y="658"/>
                  </a:lnTo>
                  <a:lnTo>
                    <a:pt x="9147" y="647"/>
                  </a:lnTo>
                  <a:lnTo>
                    <a:pt x="9159" y="620"/>
                  </a:lnTo>
                  <a:lnTo>
                    <a:pt x="9184" y="587"/>
                  </a:lnTo>
                  <a:lnTo>
                    <a:pt x="9213" y="544"/>
                  </a:lnTo>
                  <a:lnTo>
                    <a:pt x="9235" y="506"/>
                  </a:lnTo>
                  <a:lnTo>
                    <a:pt x="9250" y="468"/>
                  </a:lnTo>
                  <a:lnTo>
                    <a:pt x="9257" y="435"/>
                  </a:lnTo>
                  <a:lnTo>
                    <a:pt x="9257" y="419"/>
                  </a:lnTo>
                  <a:lnTo>
                    <a:pt x="9254" y="408"/>
                  </a:lnTo>
                  <a:lnTo>
                    <a:pt x="9247" y="397"/>
                  </a:lnTo>
                  <a:lnTo>
                    <a:pt x="9238" y="386"/>
                  </a:lnTo>
                  <a:lnTo>
                    <a:pt x="9228" y="381"/>
                  </a:lnTo>
                  <a:lnTo>
                    <a:pt x="9216" y="375"/>
                  </a:lnTo>
                  <a:lnTo>
                    <a:pt x="9181" y="370"/>
                  </a:lnTo>
                  <a:lnTo>
                    <a:pt x="9147" y="375"/>
                  </a:lnTo>
                  <a:lnTo>
                    <a:pt x="9128" y="386"/>
                  </a:lnTo>
                  <a:lnTo>
                    <a:pt x="9118" y="397"/>
                  </a:lnTo>
                  <a:lnTo>
                    <a:pt x="9112" y="408"/>
                  </a:lnTo>
                  <a:lnTo>
                    <a:pt x="9112" y="424"/>
                  </a:lnTo>
                  <a:lnTo>
                    <a:pt x="9106" y="440"/>
                  </a:lnTo>
                  <a:lnTo>
                    <a:pt x="9096" y="451"/>
                  </a:lnTo>
                  <a:lnTo>
                    <a:pt x="9078" y="468"/>
                  </a:lnTo>
                  <a:lnTo>
                    <a:pt x="9030" y="484"/>
                  </a:lnTo>
                  <a:lnTo>
                    <a:pt x="8993" y="495"/>
                  </a:lnTo>
                  <a:lnTo>
                    <a:pt x="8980" y="489"/>
                  </a:lnTo>
                  <a:lnTo>
                    <a:pt x="8977" y="489"/>
                  </a:lnTo>
                  <a:lnTo>
                    <a:pt x="8983" y="478"/>
                  </a:lnTo>
                  <a:lnTo>
                    <a:pt x="9002" y="462"/>
                  </a:lnTo>
                  <a:lnTo>
                    <a:pt x="9040" y="435"/>
                  </a:lnTo>
                  <a:lnTo>
                    <a:pt x="9052" y="419"/>
                  </a:lnTo>
                  <a:lnTo>
                    <a:pt x="9052" y="413"/>
                  </a:lnTo>
                  <a:lnTo>
                    <a:pt x="9056" y="408"/>
                  </a:lnTo>
                  <a:lnTo>
                    <a:pt x="9052" y="402"/>
                  </a:lnTo>
                  <a:lnTo>
                    <a:pt x="9046" y="397"/>
                  </a:lnTo>
                  <a:lnTo>
                    <a:pt x="9027" y="391"/>
                  </a:lnTo>
                  <a:lnTo>
                    <a:pt x="8993" y="386"/>
                  </a:lnTo>
                  <a:lnTo>
                    <a:pt x="8939" y="381"/>
                  </a:lnTo>
                  <a:lnTo>
                    <a:pt x="8876" y="381"/>
                  </a:lnTo>
                  <a:lnTo>
                    <a:pt x="8810" y="391"/>
                  </a:lnTo>
                  <a:lnTo>
                    <a:pt x="8747" y="413"/>
                  </a:lnTo>
                  <a:lnTo>
                    <a:pt x="8691" y="429"/>
                  </a:lnTo>
                  <a:lnTo>
                    <a:pt x="8600" y="462"/>
                  </a:lnTo>
                  <a:lnTo>
                    <a:pt x="8571" y="473"/>
                  </a:lnTo>
                  <a:lnTo>
                    <a:pt x="8556" y="473"/>
                  </a:lnTo>
                  <a:lnTo>
                    <a:pt x="8546" y="457"/>
                  </a:lnTo>
                  <a:lnTo>
                    <a:pt x="8549" y="446"/>
                  </a:lnTo>
                  <a:lnTo>
                    <a:pt x="8553" y="440"/>
                  </a:lnTo>
                  <a:lnTo>
                    <a:pt x="8571" y="424"/>
                  </a:lnTo>
                  <a:lnTo>
                    <a:pt x="8600" y="408"/>
                  </a:lnTo>
                  <a:lnTo>
                    <a:pt x="8678" y="386"/>
                  </a:lnTo>
                  <a:lnTo>
                    <a:pt x="8769" y="364"/>
                  </a:lnTo>
                  <a:lnTo>
                    <a:pt x="8814" y="353"/>
                  </a:lnTo>
                  <a:lnTo>
                    <a:pt x="8861" y="348"/>
                  </a:lnTo>
                  <a:lnTo>
                    <a:pt x="8958" y="353"/>
                  </a:lnTo>
                  <a:lnTo>
                    <a:pt x="9056" y="348"/>
                  </a:lnTo>
                  <a:lnTo>
                    <a:pt x="9103" y="343"/>
                  </a:lnTo>
                  <a:lnTo>
                    <a:pt x="9147" y="332"/>
                  </a:lnTo>
                  <a:lnTo>
                    <a:pt x="9203" y="310"/>
                  </a:lnTo>
                  <a:lnTo>
                    <a:pt x="9257" y="277"/>
                  </a:lnTo>
                  <a:lnTo>
                    <a:pt x="9276" y="261"/>
                  </a:lnTo>
                  <a:lnTo>
                    <a:pt x="9285" y="250"/>
                  </a:lnTo>
                  <a:lnTo>
                    <a:pt x="9285" y="245"/>
                  </a:lnTo>
                  <a:lnTo>
                    <a:pt x="9282" y="239"/>
                  </a:lnTo>
                  <a:lnTo>
                    <a:pt x="9269" y="228"/>
                  </a:lnTo>
                  <a:lnTo>
                    <a:pt x="9225" y="212"/>
                  </a:lnTo>
                  <a:lnTo>
                    <a:pt x="9178" y="190"/>
                  </a:lnTo>
                  <a:lnTo>
                    <a:pt x="9153" y="185"/>
                  </a:lnTo>
                  <a:lnTo>
                    <a:pt x="9096" y="185"/>
                  </a:lnTo>
                  <a:lnTo>
                    <a:pt x="9068" y="196"/>
                  </a:lnTo>
                  <a:lnTo>
                    <a:pt x="9037" y="201"/>
                  </a:lnTo>
                  <a:lnTo>
                    <a:pt x="9040" y="196"/>
                  </a:lnTo>
                  <a:lnTo>
                    <a:pt x="9049" y="185"/>
                  </a:lnTo>
                  <a:lnTo>
                    <a:pt x="9062" y="174"/>
                  </a:lnTo>
                  <a:lnTo>
                    <a:pt x="9071" y="158"/>
                  </a:lnTo>
                  <a:lnTo>
                    <a:pt x="9074" y="147"/>
                  </a:lnTo>
                  <a:lnTo>
                    <a:pt x="9074" y="141"/>
                  </a:lnTo>
                  <a:lnTo>
                    <a:pt x="9071" y="130"/>
                  </a:lnTo>
                  <a:lnTo>
                    <a:pt x="9065" y="125"/>
                  </a:lnTo>
                  <a:lnTo>
                    <a:pt x="9049" y="114"/>
                  </a:lnTo>
                  <a:lnTo>
                    <a:pt x="9034" y="109"/>
                  </a:lnTo>
                  <a:lnTo>
                    <a:pt x="9015" y="114"/>
                  </a:lnTo>
                  <a:lnTo>
                    <a:pt x="8990" y="120"/>
                  </a:lnTo>
                  <a:lnTo>
                    <a:pt x="8964" y="130"/>
                  </a:lnTo>
                  <a:lnTo>
                    <a:pt x="8930" y="136"/>
                  </a:lnTo>
                  <a:lnTo>
                    <a:pt x="8848" y="136"/>
                  </a:lnTo>
                  <a:lnTo>
                    <a:pt x="8804" y="130"/>
                  </a:lnTo>
                  <a:lnTo>
                    <a:pt x="8769" y="130"/>
                  </a:lnTo>
                  <a:lnTo>
                    <a:pt x="8738" y="136"/>
                  </a:lnTo>
                  <a:lnTo>
                    <a:pt x="8713" y="147"/>
                  </a:lnTo>
                  <a:lnTo>
                    <a:pt x="8666" y="163"/>
                  </a:lnTo>
                  <a:lnTo>
                    <a:pt x="8606" y="163"/>
                  </a:lnTo>
                  <a:lnTo>
                    <a:pt x="8578" y="158"/>
                  </a:lnTo>
                  <a:lnTo>
                    <a:pt x="8568" y="152"/>
                  </a:lnTo>
                  <a:lnTo>
                    <a:pt x="8571" y="147"/>
                  </a:lnTo>
                  <a:lnTo>
                    <a:pt x="8587" y="141"/>
                  </a:lnTo>
                  <a:lnTo>
                    <a:pt x="8688" y="125"/>
                  </a:lnTo>
                  <a:lnTo>
                    <a:pt x="8757" y="120"/>
                  </a:lnTo>
                  <a:lnTo>
                    <a:pt x="8848" y="109"/>
                  </a:lnTo>
                  <a:lnTo>
                    <a:pt x="8942" y="103"/>
                  </a:lnTo>
                  <a:lnTo>
                    <a:pt x="9008" y="92"/>
                  </a:lnTo>
                  <a:lnTo>
                    <a:pt x="9015" y="87"/>
                  </a:lnTo>
                  <a:lnTo>
                    <a:pt x="9018" y="82"/>
                  </a:lnTo>
                  <a:lnTo>
                    <a:pt x="9018" y="76"/>
                  </a:lnTo>
                  <a:lnTo>
                    <a:pt x="9012" y="76"/>
                  </a:lnTo>
                  <a:lnTo>
                    <a:pt x="8986" y="65"/>
                  </a:lnTo>
                  <a:lnTo>
                    <a:pt x="8949" y="54"/>
                  </a:lnTo>
                  <a:lnTo>
                    <a:pt x="8854" y="33"/>
                  </a:lnTo>
                  <a:lnTo>
                    <a:pt x="8751" y="16"/>
                  </a:lnTo>
                  <a:lnTo>
                    <a:pt x="8678" y="5"/>
                  </a:lnTo>
                  <a:lnTo>
                    <a:pt x="8619" y="0"/>
                  </a:lnTo>
                  <a:lnTo>
                    <a:pt x="8571" y="0"/>
                  </a:lnTo>
                  <a:lnTo>
                    <a:pt x="8534" y="5"/>
                  </a:lnTo>
                  <a:lnTo>
                    <a:pt x="8468" y="16"/>
                  </a:lnTo>
                  <a:lnTo>
                    <a:pt x="8355" y="16"/>
                  </a:lnTo>
                  <a:lnTo>
                    <a:pt x="8336" y="22"/>
                  </a:lnTo>
                  <a:lnTo>
                    <a:pt x="8326" y="27"/>
                  </a:lnTo>
                  <a:lnTo>
                    <a:pt x="8320" y="38"/>
                  </a:lnTo>
                  <a:lnTo>
                    <a:pt x="8320" y="49"/>
                  </a:lnTo>
                  <a:lnTo>
                    <a:pt x="8311" y="49"/>
                  </a:lnTo>
                  <a:lnTo>
                    <a:pt x="8263" y="33"/>
                  </a:lnTo>
                  <a:lnTo>
                    <a:pt x="8245" y="33"/>
                  </a:lnTo>
                  <a:lnTo>
                    <a:pt x="8229" y="43"/>
                  </a:lnTo>
                  <a:lnTo>
                    <a:pt x="8188" y="43"/>
                  </a:lnTo>
                  <a:lnTo>
                    <a:pt x="8179" y="54"/>
                  </a:lnTo>
                  <a:lnTo>
                    <a:pt x="8175" y="60"/>
                  </a:lnTo>
                  <a:lnTo>
                    <a:pt x="8175" y="71"/>
                  </a:lnTo>
                  <a:lnTo>
                    <a:pt x="8182" y="87"/>
                  </a:lnTo>
                  <a:lnTo>
                    <a:pt x="8194" y="98"/>
                  </a:lnTo>
                  <a:lnTo>
                    <a:pt x="8210" y="109"/>
                  </a:lnTo>
                  <a:lnTo>
                    <a:pt x="8232" y="114"/>
                  </a:lnTo>
                  <a:lnTo>
                    <a:pt x="8248" y="120"/>
                  </a:lnTo>
                  <a:lnTo>
                    <a:pt x="8254" y="125"/>
                  </a:lnTo>
                  <a:lnTo>
                    <a:pt x="8248" y="130"/>
                  </a:lnTo>
                  <a:lnTo>
                    <a:pt x="8238" y="130"/>
                  </a:lnTo>
                  <a:lnTo>
                    <a:pt x="8210" y="141"/>
                  </a:lnTo>
                  <a:lnTo>
                    <a:pt x="8194" y="147"/>
                  </a:lnTo>
                  <a:lnTo>
                    <a:pt x="8185" y="152"/>
                  </a:lnTo>
                  <a:lnTo>
                    <a:pt x="8160" y="163"/>
                  </a:lnTo>
                  <a:lnTo>
                    <a:pt x="8122" y="174"/>
                  </a:lnTo>
                  <a:lnTo>
                    <a:pt x="8078" y="174"/>
                  </a:lnTo>
                  <a:lnTo>
                    <a:pt x="8056" y="163"/>
                  </a:lnTo>
                  <a:lnTo>
                    <a:pt x="8037" y="152"/>
                  </a:lnTo>
                  <a:lnTo>
                    <a:pt x="8003" y="125"/>
                  </a:lnTo>
                  <a:lnTo>
                    <a:pt x="7981" y="109"/>
                  </a:lnTo>
                  <a:lnTo>
                    <a:pt x="7959" y="103"/>
                  </a:lnTo>
                  <a:lnTo>
                    <a:pt x="7933" y="92"/>
                  </a:lnTo>
                  <a:lnTo>
                    <a:pt x="7905" y="92"/>
                  </a:lnTo>
                  <a:lnTo>
                    <a:pt x="7877" y="98"/>
                  </a:lnTo>
                  <a:lnTo>
                    <a:pt x="7845" y="103"/>
                  </a:lnTo>
                  <a:lnTo>
                    <a:pt x="7779" y="120"/>
                  </a:lnTo>
                  <a:lnTo>
                    <a:pt x="7723" y="130"/>
                  </a:lnTo>
                  <a:lnTo>
                    <a:pt x="7701" y="136"/>
                  </a:lnTo>
                  <a:lnTo>
                    <a:pt x="7685" y="141"/>
                  </a:lnTo>
                  <a:lnTo>
                    <a:pt x="7676" y="158"/>
                  </a:lnTo>
                  <a:lnTo>
                    <a:pt x="7676" y="163"/>
                  </a:lnTo>
                  <a:lnTo>
                    <a:pt x="7685" y="174"/>
                  </a:lnTo>
                  <a:lnTo>
                    <a:pt x="7701" y="179"/>
                  </a:lnTo>
                  <a:lnTo>
                    <a:pt x="7867" y="179"/>
                  </a:lnTo>
                  <a:lnTo>
                    <a:pt x="7930" y="185"/>
                  </a:lnTo>
                  <a:lnTo>
                    <a:pt x="7987" y="196"/>
                  </a:lnTo>
                  <a:lnTo>
                    <a:pt x="8040" y="207"/>
                  </a:lnTo>
                  <a:lnTo>
                    <a:pt x="8094" y="223"/>
                  </a:lnTo>
                  <a:lnTo>
                    <a:pt x="8113" y="228"/>
                  </a:lnTo>
                  <a:lnTo>
                    <a:pt x="8122" y="239"/>
                  </a:lnTo>
                  <a:lnTo>
                    <a:pt x="8122" y="245"/>
                  </a:lnTo>
                  <a:lnTo>
                    <a:pt x="8113" y="250"/>
                  </a:lnTo>
                  <a:lnTo>
                    <a:pt x="8084" y="250"/>
                  </a:lnTo>
                  <a:lnTo>
                    <a:pt x="8065" y="245"/>
                  </a:lnTo>
                  <a:lnTo>
                    <a:pt x="8043" y="239"/>
                  </a:lnTo>
                  <a:lnTo>
                    <a:pt x="8021" y="228"/>
                  </a:lnTo>
                  <a:lnTo>
                    <a:pt x="7996" y="223"/>
                  </a:lnTo>
                  <a:lnTo>
                    <a:pt x="7937" y="212"/>
                  </a:lnTo>
                  <a:lnTo>
                    <a:pt x="7773" y="201"/>
                  </a:lnTo>
                  <a:lnTo>
                    <a:pt x="7745" y="201"/>
                  </a:lnTo>
                  <a:lnTo>
                    <a:pt x="7742" y="207"/>
                  </a:lnTo>
                  <a:lnTo>
                    <a:pt x="7745" y="212"/>
                  </a:lnTo>
                  <a:lnTo>
                    <a:pt x="7767" y="228"/>
                  </a:lnTo>
                  <a:lnTo>
                    <a:pt x="7801" y="250"/>
                  </a:lnTo>
                  <a:lnTo>
                    <a:pt x="7833" y="272"/>
                  </a:lnTo>
                  <a:lnTo>
                    <a:pt x="7858" y="288"/>
                  </a:lnTo>
                  <a:lnTo>
                    <a:pt x="7864" y="299"/>
                  </a:lnTo>
                  <a:lnTo>
                    <a:pt x="7864" y="304"/>
                  </a:lnTo>
                  <a:lnTo>
                    <a:pt x="7858" y="310"/>
                  </a:lnTo>
                  <a:lnTo>
                    <a:pt x="7842" y="315"/>
                  </a:lnTo>
                  <a:lnTo>
                    <a:pt x="7833" y="321"/>
                  </a:lnTo>
                  <a:lnTo>
                    <a:pt x="7823" y="321"/>
                  </a:lnTo>
                  <a:lnTo>
                    <a:pt x="7820" y="332"/>
                  </a:lnTo>
                  <a:lnTo>
                    <a:pt x="7817" y="337"/>
                  </a:lnTo>
                  <a:lnTo>
                    <a:pt x="7814" y="359"/>
                  </a:lnTo>
                  <a:lnTo>
                    <a:pt x="7820" y="381"/>
                  </a:lnTo>
                  <a:lnTo>
                    <a:pt x="7823" y="402"/>
                  </a:lnTo>
                  <a:lnTo>
                    <a:pt x="7823" y="429"/>
                  </a:lnTo>
                  <a:lnTo>
                    <a:pt x="7817" y="440"/>
                  </a:lnTo>
                  <a:lnTo>
                    <a:pt x="7792" y="440"/>
                  </a:lnTo>
                  <a:lnTo>
                    <a:pt x="7779" y="435"/>
                  </a:lnTo>
                  <a:lnTo>
                    <a:pt x="7761" y="413"/>
                  </a:lnTo>
                  <a:lnTo>
                    <a:pt x="7748" y="397"/>
                  </a:lnTo>
                  <a:lnTo>
                    <a:pt x="7732" y="381"/>
                  </a:lnTo>
                  <a:lnTo>
                    <a:pt x="7710" y="370"/>
                  </a:lnTo>
                  <a:lnTo>
                    <a:pt x="7625" y="337"/>
                  </a:lnTo>
                  <a:lnTo>
                    <a:pt x="7578" y="304"/>
                  </a:lnTo>
                  <a:lnTo>
                    <a:pt x="7528" y="283"/>
                  </a:lnTo>
                  <a:lnTo>
                    <a:pt x="7500" y="272"/>
                  </a:lnTo>
                  <a:lnTo>
                    <a:pt x="7468" y="266"/>
                  </a:lnTo>
                  <a:lnTo>
                    <a:pt x="7418" y="266"/>
                  </a:lnTo>
                  <a:lnTo>
                    <a:pt x="7405" y="277"/>
                  </a:lnTo>
                  <a:lnTo>
                    <a:pt x="7402" y="283"/>
                  </a:lnTo>
                  <a:lnTo>
                    <a:pt x="7402" y="288"/>
                  </a:lnTo>
                  <a:lnTo>
                    <a:pt x="7421" y="321"/>
                  </a:lnTo>
                  <a:lnTo>
                    <a:pt x="7465" y="375"/>
                  </a:lnTo>
                  <a:lnTo>
                    <a:pt x="7487" y="397"/>
                  </a:lnTo>
                  <a:lnTo>
                    <a:pt x="7490" y="402"/>
                  </a:lnTo>
                  <a:lnTo>
                    <a:pt x="7487" y="408"/>
                  </a:lnTo>
                  <a:lnTo>
                    <a:pt x="7478" y="408"/>
                  </a:lnTo>
                  <a:lnTo>
                    <a:pt x="7462" y="402"/>
                  </a:lnTo>
                  <a:lnTo>
                    <a:pt x="7443" y="397"/>
                  </a:lnTo>
                  <a:lnTo>
                    <a:pt x="7424" y="397"/>
                  </a:lnTo>
                  <a:lnTo>
                    <a:pt x="7418" y="408"/>
                  </a:lnTo>
                  <a:lnTo>
                    <a:pt x="7415" y="419"/>
                  </a:lnTo>
                  <a:lnTo>
                    <a:pt x="7421" y="429"/>
                  </a:lnTo>
                  <a:lnTo>
                    <a:pt x="7421" y="435"/>
                  </a:lnTo>
                  <a:lnTo>
                    <a:pt x="7408" y="429"/>
                  </a:lnTo>
                  <a:lnTo>
                    <a:pt x="7393" y="419"/>
                  </a:lnTo>
                  <a:lnTo>
                    <a:pt x="7368" y="408"/>
                  </a:lnTo>
                  <a:lnTo>
                    <a:pt x="7339" y="397"/>
                  </a:lnTo>
                  <a:lnTo>
                    <a:pt x="7324" y="397"/>
                  </a:lnTo>
                  <a:lnTo>
                    <a:pt x="7308" y="402"/>
                  </a:lnTo>
                  <a:lnTo>
                    <a:pt x="7295" y="408"/>
                  </a:lnTo>
                  <a:lnTo>
                    <a:pt x="7270" y="440"/>
                  </a:lnTo>
                  <a:lnTo>
                    <a:pt x="7258" y="468"/>
                  </a:lnTo>
                  <a:lnTo>
                    <a:pt x="7239" y="516"/>
                  </a:lnTo>
                  <a:lnTo>
                    <a:pt x="7245" y="489"/>
                  </a:lnTo>
                  <a:lnTo>
                    <a:pt x="7248" y="457"/>
                  </a:lnTo>
                  <a:lnTo>
                    <a:pt x="7251" y="419"/>
                  </a:lnTo>
                  <a:lnTo>
                    <a:pt x="7242" y="353"/>
                  </a:lnTo>
                  <a:lnTo>
                    <a:pt x="7236" y="337"/>
                  </a:lnTo>
                  <a:lnTo>
                    <a:pt x="7217" y="310"/>
                  </a:lnTo>
                  <a:lnTo>
                    <a:pt x="7201" y="294"/>
                  </a:lnTo>
                  <a:lnTo>
                    <a:pt x="7179" y="288"/>
                  </a:lnTo>
                  <a:lnTo>
                    <a:pt x="7157" y="294"/>
                  </a:lnTo>
                  <a:lnTo>
                    <a:pt x="7085" y="321"/>
                  </a:lnTo>
                  <a:lnTo>
                    <a:pt x="7034" y="337"/>
                  </a:lnTo>
                  <a:lnTo>
                    <a:pt x="6972" y="353"/>
                  </a:lnTo>
                  <a:lnTo>
                    <a:pt x="6906" y="364"/>
                  </a:lnTo>
                  <a:lnTo>
                    <a:pt x="6855" y="381"/>
                  </a:lnTo>
                  <a:lnTo>
                    <a:pt x="6818" y="391"/>
                  </a:lnTo>
                  <a:lnTo>
                    <a:pt x="6789" y="408"/>
                  </a:lnTo>
                  <a:lnTo>
                    <a:pt x="6770" y="424"/>
                  </a:lnTo>
                  <a:lnTo>
                    <a:pt x="6761" y="440"/>
                  </a:lnTo>
                  <a:lnTo>
                    <a:pt x="6761" y="462"/>
                  </a:lnTo>
                  <a:lnTo>
                    <a:pt x="6767" y="478"/>
                  </a:lnTo>
                  <a:close/>
                  <a:moveTo>
                    <a:pt x="8392" y="14250"/>
                  </a:moveTo>
                  <a:lnTo>
                    <a:pt x="8380" y="14233"/>
                  </a:lnTo>
                  <a:lnTo>
                    <a:pt x="8370" y="14222"/>
                  </a:lnTo>
                  <a:lnTo>
                    <a:pt x="8361" y="14222"/>
                  </a:lnTo>
                  <a:lnTo>
                    <a:pt x="8351" y="14228"/>
                  </a:lnTo>
                  <a:lnTo>
                    <a:pt x="8326" y="14228"/>
                  </a:lnTo>
                  <a:lnTo>
                    <a:pt x="8307" y="14217"/>
                  </a:lnTo>
                  <a:lnTo>
                    <a:pt x="8282" y="14195"/>
                  </a:lnTo>
                  <a:lnTo>
                    <a:pt x="8260" y="14168"/>
                  </a:lnTo>
                  <a:lnTo>
                    <a:pt x="8245" y="14146"/>
                  </a:lnTo>
                  <a:lnTo>
                    <a:pt x="8235" y="14130"/>
                  </a:lnTo>
                  <a:lnTo>
                    <a:pt x="8229" y="14114"/>
                  </a:lnTo>
                  <a:lnTo>
                    <a:pt x="8219" y="14076"/>
                  </a:lnTo>
                  <a:lnTo>
                    <a:pt x="8194" y="14032"/>
                  </a:lnTo>
                  <a:lnTo>
                    <a:pt x="8163" y="13983"/>
                  </a:lnTo>
                  <a:lnTo>
                    <a:pt x="8150" y="13961"/>
                  </a:lnTo>
                  <a:lnTo>
                    <a:pt x="8135" y="13945"/>
                  </a:lnTo>
                  <a:lnTo>
                    <a:pt x="8119" y="13934"/>
                  </a:lnTo>
                  <a:lnTo>
                    <a:pt x="8103" y="13929"/>
                  </a:lnTo>
                  <a:lnTo>
                    <a:pt x="8084" y="13923"/>
                  </a:lnTo>
                  <a:lnTo>
                    <a:pt x="8059" y="13929"/>
                  </a:lnTo>
                  <a:lnTo>
                    <a:pt x="8037" y="13934"/>
                  </a:lnTo>
                  <a:lnTo>
                    <a:pt x="8015" y="13934"/>
                  </a:lnTo>
                  <a:lnTo>
                    <a:pt x="7993" y="13929"/>
                  </a:lnTo>
                  <a:lnTo>
                    <a:pt x="7974" y="13923"/>
                  </a:lnTo>
                  <a:lnTo>
                    <a:pt x="7940" y="13902"/>
                  </a:lnTo>
                  <a:lnTo>
                    <a:pt x="7908" y="13880"/>
                  </a:lnTo>
                  <a:lnTo>
                    <a:pt x="7899" y="13874"/>
                  </a:lnTo>
                  <a:lnTo>
                    <a:pt x="7893" y="13874"/>
                  </a:lnTo>
                  <a:lnTo>
                    <a:pt x="7880" y="13885"/>
                  </a:lnTo>
                  <a:lnTo>
                    <a:pt x="7864" y="13902"/>
                  </a:lnTo>
                  <a:lnTo>
                    <a:pt x="7852" y="13918"/>
                  </a:lnTo>
                  <a:lnTo>
                    <a:pt x="7833" y="13956"/>
                  </a:lnTo>
                  <a:lnTo>
                    <a:pt x="7827" y="13961"/>
                  </a:lnTo>
                  <a:lnTo>
                    <a:pt x="7820" y="13961"/>
                  </a:lnTo>
                  <a:lnTo>
                    <a:pt x="7817" y="13945"/>
                  </a:lnTo>
                  <a:lnTo>
                    <a:pt x="7820" y="13934"/>
                  </a:lnTo>
                  <a:lnTo>
                    <a:pt x="7827" y="13896"/>
                  </a:lnTo>
                  <a:lnTo>
                    <a:pt x="7833" y="13864"/>
                  </a:lnTo>
                  <a:lnTo>
                    <a:pt x="7833" y="13847"/>
                  </a:lnTo>
                  <a:lnTo>
                    <a:pt x="7830" y="13842"/>
                  </a:lnTo>
                  <a:lnTo>
                    <a:pt x="7827" y="13826"/>
                  </a:lnTo>
                  <a:lnTo>
                    <a:pt x="7823" y="13815"/>
                  </a:lnTo>
                  <a:lnTo>
                    <a:pt x="7817" y="13787"/>
                  </a:lnTo>
                  <a:lnTo>
                    <a:pt x="7814" y="13777"/>
                  </a:lnTo>
                  <a:lnTo>
                    <a:pt x="7808" y="13766"/>
                  </a:lnTo>
                  <a:lnTo>
                    <a:pt x="7795" y="13755"/>
                  </a:lnTo>
                  <a:lnTo>
                    <a:pt x="7783" y="13749"/>
                  </a:lnTo>
                  <a:lnTo>
                    <a:pt x="7767" y="13739"/>
                  </a:lnTo>
                  <a:lnTo>
                    <a:pt x="7754" y="13728"/>
                  </a:lnTo>
                  <a:lnTo>
                    <a:pt x="7739" y="13706"/>
                  </a:lnTo>
                  <a:lnTo>
                    <a:pt x="7726" y="13690"/>
                  </a:lnTo>
                  <a:lnTo>
                    <a:pt x="7720" y="13684"/>
                  </a:lnTo>
                  <a:lnTo>
                    <a:pt x="7710" y="13679"/>
                  </a:lnTo>
                  <a:lnTo>
                    <a:pt x="7695" y="13679"/>
                  </a:lnTo>
                  <a:lnTo>
                    <a:pt x="7682" y="13668"/>
                  </a:lnTo>
                  <a:lnTo>
                    <a:pt x="7666" y="13657"/>
                  </a:lnTo>
                  <a:lnTo>
                    <a:pt x="7635" y="13646"/>
                  </a:lnTo>
                  <a:lnTo>
                    <a:pt x="7625" y="13652"/>
                  </a:lnTo>
                  <a:lnTo>
                    <a:pt x="7616" y="13652"/>
                  </a:lnTo>
                  <a:lnTo>
                    <a:pt x="7600" y="13668"/>
                  </a:lnTo>
                  <a:lnTo>
                    <a:pt x="7588" y="13690"/>
                  </a:lnTo>
                  <a:lnTo>
                    <a:pt x="7578" y="13717"/>
                  </a:lnTo>
                  <a:lnTo>
                    <a:pt x="7566" y="13755"/>
                  </a:lnTo>
                  <a:lnTo>
                    <a:pt x="7559" y="13755"/>
                  </a:lnTo>
                  <a:lnTo>
                    <a:pt x="7556" y="13744"/>
                  </a:lnTo>
                  <a:lnTo>
                    <a:pt x="7553" y="13722"/>
                  </a:lnTo>
                  <a:lnTo>
                    <a:pt x="7559" y="13700"/>
                  </a:lnTo>
                  <a:lnTo>
                    <a:pt x="7572" y="13662"/>
                  </a:lnTo>
                  <a:lnTo>
                    <a:pt x="7578" y="13641"/>
                  </a:lnTo>
                  <a:lnTo>
                    <a:pt x="7578" y="13613"/>
                  </a:lnTo>
                  <a:lnTo>
                    <a:pt x="7575" y="13608"/>
                  </a:lnTo>
                  <a:lnTo>
                    <a:pt x="7559" y="13592"/>
                  </a:lnTo>
                  <a:lnTo>
                    <a:pt x="7531" y="13581"/>
                  </a:lnTo>
                  <a:lnTo>
                    <a:pt x="7519" y="13586"/>
                  </a:lnTo>
                  <a:lnTo>
                    <a:pt x="7503" y="13586"/>
                  </a:lnTo>
                  <a:lnTo>
                    <a:pt x="7468" y="13581"/>
                  </a:lnTo>
                  <a:lnTo>
                    <a:pt x="7453" y="13575"/>
                  </a:lnTo>
                  <a:lnTo>
                    <a:pt x="7434" y="13597"/>
                  </a:lnTo>
                  <a:lnTo>
                    <a:pt x="7424" y="13662"/>
                  </a:lnTo>
                  <a:lnTo>
                    <a:pt x="7427" y="13700"/>
                  </a:lnTo>
                  <a:lnTo>
                    <a:pt x="7421" y="13690"/>
                  </a:lnTo>
                  <a:lnTo>
                    <a:pt x="7418" y="13690"/>
                  </a:lnTo>
                  <a:lnTo>
                    <a:pt x="7405" y="13706"/>
                  </a:lnTo>
                  <a:lnTo>
                    <a:pt x="7402" y="13711"/>
                  </a:lnTo>
                  <a:lnTo>
                    <a:pt x="7399" y="13711"/>
                  </a:lnTo>
                  <a:lnTo>
                    <a:pt x="7399" y="13706"/>
                  </a:lnTo>
                  <a:lnTo>
                    <a:pt x="7405" y="13662"/>
                  </a:lnTo>
                  <a:lnTo>
                    <a:pt x="7402" y="13646"/>
                  </a:lnTo>
                  <a:lnTo>
                    <a:pt x="7390" y="13646"/>
                  </a:lnTo>
                  <a:lnTo>
                    <a:pt x="7377" y="13657"/>
                  </a:lnTo>
                  <a:lnTo>
                    <a:pt x="7380" y="13646"/>
                  </a:lnTo>
                  <a:lnTo>
                    <a:pt x="7383" y="13630"/>
                  </a:lnTo>
                  <a:lnTo>
                    <a:pt x="7383" y="13619"/>
                  </a:lnTo>
                  <a:lnTo>
                    <a:pt x="7386" y="13603"/>
                  </a:lnTo>
                  <a:lnTo>
                    <a:pt x="7386" y="13592"/>
                  </a:lnTo>
                  <a:lnTo>
                    <a:pt x="7390" y="13581"/>
                  </a:lnTo>
                  <a:lnTo>
                    <a:pt x="7408" y="13565"/>
                  </a:lnTo>
                  <a:lnTo>
                    <a:pt x="7418" y="13554"/>
                  </a:lnTo>
                  <a:lnTo>
                    <a:pt x="7427" y="13537"/>
                  </a:lnTo>
                  <a:lnTo>
                    <a:pt x="7443" y="13494"/>
                  </a:lnTo>
                  <a:lnTo>
                    <a:pt x="7459" y="13456"/>
                  </a:lnTo>
                  <a:lnTo>
                    <a:pt x="7465" y="13440"/>
                  </a:lnTo>
                  <a:lnTo>
                    <a:pt x="7475" y="13429"/>
                  </a:lnTo>
                  <a:lnTo>
                    <a:pt x="7481" y="13423"/>
                  </a:lnTo>
                  <a:lnTo>
                    <a:pt x="7484" y="13407"/>
                  </a:lnTo>
                  <a:lnTo>
                    <a:pt x="7484" y="13369"/>
                  </a:lnTo>
                  <a:lnTo>
                    <a:pt x="7481" y="13353"/>
                  </a:lnTo>
                  <a:lnTo>
                    <a:pt x="7475" y="13336"/>
                  </a:lnTo>
                  <a:lnTo>
                    <a:pt x="7468" y="13325"/>
                  </a:lnTo>
                  <a:lnTo>
                    <a:pt x="7449" y="13325"/>
                  </a:lnTo>
                  <a:lnTo>
                    <a:pt x="7443" y="13320"/>
                  </a:lnTo>
                  <a:lnTo>
                    <a:pt x="7443" y="13309"/>
                  </a:lnTo>
                  <a:lnTo>
                    <a:pt x="7440" y="13298"/>
                  </a:lnTo>
                  <a:lnTo>
                    <a:pt x="7437" y="13282"/>
                  </a:lnTo>
                  <a:lnTo>
                    <a:pt x="7434" y="13276"/>
                  </a:lnTo>
                  <a:lnTo>
                    <a:pt x="7434" y="13260"/>
                  </a:lnTo>
                  <a:lnTo>
                    <a:pt x="7427" y="13238"/>
                  </a:lnTo>
                  <a:lnTo>
                    <a:pt x="7424" y="13233"/>
                  </a:lnTo>
                  <a:lnTo>
                    <a:pt x="7421" y="13222"/>
                  </a:lnTo>
                  <a:lnTo>
                    <a:pt x="7421" y="13195"/>
                  </a:lnTo>
                  <a:lnTo>
                    <a:pt x="7415" y="13179"/>
                  </a:lnTo>
                  <a:lnTo>
                    <a:pt x="7412" y="13124"/>
                  </a:lnTo>
                  <a:lnTo>
                    <a:pt x="7408" y="13064"/>
                  </a:lnTo>
                  <a:lnTo>
                    <a:pt x="7408" y="13048"/>
                  </a:lnTo>
                  <a:lnTo>
                    <a:pt x="7405" y="13048"/>
                  </a:lnTo>
                  <a:lnTo>
                    <a:pt x="7402" y="13043"/>
                  </a:lnTo>
                  <a:lnTo>
                    <a:pt x="7399" y="13032"/>
                  </a:lnTo>
                  <a:lnTo>
                    <a:pt x="7390" y="12994"/>
                  </a:lnTo>
                  <a:lnTo>
                    <a:pt x="7383" y="12983"/>
                  </a:lnTo>
                  <a:lnTo>
                    <a:pt x="7380" y="12983"/>
                  </a:lnTo>
                  <a:lnTo>
                    <a:pt x="7377" y="12988"/>
                  </a:lnTo>
                  <a:lnTo>
                    <a:pt x="7377" y="13005"/>
                  </a:lnTo>
                  <a:lnTo>
                    <a:pt x="7371" y="13026"/>
                  </a:lnTo>
                  <a:lnTo>
                    <a:pt x="7368" y="13021"/>
                  </a:lnTo>
                  <a:lnTo>
                    <a:pt x="7368" y="12988"/>
                  </a:lnTo>
                  <a:lnTo>
                    <a:pt x="7361" y="12950"/>
                  </a:lnTo>
                  <a:lnTo>
                    <a:pt x="7361" y="12945"/>
                  </a:lnTo>
                  <a:lnTo>
                    <a:pt x="7355" y="12956"/>
                  </a:lnTo>
                  <a:lnTo>
                    <a:pt x="7349" y="12950"/>
                  </a:lnTo>
                  <a:lnTo>
                    <a:pt x="7346" y="12934"/>
                  </a:lnTo>
                  <a:lnTo>
                    <a:pt x="7342" y="12923"/>
                  </a:lnTo>
                  <a:lnTo>
                    <a:pt x="7336" y="12918"/>
                  </a:lnTo>
                  <a:lnTo>
                    <a:pt x="7327" y="12907"/>
                  </a:lnTo>
                  <a:lnTo>
                    <a:pt x="7314" y="12896"/>
                  </a:lnTo>
                  <a:lnTo>
                    <a:pt x="7308" y="12885"/>
                  </a:lnTo>
                  <a:lnTo>
                    <a:pt x="7305" y="12869"/>
                  </a:lnTo>
                  <a:lnTo>
                    <a:pt x="7292" y="12847"/>
                  </a:lnTo>
                  <a:lnTo>
                    <a:pt x="7280" y="12836"/>
                  </a:lnTo>
                  <a:lnTo>
                    <a:pt x="7264" y="12825"/>
                  </a:lnTo>
                  <a:lnTo>
                    <a:pt x="7245" y="12809"/>
                  </a:lnTo>
                  <a:lnTo>
                    <a:pt x="7179" y="12771"/>
                  </a:lnTo>
                  <a:lnTo>
                    <a:pt x="7163" y="12765"/>
                  </a:lnTo>
                  <a:lnTo>
                    <a:pt x="7154" y="12765"/>
                  </a:lnTo>
                  <a:lnTo>
                    <a:pt x="7151" y="12776"/>
                  </a:lnTo>
                  <a:lnTo>
                    <a:pt x="7144" y="12776"/>
                  </a:lnTo>
                  <a:lnTo>
                    <a:pt x="7129" y="12771"/>
                  </a:lnTo>
                  <a:lnTo>
                    <a:pt x="7110" y="12771"/>
                  </a:lnTo>
                  <a:lnTo>
                    <a:pt x="7104" y="12776"/>
                  </a:lnTo>
                  <a:lnTo>
                    <a:pt x="7100" y="12782"/>
                  </a:lnTo>
                  <a:lnTo>
                    <a:pt x="7100" y="12787"/>
                  </a:lnTo>
                  <a:lnTo>
                    <a:pt x="7094" y="12793"/>
                  </a:lnTo>
                  <a:lnTo>
                    <a:pt x="7075" y="12782"/>
                  </a:lnTo>
                  <a:lnTo>
                    <a:pt x="7050" y="12771"/>
                  </a:lnTo>
                  <a:lnTo>
                    <a:pt x="7038" y="12771"/>
                  </a:lnTo>
                  <a:lnTo>
                    <a:pt x="7028" y="12782"/>
                  </a:lnTo>
                  <a:lnTo>
                    <a:pt x="7022" y="12771"/>
                  </a:lnTo>
                  <a:lnTo>
                    <a:pt x="7019" y="12754"/>
                  </a:lnTo>
                  <a:lnTo>
                    <a:pt x="7012" y="12733"/>
                  </a:lnTo>
                  <a:lnTo>
                    <a:pt x="7009" y="12727"/>
                  </a:lnTo>
                  <a:lnTo>
                    <a:pt x="7006" y="12727"/>
                  </a:lnTo>
                  <a:lnTo>
                    <a:pt x="7000" y="12722"/>
                  </a:lnTo>
                  <a:lnTo>
                    <a:pt x="6997" y="12716"/>
                  </a:lnTo>
                  <a:lnTo>
                    <a:pt x="6994" y="12695"/>
                  </a:lnTo>
                  <a:lnTo>
                    <a:pt x="6990" y="12684"/>
                  </a:lnTo>
                  <a:lnTo>
                    <a:pt x="6984" y="12678"/>
                  </a:lnTo>
                  <a:lnTo>
                    <a:pt x="6978" y="12668"/>
                  </a:lnTo>
                  <a:lnTo>
                    <a:pt x="6962" y="12657"/>
                  </a:lnTo>
                  <a:lnTo>
                    <a:pt x="6943" y="12651"/>
                  </a:lnTo>
                  <a:lnTo>
                    <a:pt x="6934" y="12640"/>
                  </a:lnTo>
                  <a:lnTo>
                    <a:pt x="6934" y="12629"/>
                  </a:lnTo>
                  <a:lnTo>
                    <a:pt x="6940" y="12608"/>
                  </a:lnTo>
                  <a:lnTo>
                    <a:pt x="6940" y="12586"/>
                  </a:lnTo>
                  <a:lnTo>
                    <a:pt x="6937" y="12570"/>
                  </a:lnTo>
                  <a:lnTo>
                    <a:pt x="6931" y="12553"/>
                  </a:lnTo>
                  <a:lnTo>
                    <a:pt x="6921" y="12537"/>
                  </a:lnTo>
                  <a:lnTo>
                    <a:pt x="6896" y="12499"/>
                  </a:lnTo>
                  <a:lnTo>
                    <a:pt x="6858" y="12455"/>
                  </a:lnTo>
                  <a:lnTo>
                    <a:pt x="6849" y="12439"/>
                  </a:lnTo>
                  <a:lnTo>
                    <a:pt x="6833" y="12428"/>
                  </a:lnTo>
                  <a:lnTo>
                    <a:pt x="6818" y="12423"/>
                  </a:lnTo>
                  <a:lnTo>
                    <a:pt x="6799" y="12428"/>
                  </a:lnTo>
                  <a:lnTo>
                    <a:pt x="6783" y="12434"/>
                  </a:lnTo>
                  <a:lnTo>
                    <a:pt x="6758" y="12439"/>
                  </a:lnTo>
                  <a:lnTo>
                    <a:pt x="6755" y="12439"/>
                  </a:lnTo>
                  <a:lnTo>
                    <a:pt x="6758" y="12428"/>
                  </a:lnTo>
                  <a:lnTo>
                    <a:pt x="6764" y="12417"/>
                  </a:lnTo>
                  <a:lnTo>
                    <a:pt x="6767" y="12407"/>
                  </a:lnTo>
                  <a:lnTo>
                    <a:pt x="6770" y="12379"/>
                  </a:lnTo>
                  <a:lnTo>
                    <a:pt x="6774" y="12358"/>
                  </a:lnTo>
                  <a:lnTo>
                    <a:pt x="6780" y="12352"/>
                  </a:lnTo>
                  <a:lnTo>
                    <a:pt x="6792" y="12330"/>
                  </a:lnTo>
                  <a:lnTo>
                    <a:pt x="6792" y="12320"/>
                  </a:lnTo>
                  <a:lnTo>
                    <a:pt x="6789" y="12314"/>
                  </a:lnTo>
                  <a:lnTo>
                    <a:pt x="6777" y="12303"/>
                  </a:lnTo>
                  <a:lnTo>
                    <a:pt x="6758" y="12271"/>
                  </a:lnTo>
                  <a:lnTo>
                    <a:pt x="6752" y="12265"/>
                  </a:lnTo>
                  <a:lnTo>
                    <a:pt x="6739" y="12260"/>
                  </a:lnTo>
                  <a:lnTo>
                    <a:pt x="6726" y="12260"/>
                  </a:lnTo>
                  <a:lnTo>
                    <a:pt x="6711" y="12233"/>
                  </a:lnTo>
                  <a:lnTo>
                    <a:pt x="6698" y="12222"/>
                  </a:lnTo>
                  <a:lnTo>
                    <a:pt x="6676" y="12200"/>
                  </a:lnTo>
                  <a:lnTo>
                    <a:pt x="6670" y="12189"/>
                  </a:lnTo>
                  <a:lnTo>
                    <a:pt x="6667" y="12178"/>
                  </a:lnTo>
                  <a:lnTo>
                    <a:pt x="6670" y="12173"/>
                  </a:lnTo>
                  <a:lnTo>
                    <a:pt x="6682" y="12167"/>
                  </a:lnTo>
                  <a:lnTo>
                    <a:pt x="6711" y="12156"/>
                  </a:lnTo>
                  <a:lnTo>
                    <a:pt x="6723" y="12146"/>
                  </a:lnTo>
                  <a:lnTo>
                    <a:pt x="6723" y="12140"/>
                  </a:lnTo>
                  <a:lnTo>
                    <a:pt x="6717" y="12135"/>
                  </a:lnTo>
                  <a:lnTo>
                    <a:pt x="6692" y="12124"/>
                  </a:lnTo>
                  <a:lnTo>
                    <a:pt x="6667" y="12124"/>
                  </a:lnTo>
                  <a:lnTo>
                    <a:pt x="6651" y="12135"/>
                  </a:lnTo>
                  <a:lnTo>
                    <a:pt x="6635" y="12140"/>
                  </a:lnTo>
                  <a:lnTo>
                    <a:pt x="6604" y="12146"/>
                  </a:lnTo>
                  <a:lnTo>
                    <a:pt x="6588" y="12146"/>
                  </a:lnTo>
                  <a:lnTo>
                    <a:pt x="6576" y="12151"/>
                  </a:lnTo>
                  <a:lnTo>
                    <a:pt x="6569" y="12156"/>
                  </a:lnTo>
                  <a:lnTo>
                    <a:pt x="6566" y="12162"/>
                  </a:lnTo>
                  <a:lnTo>
                    <a:pt x="6563" y="12178"/>
                  </a:lnTo>
                  <a:lnTo>
                    <a:pt x="6563" y="12189"/>
                  </a:lnTo>
                  <a:lnTo>
                    <a:pt x="6557" y="12195"/>
                  </a:lnTo>
                  <a:lnTo>
                    <a:pt x="6535" y="12211"/>
                  </a:lnTo>
                  <a:lnTo>
                    <a:pt x="6525" y="12216"/>
                  </a:lnTo>
                  <a:lnTo>
                    <a:pt x="6513" y="12222"/>
                  </a:lnTo>
                  <a:lnTo>
                    <a:pt x="6500" y="12216"/>
                  </a:lnTo>
                  <a:lnTo>
                    <a:pt x="6484" y="12211"/>
                  </a:lnTo>
                  <a:lnTo>
                    <a:pt x="6475" y="12195"/>
                  </a:lnTo>
                  <a:lnTo>
                    <a:pt x="6462" y="12167"/>
                  </a:lnTo>
                  <a:lnTo>
                    <a:pt x="6456" y="12156"/>
                  </a:lnTo>
                  <a:lnTo>
                    <a:pt x="6450" y="12151"/>
                  </a:lnTo>
                  <a:lnTo>
                    <a:pt x="6440" y="12146"/>
                  </a:lnTo>
                  <a:lnTo>
                    <a:pt x="6428" y="12146"/>
                  </a:lnTo>
                  <a:lnTo>
                    <a:pt x="6406" y="12151"/>
                  </a:lnTo>
                  <a:lnTo>
                    <a:pt x="6381" y="12162"/>
                  </a:lnTo>
                  <a:lnTo>
                    <a:pt x="6356" y="12167"/>
                  </a:lnTo>
                  <a:lnTo>
                    <a:pt x="6337" y="12173"/>
                  </a:lnTo>
                  <a:lnTo>
                    <a:pt x="6327" y="12167"/>
                  </a:lnTo>
                  <a:lnTo>
                    <a:pt x="6321" y="12156"/>
                  </a:lnTo>
                  <a:lnTo>
                    <a:pt x="6318" y="12146"/>
                  </a:lnTo>
                  <a:lnTo>
                    <a:pt x="6318" y="12124"/>
                  </a:lnTo>
                  <a:lnTo>
                    <a:pt x="6315" y="12091"/>
                  </a:lnTo>
                  <a:lnTo>
                    <a:pt x="6305" y="12064"/>
                  </a:lnTo>
                  <a:lnTo>
                    <a:pt x="6280" y="12042"/>
                  </a:lnTo>
                  <a:lnTo>
                    <a:pt x="6264" y="12031"/>
                  </a:lnTo>
                  <a:lnTo>
                    <a:pt x="6252" y="12021"/>
                  </a:lnTo>
                  <a:lnTo>
                    <a:pt x="6239" y="12004"/>
                  </a:lnTo>
                  <a:lnTo>
                    <a:pt x="6230" y="11977"/>
                  </a:lnTo>
                  <a:lnTo>
                    <a:pt x="6224" y="11950"/>
                  </a:lnTo>
                  <a:lnTo>
                    <a:pt x="6217" y="11934"/>
                  </a:lnTo>
                  <a:lnTo>
                    <a:pt x="6208" y="11934"/>
                  </a:lnTo>
                  <a:lnTo>
                    <a:pt x="6202" y="11944"/>
                  </a:lnTo>
                  <a:lnTo>
                    <a:pt x="6192" y="11977"/>
                  </a:lnTo>
                  <a:lnTo>
                    <a:pt x="6192" y="12004"/>
                  </a:lnTo>
                  <a:lnTo>
                    <a:pt x="6202" y="12026"/>
                  </a:lnTo>
                  <a:lnTo>
                    <a:pt x="6205" y="12042"/>
                  </a:lnTo>
                  <a:lnTo>
                    <a:pt x="6205" y="12053"/>
                  </a:lnTo>
                  <a:lnTo>
                    <a:pt x="6198" y="12059"/>
                  </a:lnTo>
                  <a:lnTo>
                    <a:pt x="6173" y="12069"/>
                  </a:lnTo>
                  <a:lnTo>
                    <a:pt x="6154" y="12080"/>
                  </a:lnTo>
                  <a:lnTo>
                    <a:pt x="6139" y="12091"/>
                  </a:lnTo>
                  <a:lnTo>
                    <a:pt x="6129" y="12102"/>
                  </a:lnTo>
                  <a:lnTo>
                    <a:pt x="6110" y="12135"/>
                  </a:lnTo>
                  <a:lnTo>
                    <a:pt x="6107" y="12129"/>
                  </a:lnTo>
                  <a:lnTo>
                    <a:pt x="6107" y="12113"/>
                  </a:lnTo>
                  <a:lnTo>
                    <a:pt x="6095" y="12069"/>
                  </a:lnTo>
                  <a:lnTo>
                    <a:pt x="6088" y="12053"/>
                  </a:lnTo>
                  <a:lnTo>
                    <a:pt x="6085" y="12042"/>
                  </a:lnTo>
                  <a:lnTo>
                    <a:pt x="6088" y="12031"/>
                  </a:lnTo>
                  <a:lnTo>
                    <a:pt x="6095" y="12021"/>
                  </a:lnTo>
                  <a:lnTo>
                    <a:pt x="6126" y="11988"/>
                  </a:lnTo>
                  <a:lnTo>
                    <a:pt x="6129" y="11988"/>
                  </a:lnTo>
                  <a:lnTo>
                    <a:pt x="6132" y="11977"/>
                  </a:lnTo>
                  <a:lnTo>
                    <a:pt x="6139" y="11966"/>
                  </a:lnTo>
                  <a:lnTo>
                    <a:pt x="6142" y="11955"/>
                  </a:lnTo>
                  <a:lnTo>
                    <a:pt x="6132" y="11923"/>
                  </a:lnTo>
                  <a:lnTo>
                    <a:pt x="6120" y="11917"/>
                  </a:lnTo>
                  <a:lnTo>
                    <a:pt x="6107" y="11917"/>
                  </a:lnTo>
                  <a:lnTo>
                    <a:pt x="6088" y="11923"/>
                  </a:lnTo>
                  <a:lnTo>
                    <a:pt x="6082" y="11934"/>
                  </a:lnTo>
                  <a:lnTo>
                    <a:pt x="6076" y="11939"/>
                  </a:lnTo>
                  <a:lnTo>
                    <a:pt x="6063" y="11966"/>
                  </a:lnTo>
                  <a:lnTo>
                    <a:pt x="6054" y="11988"/>
                  </a:lnTo>
                  <a:lnTo>
                    <a:pt x="6035" y="12010"/>
                  </a:lnTo>
                  <a:lnTo>
                    <a:pt x="6010" y="12037"/>
                  </a:lnTo>
                  <a:lnTo>
                    <a:pt x="5991" y="12053"/>
                  </a:lnTo>
                  <a:lnTo>
                    <a:pt x="5975" y="12059"/>
                  </a:lnTo>
                  <a:lnTo>
                    <a:pt x="5963" y="12053"/>
                  </a:lnTo>
                  <a:lnTo>
                    <a:pt x="5956" y="12048"/>
                  </a:lnTo>
                  <a:lnTo>
                    <a:pt x="5950" y="12048"/>
                  </a:lnTo>
                  <a:lnTo>
                    <a:pt x="5944" y="12053"/>
                  </a:lnTo>
                  <a:lnTo>
                    <a:pt x="5941" y="12075"/>
                  </a:lnTo>
                  <a:lnTo>
                    <a:pt x="5934" y="12091"/>
                  </a:lnTo>
                  <a:lnTo>
                    <a:pt x="5928" y="12102"/>
                  </a:lnTo>
                  <a:lnTo>
                    <a:pt x="5922" y="12097"/>
                  </a:lnTo>
                  <a:lnTo>
                    <a:pt x="5912" y="12097"/>
                  </a:lnTo>
                  <a:lnTo>
                    <a:pt x="5897" y="12086"/>
                  </a:lnTo>
                  <a:lnTo>
                    <a:pt x="5890" y="12086"/>
                  </a:lnTo>
                  <a:lnTo>
                    <a:pt x="5887" y="12097"/>
                  </a:lnTo>
                  <a:lnTo>
                    <a:pt x="5884" y="12113"/>
                  </a:lnTo>
                  <a:lnTo>
                    <a:pt x="5881" y="12124"/>
                  </a:lnTo>
                  <a:lnTo>
                    <a:pt x="5868" y="12151"/>
                  </a:lnTo>
                  <a:lnTo>
                    <a:pt x="5862" y="12167"/>
                  </a:lnTo>
                  <a:lnTo>
                    <a:pt x="5856" y="12211"/>
                  </a:lnTo>
                  <a:lnTo>
                    <a:pt x="5856" y="12281"/>
                  </a:lnTo>
                  <a:lnTo>
                    <a:pt x="5853" y="12298"/>
                  </a:lnTo>
                  <a:lnTo>
                    <a:pt x="5846" y="12309"/>
                  </a:lnTo>
                  <a:lnTo>
                    <a:pt x="5840" y="12314"/>
                  </a:lnTo>
                  <a:lnTo>
                    <a:pt x="5827" y="12314"/>
                  </a:lnTo>
                  <a:lnTo>
                    <a:pt x="5821" y="12325"/>
                  </a:lnTo>
                  <a:lnTo>
                    <a:pt x="5818" y="12341"/>
                  </a:lnTo>
                  <a:lnTo>
                    <a:pt x="5815" y="12363"/>
                  </a:lnTo>
                  <a:lnTo>
                    <a:pt x="5809" y="12379"/>
                  </a:lnTo>
                  <a:lnTo>
                    <a:pt x="5783" y="12401"/>
                  </a:lnTo>
                  <a:lnTo>
                    <a:pt x="5777" y="12412"/>
                  </a:lnTo>
                  <a:lnTo>
                    <a:pt x="5774" y="12428"/>
                  </a:lnTo>
                  <a:lnTo>
                    <a:pt x="5777" y="12450"/>
                  </a:lnTo>
                  <a:lnTo>
                    <a:pt x="5780" y="12483"/>
                  </a:lnTo>
                  <a:lnTo>
                    <a:pt x="5780" y="12499"/>
                  </a:lnTo>
                  <a:lnTo>
                    <a:pt x="5774" y="12494"/>
                  </a:lnTo>
                  <a:lnTo>
                    <a:pt x="5743" y="12412"/>
                  </a:lnTo>
                  <a:lnTo>
                    <a:pt x="5724" y="12374"/>
                  </a:lnTo>
                  <a:lnTo>
                    <a:pt x="5705" y="12341"/>
                  </a:lnTo>
                  <a:lnTo>
                    <a:pt x="5692" y="12325"/>
                  </a:lnTo>
                  <a:lnTo>
                    <a:pt x="5680" y="12314"/>
                  </a:lnTo>
                  <a:lnTo>
                    <a:pt x="5667" y="12309"/>
                  </a:lnTo>
                  <a:lnTo>
                    <a:pt x="5639" y="12309"/>
                  </a:lnTo>
                  <a:lnTo>
                    <a:pt x="5639" y="12303"/>
                  </a:lnTo>
                  <a:lnTo>
                    <a:pt x="5636" y="12298"/>
                  </a:lnTo>
                  <a:lnTo>
                    <a:pt x="5620" y="12287"/>
                  </a:lnTo>
                  <a:lnTo>
                    <a:pt x="5598" y="12287"/>
                  </a:lnTo>
                  <a:lnTo>
                    <a:pt x="5595" y="12292"/>
                  </a:lnTo>
                  <a:lnTo>
                    <a:pt x="5595" y="12298"/>
                  </a:lnTo>
                  <a:lnTo>
                    <a:pt x="5589" y="12314"/>
                  </a:lnTo>
                  <a:lnTo>
                    <a:pt x="5585" y="12325"/>
                  </a:lnTo>
                  <a:lnTo>
                    <a:pt x="5573" y="12330"/>
                  </a:lnTo>
                  <a:lnTo>
                    <a:pt x="5538" y="12358"/>
                  </a:lnTo>
                  <a:lnTo>
                    <a:pt x="5523" y="12385"/>
                  </a:lnTo>
                  <a:lnTo>
                    <a:pt x="5497" y="12401"/>
                  </a:lnTo>
                  <a:lnTo>
                    <a:pt x="5488" y="12401"/>
                  </a:lnTo>
                  <a:lnTo>
                    <a:pt x="5482" y="12396"/>
                  </a:lnTo>
                  <a:lnTo>
                    <a:pt x="5469" y="12374"/>
                  </a:lnTo>
                  <a:lnTo>
                    <a:pt x="5463" y="12358"/>
                  </a:lnTo>
                  <a:lnTo>
                    <a:pt x="5457" y="12347"/>
                  </a:lnTo>
                  <a:lnTo>
                    <a:pt x="5453" y="12347"/>
                  </a:lnTo>
                  <a:lnTo>
                    <a:pt x="5453" y="12368"/>
                  </a:lnTo>
                  <a:lnTo>
                    <a:pt x="5450" y="12374"/>
                  </a:lnTo>
                  <a:lnTo>
                    <a:pt x="5444" y="12374"/>
                  </a:lnTo>
                  <a:lnTo>
                    <a:pt x="5438" y="12368"/>
                  </a:lnTo>
                  <a:lnTo>
                    <a:pt x="5431" y="12358"/>
                  </a:lnTo>
                  <a:lnTo>
                    <a:pt x="5438" y="12347"/>
                  </a:lnTo>
                  <a:lnTo>
                    <a:pt x="5438" y="12341"/>
                  </a:lnTo>
                  <a:lnTo>
                    <a:pt x="5435" y="12336"/>
                  </a:lnTo>
                  <a:lnTo>
                    <a:pt x="5431" y="12341"/>
                  </a:lnTo>
                  <a:lnTo>
                    <a:pt x="5428" y="12336"/>
                  </a:lnTo>
                  <a:lnTo>
                    <a:pt x="5425" y="12325"/>
                  </a:lnTo>
                  <a:lnTo>
                    <a:pt x="5425" y="12314"/>
                  </a:lnTo>
                  <a:lnTo>
                    <a:pt x="5422" y="12309"/>
                  </a:lnTo>
                  <a:lnTo>
                    <a:pt x="5413" y="12298"/>
                  </a:lnTo>
                  <a:lnTo>
                    <a:pt x="5406" y="12276"/>
                  </a:lnTo>
                  <a:lnTo>
                    <a:pt x="5378" y="12227"/>
                  </a:lnTo>
                  <a:lnTo>
                    <a:pt x="5362" y="12189"/>
                  </a:lnTo>
                  <a:lnTo>
                    <a:pt x="5356" y="12162"/>
                  </a:lnTo>
                  <a:lnTo>
                    <a:pt x="5353" y="12140"/>
                  </a:lnTo>
                  <a:lnTo>
                    <a:pt x="5350" y="12124"/>
                  </a:lnTo>
                  <a:lnTo>
                    <a:pt x="5343" y="12113"/>
                  </a:lnTo>
                  <a:lnTo>
                    <a:pt x="5334" y="12080"/>
                  </a:lnTo>
                  <a:lnTo>
                    <a:pt x="5331" y="12059"/>
                  </a:lnTo>
                  <a:lnTo>
                    <a:pt x="5334" y="12042"/>
                  </a:lnTo>
                  <a:lnTo>
                    <a:pt x="5337" y="12031"/>
                  </a:lnTo>
                  <a:lnTo>
                    <a:pt x="5343" y="12021"/>
                  </a:lnTo>
                  <a:lnTo>
                    <a:pt x="5343" y="11993"/>
                  </a:lnTo>
                  <a:lnTo>
                    <a:pt x="5340" y="11988"/>
                  </a:lnTo>
                  <a:lnTo>
                    <a:pt x="5337" y="11988"/>
                  </a:lnTo>
                  <a:lnTo>
                    <a:pt x="5337" y="11972"/>
                  </a:lnTo>
                  <a:lnTo>
                    <a:pt x="5343" y="11934"/>
                  </a:lnTo>
                  <a:lnTo>
                    <a:pt x="5347" y="11917"/>
                  </a:lnTo>
                  <a:lnTo>
                    <a:pt x="5356" y="11917"/>
                  </a:lnTo>
                  <a:lnTo>
                    <a:pt x="5356" y="11901"/>
                  </a:lnTo>
                  <a:lnTo>
                    <a:pt x="5353" y="11863"/>
                  </a:lnTo>
                  <a:lnTo>
                    <a:pt x="5350" y="11809"/>
                  </a:lnTo>
                  <a:lnTo>
                    <a:pt x="5350" y="11770"/>
                  </a:lnTo>
                  <a:lnTo>
                    <a:pt x="5353" y="11760"/>
                  </a:lnTo>
                  <a:lnTo>
                    <a:pt x="5356" y="11738"/>
                  </a:lnTo>
                  <a:lnTo>
                    <a:pt x="5359" y="11705"/>
                  </a:lnTo>
                  <a:lnTo>
                    <a:pt x="5365" y="11678"/>
                  </a:lnTo>
                  <a:lnTo>
                    <a:pt x="5375" y="11645"/>
                  </a:lnTo>
                  <a:lnTo>
                    <a:pt x="5372" y="11635"/>
                  </a:lnTo>
                  <a:lnTo>
                    <a:pt x="5369" y="11618"/>
                  </a:lnTo>
                  <a:lnTo>
                    <a:pt x="5369" y="11602"/>
                  </a:lnTo>
                  <a:lnTo>
                    <a:pt x="5372" y="11586"/>
                  </a:lnTo>
                  <a:lnTo>
                    <a:pt x="5378" y="11569"/>
                  </a:lnTo>
                  <a:lnTo>
                    <a:pt x="5375" y="11564"/>
                  </a:lnTo>
                  <a:lnTo>
                    <a:pt x="5372" y="11553"/>
                  </a:lnTo>
                  <a:lnTo>
                    <a:pt x="5365" y="11537"/>
                  </a:lnTo>
                  <a:lnTo>
                    <a:pt x="5353" y="11520"/>
                  </a:lnTo>
                  <a:lnTo>
                    <a:pt x="5328" y="11499"/>
                  </a:lnTo>
                  <a:lnTo>
                    <a:pt x="5312" y="11471"/>
                  </a:lnTo>
                  <a:lnTo>
                    <a:pt x="5299" y="11455"/>
                  </a:lnTo>
                  <a:lnTo>
                    <a:pt x="5281" y="11444"/>
                  </a:lnTo>
                  <a:lnTo>
                    <a:pt x="5265" y="11433"/>
                  </a:lnTo>
                  <a:lnTo>
                    <a:pt x="5255" y="11439"/>
                  </a:lnTo>
                  <a:lnTo>
                    <a:pt x="5249" y="11444"/>
                  </a:lnTo>
                  <a:lnTo>
                    <a:pt x="5230" y="11444"/>
                  </a:lnTo>
                  <a:lnTo>
                    <a:pt x="5218" y="11433"/>
                  </a:lnTo>
                  <a:lnTo>
                    <a:pt x="5199" y="11428"/>
                  </a:lnTo>
                  <a:lnTo>
                    <a:pt x="5196" y="11428"/>
                  </a:lnTo>
                  <a:lnTo>
                    <a:pt x="5199" y="11433"/>
                  </a:lnTo>
                  <a:lnTo>
                    <a:pt x="5199" y="11439"/>
                  </a:lnTo>
                  <a:lnTo>
                    <a:pt x="5193" y="11450"/>
                  </a:lnTo>
                  <a:lnTo>
                    <a:pt x="5177" y="11461"/>
                  </a:lnTo>
                  <a:lnTo>
                    <a:pt x="5152" y="11461"/>
                  </a:lnTo>
                  <a:lnTo>
                    <a:pt x="5136" y="11455"/>
                  </a:lnTo>
                  <a:lnTo>
                    <a:pt x="5095" y="11455"/>
                  </a:lnTo>
                  <a:lnTo>
                    <a:pt x="5095" y="11444"/>
                  </a:lnTo>
                  <a:lnTo>
                    <a:pt x="5092" y="11439"/>
                  </a:lnTo>
                  <a:lnTo>
                    <a:pt x="5086" y="11439"/>
                  </a:lnTo>
                  <a:lnTo>
                    <a:pt x="5079" y="11444"/>
                  </a:lnTo>
                  <a:lnTo>
                    <a:pt x="5073" y="11461"/>
                  </a:lnTo>
                  <a:lnTo>
                    <a:pt x="5064" y="11471"/>
                  </a:lnTo>
                  <a:lnTo>
                    <a:pt x="5061" y="11477"/>
                  </a:lnTo>
                  <a:lnTo>
                    <a:pt x="5054" y="11471"/>
                  </a:lnTo>
                  <a:lnTo>
                    <a:pt x="5039" y="11444"/>
                  </a:lnTo>
                  <a:lnTo>
                    <a:pt x="5032" y="11439"/>
                  </a:lnTo>
                  <a:lnTo>
                    <a:pt x="5029" y="11439"/>
                  </a:lnTo>
                  <a:lnTo>
                    <a:pt x="5032" y="11444"/>
                  </a:lnTo>
                  <a:lnTo>
                    <a:pt x="5035" y="11455"/>
                  </a:lnTo>
                  <a:lnTo>
                    <a:pt x="5032" y="11466"/>
                  </a:lnTo>
                  <a:lnTo>
                    <a:pt x="5029" y="11471"/>
                  </a:lnTo>
                  <a:lnTo>
                    <a:pt x="5020" y="11455"/>
                  </a:lnTo>
                  <a:lnTo>
                    <a:pt x="5010" y="11444"/>
                  </a:lnTo>
                  <a:lnTo>
                    <a:pt x="5010" y="11433"/>
                  </a:lnTo>
                  <a:lnTo>
                    <a:pt x="5013" y="11423"/>
                  </a:lnTo>
                  <a:lnTo>
                    <a:pt x="5023" y="11406"/>
                  </a:lnTo>
                  <a:lnTo>
                    <a:pt x="5032" y="11384"/>
                  </a:lnTo>
                  <a:lnTo>
                    <a:pt x="5045" y="11368"/>
                  </a:lnTo>
                  <a:lnTo>
                    <a:pt x="5048" y="11352"/>
                  </a:lnTo>
                  <a:lnTo>
                    <a:pt x="5051" y="11325"/>
                  </a:lnTo>
                  <a:lnTo>
                    <a:pt x="5054" y="11265"/>
                  </a:lnTo>
                  <a:lnTo>
                    <a:pt x="5057" y="11200"/>
                  </a:lnTo>
                  <a:lnTo>
                    <a:pt x="5064" y="11140"/>
                  </a:lnTo>
                  <a:lnTo>
                    <a:pt x="5064" y="11118"/>
                  </a:lnTo>
                  <a:lnTo>
                    <a:pt x="5061" y="11113"/>
                  </a:lnTo>
                  <a:lnTo>
                    <a:pt x="5057" y="11113"/>
                  </a:lnTo>
                  <a:lnTo>
                    <a:pt x="5051" y="11118"/>
                  </a:lnTo>
                  <a:lnTo>
                    <a:pt x="5048" y="11118"/>
                  </a:lnTo>
                  <a:lnTo>
                    <a:pt x="5048" y="11102"/>
                  </a:lnTo>
                  <a:lnTo>
                    <a:pt x="5061" y="11053"/>
                  </a:lnTo>
                  <a:lnTo>
                    <a:pt x="5067" y="11047"/>
                  </a:lnTo>
                  <a:lnTo>
                    <a:pt x="5070" y="11058"/>
                  </a:lnTo>
                  <a:lnTo>
                    <a:pt x="5067" y="11075"/>
                  </a:lnTo>
                  <a:lnTo>
                    <a:pt x="5064" y="11085"/>
                  </a:lnTo>
                  <a:lnTo>
                    <a:pt x="5067" y="11096"/>
                  </a:lnTo>
                  <a:lnTo>
                    <a:pt x="5073" y="11107"/>
                  </a:lnTo>
                  <a:lnTo>
                    <a:pt x="5076" y="11129"/>
                  </a:lnTo>
                  <a:lnTo>
                    <a:pt x="5079" y="11129"/>
                  </a:lnTo>
                  <a:lnTo>
                    <a:pt x="5083" y="11123"/>
                  </a:lnTo>
                  <a:lnTo>
                    <a:pt x="5089" y="11080"/>
                  </a:lnTo>
                  <a:lnTo>
                    <a:pt x="5095" y="11031"/>
                  </a:lnTo>
                  <a:lnTo>
                    <a:pt x="5101" y="10993"/>
                  </a:lnTo>
                  <a:lnTo>
                    <a:pt x="5101" y="10988"/>
                  </a:lnTo>
                  <a:lnTo>
                    <a:pt x="5098" y="10982"/>
                  </a:lnTo>
                  <a:lnTo>
                    <a:pt x="5092" y="10988"/>
                  </a:lnTo>
                  <a:lnTo>
                    <a:pt x="5089" y="10988"/>
                  </a:lnTo>
                  <a:lnTo>
                    <a:pt x="5095" y="10971"/>
                  </a:lnTo>
                  <a:lnTo>
                    <a:pt x="5108" y="10950"/>
                  </a:lnTo>
                  <a:lnTo>
                    <a:pt x="5108" y="10944"/>
                  </a:lnTo>
                  <a:lnTo>
                    <a:pt x="5098" y="10950"/>
                  </a:lnTo>
                  <a:lnTo>
                    <a:pt x="5089" y="10950"/>
                  </a:lnTo>
                  <a:lnTo>
                    <a:pt x="5086" y="10944"/>
                  </a:lnTo>
                  <a:lnTo>
                    <a:pt x="5089" y="10933"/>
                  </a:lnTo>
                  <a:lnTo>
                    <a:pt x="5095" y="10922"/>
                  </a:lnTo>
                  <a:lnTo>
                    <a:pt x="5101" y="10917"/>
                  </a:lnTo>
                  <a:lnTo>
                    <a:pt x="5105" y="10906"/>
                  </a:lnTo>
                  <a:lnTo>
                    <a:pt x="5105" y="10879"/>
                  </a:lnTo>
                  <a:lnTo>
                    <a:pt x="5111" y="10841"/>
                  </a:lnTo>
                  <a:lnTo>
                    <a:pt x="5117" y="10819"/>
                  </a:lnTo>
                  <a:lnTo>
                    <a:pt x="5130" y="10792"/>
                  </a:lnTo>
                  <a:lnTo>
                    <a:pt x="5145" y="10754"/>
                  </a:lnTo>
                  <a:lnTo>
                    <a:pt x="5149" y="10737"/>
                  </a:lnTo>
                  <a:lnTo>
                    <a:pt x="5145" y="10727"/>
                  </a:lnTo>
                  <a:lnTo>
                    <a:pt x="5145" y="10699"/>
                  </a:lnTo>
                  <a:lnTo>
                    <a:pt x="5127" y="10667"/>
                  </a:lnTo>
                  <a:lnTo>
                    <a:pt x="5117" y="10672"/>
                  </a:lnTo>
                  <a:lnTo>
                    <a:pt x="5111" y="10678"/>
                  </a:lnTo>
                  <a:lnTo>
                    <a:pt x="5114" y="10678"/>
                  </a:lnTo>
                  <a:lnTo>
                    <a:pt x="5123" y="10683"/>
                  </a:lnTo>
                  <a:lnTo>
                    <a:pt x="5123" y="10689"/>
                  </a:lnTo>
                  <a:lnTo>
                    <a:pt x="5117" y="10694"/>
                  </a:lnTo>
                  <a:lnTo>
                    <a:pt x="5108" y="10694"/>
                  </a:lnTo>
                  <a:lnTo>
                    <a:pt x="5095" y="10683"/>
                  </a:lnTo>
                  <a:lnTo>
                    <a:pt x="5076" y="10672"/>
                  </a:lnTo>
                  <a:lnTo>
                    <a:pt x="5051" y="10672"/>
                  </a:lnTo>
                  <a:lnTo>
                    <a:pt x="5032" y="10678"/>
                  </a:lnTo>
                  <a:lnTo>
                    <a:pt x="5023" y="10689"/>
                  </a:lnTo>
                  <a:lnTo>
                    <a:pt x="5017" y="10694"/>
                  </a:lnTo>
                  <a:lnTo>
                    <a:pt x="4998" y="10699"/>
                  </a:lnTo>
                  <a:lnTo>
                    <a:pt x="4969" y="10710"/>
                  </a:lnTo>
                  <a:lnTo>
                    <a:pt x="4944" y="10721"/>
                  </a:lnTo>
                  <a:lnTo>
                    <a:pt x="4935" y="10732"/>
                  </a:lnTo>
                  <a:lnTo>
                    <a:pt x="4925" y="10737"/>
                  </a:lnTo>
                  <a:lnTo>
                    <a:pt x="4922" y="10748"/>
                  </a:lnTo>
                  <a:lnTo>
                    <a:pt x="4919" y="10765"/>
                  </a:lnTo>
                  <a:lnTo>
                    <a:pt x="4919" y="10781"/>
                  </a:lnTo>
                  <a:lnTo>
                    <a:pt x="4913" y="10797"/>
                  </a:lnTo>
                  <a:lnTo>
                    <a:pt x="4910" y="10819"/>
                  </a:lnTo>
                  <a:lnTo>
                    <a:pt x="4913" y="10857"/>
                  </a:lnTo>
                  <a:lnTo>
                    <a:pt x="4913" y="10890"/>
                  </a:lnTo>
                  <a:lnTo>
                    <a:pt x="4910" y="10901"/>
                  </a:lnTo>
                  <a:lnTo>
                    <a:pt x="4907" y="10901"/>
                  </a:lnTo>
                  <a:lnTo>
                    <a:pt x="4900" y="10917"/>
                  </a:lnTo>
                  <a:lnTo>
                    <a:pt x="4900" y="10928"/>
                  </a:lnTo>
                  <a:lnTo>
                    <a:pt x="4897" y="10944"/>
                  </a:lnTo>
                  <a:lnTo>
                    <a:pt x="4891" y="10988"/>
                  </a:lnTo>
                  <a:lnTo>
                    <a:pt x="4878" y="11009"/>
                  </a:lnTo>
                  <a:lnTo>
                    <a:pt x="4863" y="11031"/>
                  </a:lnTo>
                  <a:lnTo>
                    <a:pt x="4850" y="11042"/>
                  </a:lnTo>
                  <a:lnTo>
                    <a:pt x="4847" y="11047"/>
                  </a:lnTo>
                  <a:lnTo>
                    <a:pt x="4847" y="11053"/>
                  </a:lnTo>
                  <a:lnTo>
                    <a:pt x="4859" y="11064"/>
                  </a:lnTo>
                  <a:lnTo>
                    <a:pt x="4859" y="11080"/>
                  </a:lnTo>
                  <a:lnTo>
                    <a:pt x="4850" y="11096"/>
                  </a:lnTo>
                  <a:lnTo>
                    <a:pt x="4841" y="11102"/>
                  </a:lnTo>
                  <a:lnTo>
                    <a:pt x="4828" y="11102"/>
                  </a:lnTo>
                  <a:lnTo>
                    <a:pt x="4825" y="11096"/>
                  </a:lnTo>
                  <a:lnTo>
                    <a:pt x="4825" y="11091"/>
                  </a:lnTo>
                  <a:lnTo>
                    <a:pt x="4822" y="11075"/>
                  </a:lnTo>
                  <a:lnTo>
                    <a:pt x="4819" y="11069"/>
                  </a:lnTo>
                  <a:lnTo>
                    <a:pt x="4806" y="11064"/>
                  </a:lnTo>
                  <a:lnTo>
                    <a:pt x="4787" y="11069"/>
                  </a:lnTo>
                  <a:lnTo>
                    <a:pt x="4775" y="11075"/>
                  </a:lnTo>
                  <a:lnTo>
                    <a:pt x="4768" y="11080"/>
                  </a:lnTo>
                  <a:lnTo>
                    <a:pt x="4759" y="11091"/>
                  </a:lnTo>
                  <a:lnTo>
                    <a:pt x="4734" y="11102"/>
                  </a:lnTo>
                  <a:lnTo>
                    <a:pt x="4708" y="11107"/>
                  </a:lnTo>
                  <a:lnTo>
                    <a:pt x="4693" y="11118"/>
                  </a:lnTo>
                  <a:lnTo>
                    <a:pt x="4680" y="11134"/>
                  </a:lnTo>
                  <a:lnTo>
                    <a:pt x="4664" y="11140"/>
                  </a:lnTo>
                  <a:lnTo>
                    <a:pt x="4658" y="11140"/>
                  </a:lnTo>
                  <a:lnTo>
                    <a:pt x="4655" y="11134"/>
                  </a:lnTo>
                  <a:lnTo>
                    <a:pt x="4646" y="11113"/>
                  </a:lnTo>
                  <a:lnTo>
                    <a:pt x="4642" y="11096"/>
                  </a:lnTo>
                  <a:lnTo>
                    <a:pt x="4633" y="11085"/>
                  </a:lnTo>
                  <a:lnTo>
                    <a:pt x="4617" y="11069"/>
                  </a:lnTo>
                  <a:lnTo>
                    <a:pt x="4595" y="11064"/>
                  </a:lnTo>
                  <a:lnTo>
                    <a:pt x="4576" y="11053"/>
                  </a:lnTo>
                  <a:lnTo>
                    <a:pt x="4564" y="11036"/>
                  </a:lnTo>
                  <a:lnTo>
                    <a:pt x="4558" y="11015"/>
                  </a:lnTo>
                  <a:lnTo>
                    <a:pt x="4548" y="10988"/>
                  </a:lnTo>
                  <a:lnTo>
                    <a:pt x="4532" y="10917"/>
                  </a:lnTo>
                  <a:lnTo>
                    <a:pt x="4520" y="10873"/>
                  </a:lnTo>
                  <a:lnTo>
                    <a:pt x="4504" y="10835"/>
                  </a:lnTo>
                  <a:lnTo>
                    <a:pt x="4492" y="10808"/>
                  </a:lnTo>
                  <a:lnTo>
                    <a:pt x="4485" y="10781"/>
                  </a:lnTo>
                  <a:lnTo>
                    <a:pt x="4476" y="10737"/>
                  </a:lnTo>
                  <a:lnTo>
                    <a:pt x="4473" y="10699"/>
                  </a:lnTo>
                  <a:lnTo>
                    <a:pt x="4470" y="10689"/>
                  </a:lnTo>
                  <a:lnTo>
                    <a:pt x="4466" y="10689"/>
                  </a:lnTo>
                  <a:lnTo>
                    <a:pt x="4463" y="10683"/>
                  </a:lnTo>
                  <a:lnTo>
                    <a:pt x="4460" y="10672"/>
                  </a:lnTo>
                  <a:lnTo>
                    <a:pt x="4454" y="10645"/>
                  </a:lnTo>
                  <a:lnTo>
                    <a:pt x="4451" y="10564"/>
                  </a:lnTo>
                  <a:lnTo>
                    <a:pt x="4448" y="10536"/>
                  </a:lnTo>
                  <a:lnTo>
                    <a:pt x="4444" y="10531"/>
                  </a:lnTo>
                  <a:lnTo>
                    <a:pt x="4444" y="10525"/>
                  </a:lnTo>
                  <a:lnTo>
                    <a:pt x="4448" y="10509"/>
                  </a:lnTo>
                  <a:lnTo>
                    <a:pt x="4451" y="10482"/>
                  </a:lnTo>
                  <a:lnTo>
                    <a:pt x="4451" y="10400"/>
                  </a:lnTo>
                  <a:lnTo>
                    <a:pt x="4454" y="10308"/>
                  </a:lnTo>
                  <a:lnTo>
                    <a:pt x="4463" y="10221"/>
                  </a:lnTo>
                  <a:lnTo>
                    <a:pt x="4473" y="10161"/>
                  </a:lnTo>
                  <a:lnTo>
                    <a:pt x="4482" y="10123"/>
                  </a:lnTo>
                  <a:lnTo>
                    <a:pt x="4488" y="10074"/>
                  </a:lnTo>
                  <a:lnTo>
                    <a:pt x="4485" y="10025"/>
                  </a:lnTo>
                  <a:lnTo>
                    <a:pt x="4479" y="9971"/>
                  </a:lnTo>
                  <a:lnTo>
                    <a:pt x="4476" y="9922"/>
                  </a:lnTo>
                  <a:lnTo>
                    <a:pt x="4473" y="9884"/>
                  </a:lnTo>
                  <a:lnTo>
                    <a:pt x="4479" y="9857"/>
                  </a:lnTo>
                  <a:lnTo>
                    <a:pt x="4485" y="9835"/>
                  </a:lnTo>
                  <a:lnTo>
                    <a:pt x="4495" y="9813"/>
                  </a:lnTo>
                  <a:lnTo>
                    <a:pt x="4501" y="9791"/>
                  </a:lnTo>
                  <a:lnTo>
                    <a:pt x="4504" y="9775"/>
                  </a:lnTo>
                  <a:lnTo>
                    <a:pt x="4510" y="9764"/>
                  </a:lnTo>
                  <a:lnTo>
                    <a:pt x="4526" y="9748"/>
                  </a:lnTo>
                  <a:lnTo>
                    <a:pt x="4536" y="9737"/>
                  </a:lnTo>
                  <a:lnTo>
                    <a:pt x="4539" y="9726"/>
                  </a:lnTo>
                  <a:lnTo>
                    <a:pt x="4539" y="9721"/>
                  </a:lnTo>
                  <a:lnTo>
                    <a:pt x="4523" y="9694"/>
                  </a:lnTo>
                  <a:lnTo>
                    <a:pt x="4529" y="9694"/>
                  </a:lnTo>
                  <a:lnTo>
                    <a:pt x="4539" y="9699"/>
                  </a:lnTo>
                  <a:lnTo>
                    <a:pt x="4542" y="9694"/>
                  </a:lnTo>
                  <a:lnTo>
                    <a:pt x="4548" y="9694"/>
                  </a:lnTo>
                  <a:lnTo>
                    <a:pt x="4554" y="9699"/>
                  </a:lnTo>
                  <a:lnTo>
                    <a:pt x="4561" y="9699"/>
                  </a:lnTo>
                  <a:lnTo>
                    <a:pt x="4580" y="9688"/>
                  </a:lnTo>
                  <a:lnTo>
                    <a:pt x="4598" y="9666"/>
                  </a:lnTo>
                  <a:lnTo>
                    <a:pt x="4614" y="9639"/>
                  </a:lnTo>
                  <a:lnTo>
                    <a:pt x="4624" y="9618"/>
                  </a:lnTo>
                  <a:lnTo>
                    <a:pt x="4661" y="9574"/>
                  </a:lnTo>
                  <a:lnTo>
                    <a:pt x="4686" y="9547"/>
                  </a:lnTo>
                  <a:lnTo>
                    <a:pt x="4699" y="9536"/>
                  </a:lnTo>
                  <a:lnTo>
                    <a:pt x="4737" y="9536"/>
                  </a:lnTo>
                  <a:lnTo>
                    <a:pt x="4749" y="9541"/>
                  </a:lnTo>
                  <a:lnTo>
                    <a:pt x="4781" y="9563"/>
                  </a:lnTo>
                  <a:lnTo>
                    <a:pt x="4787" y="9569"/>
                  </a:lnTo>
                  <a:lnTo>
                    <a:pt x="4797" y="9569"/>
                  </a:lnTo>
                  <a:lnTo>
                    <a:pt x="4809" y="9563"/>
                  </a:lnTo>
                  <a:lnTo>
                    <a:pt x="4819" y="9569"/>
                  </a:lnTo>
                  <a:lnTo>
                    <a:pt x="4822" y="9574"/>
                  </a:lnTo>
                  <a:lnTo>
                    <a:pt x="4831" y="9569"/>
                  </a:lnTo>
                  <a:lnTo>
                    <a:pt x="4831" y="9563"/>
                  </a:lnTo>
                  <a:lnTo>
                    <a:pt x="4828" y="9558"/>
                  </a:lnTo>
                  <a:lnTo>
                    <a:pt x="4809" y="9547"/>
                  </a:lnTo>
                  <a:lnTo>
                    <a:pt x="4806" y="9541"/>
                  </a:lnTo>
                  <a:lnTo>
                    <a:pt x="4812" y="9536"/>
                  </a:lnTo>
                  <a:lnTo>
                    <a:pt x="4825" y="9531"/>
                  </a:lnTo>
                  <a:lnTo>
                    <a:pt x="4834" y="9531"/>
                  </a:lnTo>
                  <a:lnTo>
                    <a:pt x="4841" y="9547"/>
                  </a:lnTo>
                  <a:lnTo>
                    <a:pt x="4847" y="9569"/>
                  </a:lnTo>
                  <a:lnTo>
                    <a:pt x="4850" y="9569"/>
                  </a:lnTo>
                  <a:lnTo>
                    <a:pt x="4859" y="9574"/>
                  </a:lnTo>
                  <a:lnTo>
                    <a:pt x="4866" y="9585"/>
                  </a:lnTo>
                  <a:lnTo>
                    <a:pt x="4866" y="9590"/>
                  </a:lnTo>
                  <a:lnTo>
                    <a:pt x="4859" y="9601"/>
                  </a:lnTo>
                  <a:lnTo>
                    <a:pt x="4863" y="9607"/>
                  </a:lnTo>
                  <a:lnTo>
                    <a:pt x="4875" y="9618"/>
                  </a:lnTo>
                  <a:lnTo>
                    <a:pt x="4891" y="9623"/>
                  </a:lnTo>
                  <a:lnTo>
                    <a:pt x="4900" y="9623"/>
                  </a:lnTo>
                  <a:lnTo>
                    <a:pt x="4907" y="9612"/>
                  </a:lnTo>
                  <a:lnTo>
                    <a:pt x="4913" y="9607"/>
                  </a:lnTo>
                  <a:lnTo>
                    <a:pt x="4919" y="9607"/>
                  </a:lnTo>
                  <a:lnTo>
                    <a:pt x="4925" y="9623"/>
                  </a:lnTo>
                  <a:lnTo>
                    <a:pt x="4929" y="9628"/>
                  </a:lnTo>
                  <a:lnTo>
                    <a:pt x="4932" y="9628"/>
                  </a:lnTo>
                  <a:lnTo>
                    <a:pt x="4938" y="9623"/>
                  </a:lnTo>
                  <a:lnTo>
                    <a:pt x="4941" y="9607"/>
                  </a:lnTo>
                  <a:lnTo>
                    <a:pt x="4941" y="9590"/>
                  </a:lnTo>
                  <a:lnTo>
                    <a:pt x="4938" y="9574"/>
                  </a:lnTo>
                  <a:lnTo>
                    <a:pt x="4944" y="9574"/>
                  </a:lnTo>
                  <a:lnTo>
                    <a:pt x="4954" y="9585"/>
                  </a:lnTo>
                  <a:lnTo>
                    <a:pt x="4966" y="9601"/>
                  </a:lnTo>
                  <a:lnTo>
                    <a:pt x="4976" y="9628"/>
                  </a:lnTo>
                  <a:lnTo>
                    <a:pt x="4979" y="9645"/>
                  </a:lnTo>
                  <a:lnTo>
                    <a:pt x="4979" y="9650"/>
                  </a:lnTo>
                  <a:lnTo>
                    <a:pt x="4982" y="9650"/>
                  </a:lnTo>
                  <a:lnTo>
                    <a:pt x="4995" y="9639"/>
                  </a:lnTo>
                  <a:lnTo>
                    <a:pt x="5001" y="9628"/>
                  </a:lnTo>
                  <a:lnTo>
                    <a:pt x="5001" y="9607"/>
                  </a:lnTo>
                  <a:lnTo>
                    <a:pt x="4988" y="9590"/>
                  </a:lnTo>
                  <a:lnTo>
                    <a:pt x="4973" y="9574"/>
                  </a:lnTo>
                  <a:lnTo>
                    <a:pt x="4966" y="9569"/>
                  </a:lnTo>
                  <a:lnTo>
                    <a:pt x="4963" y="9558"/>
                  </a:lnTo>
                  <a:lnTo>
                    <a:pt x="4966" y="9552"/>
                  </a:lnTo>
                  <a:lnTo>
                    <a:pt x="4973" y="9547"/>
                  </a:lnTo>
                  <a:lnTo>
                    <a:pt x="4982" y="9536"/>
                  </a:lnTo>
                  <a:lnTo>
                    <a:pt x="4985" y="9525"/>
                  </a:lnTo>
                  <a:lnTo>
                    <a:pt x="4985" y="9514"/>
                  </a:lnTo>
                  <a:lnTo>
                    <a:pt x="4982" y="9503"/>
                  </a:lnTo>
                  <a:lnTo>
                    <a:pt x="4979" y="9498"/>
                  </a:lnTo>
                  <a:lnTo>
                    <a:pt x="4966" y="9520"/>
                  </a:lnTo>
                  <a:lnTo>
                    <a:pt x="4960" y="9514"/>
                  </a:lnTo>
                  <a:lnTo>
                    <a:pt x="4957" y="9509"/>
                  </a:lnTo>
                  <a:lnTo>
                    <a:pt x="4963" y="9498"/>
                  </a:lnTo>
                  <a:lnTo>
                    <a:pt x="4963" y="9492"/>
                  </a:lnTo>
                  <a:lnTo>
                    <a:pt x="4957" y="9487"/>
                  </a:lnTo>
                  <a:lnTo>
                    <a:pt x="4947" y="9487"/>
                  </a:lnTo>
                  <a:lnTo>
                    <a:pt x="4944" y="9492"/>
                  </a:lnTo>
                  <a:lnTo>
                    <a:pt x="4938" y="9498"/>
                  </a:lnTo>
                  <a:lnTo>
                    <a:pt x="4925" y="9492"/>
                  </a:lnTo>
                  <a:lnTo>
                    <a:pt x="4919" y="9487"/>
                  </a:lnTo>
                  <a:lnTo>
                    <a:pt x="4916" y="9476"/>
                  </a:lnTo>
                  <a:lnTo>
                    <a:pt x="4916" y="9471"/>
                  </a:lnTo>
                  <a:lnTo>
                    <a:pt x="4919" y="9460"/>
                  </a:lnTo>
                  <a:lnTo>
                    <a:pt x="4922" y="9454"/>
                  </a:lnTo>
                  <a:lnTo>
                    <a:pt x="4932" y="9449"/>
                  </a:lnTo>
                  <a:lnTo>
                    <a:pt x="4938" y="9449"/>
                  </a:lnTo>
                  <a:lnTo>
                    <a:pt x="4947" y="9454"/>
                  </a:lnTo>
                  <a:lnTo>
                    <a:pt x="4963" y="9465"/>
                  </a:lnTo>
                  <a:lnTo>
                    <a:pt x="4973" y="9471"/>
                  </a:lnTo>
                  <a:lnTo>
                    <a:pt x="4982" y="9465"/>
                  </a:lnTo>
                  <a:lnTo>
                    <a:pt x="4995" y="9454"/>
                  </a:lnTo>
                  <a:lnTo>
                    <a:pt x="5013" y="9444"/>
                  </a:lnTo>
                  <a:lnTo>
                    <a:pt x="5035" y="9449"/>
                  </a:lnTo>
                  <a:lnTo>
                    <a:pt x="5054" y="9454"/>
                  </a:lnTo>
                  <a:lnTo>
                    <a:pt x="5061" y="9449"/>
                  </a:lnTo>
                  <a:lnTo>
                    <a:pt x="5064" y="9444"/>
                  </a:lnTo>
                  <a:lnTo>
                    <a:pt x="5067" y="9405"/>
                  </a:lnTo>
                  <a:lnTo>
                    <a:pt x="5070" y="9411"/>
                  </a:lnTo>
                  <a:lnTo>
                    <a:pt x="5079" y="9438"/>
                  </a:lnTo>
                  <a:lnTo>
                    <a:pt x="5079" y="9460"/>
                  </a:lnTo>
                  <a:lnTo>
                    <a:pt x="5070" y="9471"/>
                  </a:lnTo>
                  <a:lnTo>
                    <a:pt x="5070" y="9476"/>
                  </a:lnTo>
                  <a:lnTo>
                    <a:pt x="5083" y="9465"/>
                  </a:lnTo>
                  <a:lnTo>
                    <a:pt x="5136" y="9449"/>
                  </a:lnTo>
                  <a:lnTo>
                    <a:pt x="5161" y="9449"/>
                  </a:lnTo>
                  <a:lnTo>
                    <a:pt x="5180" y="9454"/>
                  </a:lnTo>
                  <a:lnTo>
                    <a:pt x="5208" y="9471"/>
                  </a:lnTo>
                  <a:lnTo>
                    <a:pt x="5215" y="9476"/>
                  </a:lnTo>
                  <a:lnTo>
                    <a:pt x="5218" y="9487"/>
                  </a:lnTo>
                  <a:lnTo>
                    <a:pt x="5227" y="9503"/>
                  </a:lnTo>
                  <a:lnTo>
                    <a:pt x="5233" y="9509"/>
                  </a:lnTo>
                  <a:lnTo>
                    <a:pt x="5237" y="9531"/>
                  </a:lnTo>
                  <a:lnTo>
                    <a:pt x="5237" y="9541"/>
                  </a:lnTo>
                  <a:lnTo>
                    <a:pt x="5252" y="9541"/>
                  </a:lnTo>
                  <a:lnTo>
                    <a:pt x="5281" y="9525"/>
                  </a:lnTo>
                  <a:lnTo>
                    <a:pt x="5293" y="9514"/>
                  </a:lnTo>
                  <a:lnTo>
                    <a:pt x="5299" y="9514"/>
                  </a:lnTo>
                  <a:lnTo>
                    <a:pt x="5299" y="9509"/>
                  </a:lnTo>
                  <a:lnTo>
                    <a:pt x="5303" y="9503"/>
                  </a:lnTo>
                  <a:lnTo>
                    <a:pt x="5306" y="9492"/>
                  </a:lnTo>
                  <a:lnTo>
                    <a:pt x="5315" y="9487"/>
                  </a:lnTo>
                  <a:lnTo>
                    <a:pt x="5325" y="9492"/>
                  </a:lnTo>
                  <a:lnTo>
                    <a:pt x="5334" y="9509"/>
                  </a:lnTo>
                  <a:lnTo>
                    <a:pt x="5356" y="9552"/>
                  </a:lnTo>
                  <a:lnTo>
                    <a:pt x="5375" y="9596"/>
                  </a:lnTo>
                  <a:lnTo>
                    <a:pt x="5381" y="9612"/>
                  </a:lnTo>
                  <a:lnTo>
                    <a:pt x="5400" y="9628"/>
                  </a:lnTo>
                  <a:lnTo>
                    <a:pt x="5406" y="9661"/>
                  </a:lnTo>
                  <a:lnTo>
                    <a:pt x="5406" y="9705"/>
                  </a:lnTo>
                  <a:lnTo>
                    <a:pt x="5403" y="9743"/>
                  </a:lnTo>
                  <a:lnTo>
                    <a:pt x="5397" y="9781"/>
                  </a:lnTo>
                  <a:lnTo>
                    <a:pt x="5397" y="9813"/>
                  </a:lnTo>
                  <a:lnTo>
                    <a:pt x="5403" y="9830"/>
                  </a:lnTo>
                  <a:lnTo>
                    <a:pt x="5409" y="9830"/>
                  </a:lnTo>
                  <a:lnTo>
                    <a:pt x="5416" y="9813"/>
                  </a:lnTo>
                  <a:lnTo>
                    <a:pt x="5425" y="9813"/>
                  </a:lnTo>
                  <a:lnTo>
                    <a:pt x="5425" y="9819"/>
                  </a:lnTo>
                  <a:lnTo>
                    <a:pt x="5419" y="9835"/>
                  </a:lnTo>
                  <a:lnTo>
                    <a:pt x="5413" y="9857"/>
                  </a:lnTo>
                  <a:lnTo>
                    <a:pt x="5416" y="9889"/>
                  </a:lnTo>
                  <a:lnTo>
                    <a:pt x="5422" y="9917"/>
                  </a:lnTo>
                  <a:lnTo>
                    <a:pt x="5431" y="9944"/>
                  </a:lnTo>
                  <a:lnTo>
                    <a:pt x="5435" y="9949"/>
                  </a:lnTo>
                  <a:lnTo>
                    <a:pt x="5438" y="9949"/>
                  </a:lnTo>
                  <a:lnTo>
                    <a:pt x="5441" y="9944"/>
                  </a:lnTo>
                  <a:lnTo>
                    <a:pt x="5447" y="9987"/>
                  </a:lnTo>
                  <a:lnTo>
                    <a:pt x="5460" y="10009"/>
                  </a:lnTo>
                  <a:lnTo>
                    <a:pt x="5463" y="10042"/>
                  </a:lnTo>
                  <a:lnTo>
                    <a:pt x="5466" y="10058"/>
                  </a:lnTo>
                  <a:lnTo>
                    <a:pt x="5469" y="10069"/>
                  </a:lnTo>
                  <a:lnTo>
                    <a:pt x="5475" y="10074"/>
                  </a:lnTo>
                  <a:lnTo>
                    <a:pt x="5479" y="10080"/>
                  </a:lnTo>
                  <a:lnTo>
                    <a:pt x="5491" y="10091"/>
                  </a:lnTo>
                  <a:lnTo>
                    <a:pt x="5494" y="10096"/>
                  </a:lnTo>
                  <a:lnTo>
                    <a:pt x="5504" y="10145"/>
                  </a:lnTo>
                  <a:lnTo>
                    <a:pt x="5510" y="10156"/>
                  </a:lnTo>
                  <a:lnTo>
                    <a:pt x="5507" y="10161"/>
                  </a:lnTo>
                  <a:lnTo>
                    <a:pt x="5504" y="10177"/>
                  </a:lnTo>
                  <a:lnTo>
                    <a:pt x="5507" y="10188"/>
                  </a:lnTo>
                  <a:lnTo>
                    <a:pt x="5513" y="10188"/>
                  </a:lnTo>
                  <a:lnTo>
                    <a:pt x="5529" y="10183"/>
                  </a:lnTo>
                  <a:lnTo>
                    <a:pt x="5535" y="10177"/>
                  </a:lnTo>
                  <a:lnTo>
                    <a:pt x="5541" y="10188"/>
                  </a:lnTo>
                  <a:lnTo>
                    <a:pt x="5541" y="10194"/>
                  </a:lnTo>
                  <a:lnTo>
                    <a:pt x="5548" y="10177"/>
                  </a:lnTo>
                  <a:lnTo>
                    <a:pt x="5557" y="10150"/>
                  </a:lnTo>
                  <a:lnTo>
                    <a:pt x="5557" y="10129"/>
                  </a:lnTo>
                  <a:lnTo>
                    <a:pt x="5563" y="10107"/>
                  </a:lnTo>
                  <a:lnTo>
                    <a:pt x="5570" y="10080"/>
                  </a:lnTo>
                  <a:lnTo>
                    <a:pt x="5570" y="10052"/>
                  </a:lnTo>
                  <a:lnTo>
                    <a:pt x="5573" y="10020"/>
                  </a:lnTo>
                  <a:lnTo>
                    <a:pt x="5573" y="9955"/>
                  </a:lnTo>
                  <a:lnTo>
                    <a:pt x="5570" y="9922"/>
                  </a:lnTo>
                  <a:lnTo>
                    <a:pt x="5545" y="9791"/>
                  </a:lnTo>
                  <a:lnTo>
                    <a:pt x="5541" y="9759"/>
                  </a:lnTo>
                  <a:lnTo>
                    <a:pt x="5541" y="9721"/>
                  </a:lnTo>
                  <a:lnTo>
                    <a:pt x="5538" y="9699"/>
                  </a:lnTo>
                  <a:lnTo>
                    <a:pt x="5523" y="9650"/>
                  </a:lnTo>
                  <a:lnTo>
                    <a:pt x="5504" y="9574"/>
                  </a:lnTo>
                  <a:lnTo>
                    <a:pt x="5494" y="9525"/>
                  </a:lnTo>
                  <a:lnTo>
                    <a:pt x="5488" y="9465"/>
                  </a:lnTo>
                  <a:lnTo>
                    <a:pt x="5485" y="9405"/>
                  </a:lnTo>
                  <a:lnTo>
                    <a:pt x="5488" y="9351"/>
                  </a:lnTo>
                  <a:lnTo>
                    <a:pt x="5494" y="9302"/>
                  </a:lnTo>
                  <a:lnTo>
                    <a:pt x="5504" y="9264"/>
                  </a:lnTo>
                  <a:lnTo>
                    <a:pt x="5513" y="9232"/>
                  </a:lnTo>
                  <a:lnTo>
                    <a:pt x="5523" y="9210"/>
                  </a:lnTo>
                  <a:lnTo>
                    <a:pt x="5545" y="9172"/>
                  </a:lnTo>
                  <a:lnTo>
                    <a:pt x="5548" y="9161"/>
                  </a:lnTo>
                  <a:lnTo>
                    <a:pt x="5545" y="9155"/>
                  </a:lnTo>
                  <a:lnTo>
                    <a:pt x="5545" y="9150"/>
                  </a:lnTo>
                  <a:lnTo>
                    <a:pt x="5557" y="9145"/>
                  </a:lnTo>
                  <a:lnTo>
                    <a:pt x="5576" y="9134"/>
                  </a:lnTo>
                  <a:lnTo>
                    <a:pt x="5589" y="9112"/>
                  </a:lnTo>
                  <a:lnTo>
                    <a:pt x="5601" y="9085"/>
                  </a:lnTo>
                  <a:lnTo>
                    <a:pt x="5614" y="9074"/>
                  </a:lnTo>
                  <a:lnTo>
                    <a:pt x="5620" y="9063"/>
                  </a:lnTo>
                  <a:lnTo>
                    <a:pt x="5629" y="9030"/>
                  </a:lnTo>
                  <a:lnTo>
                    <a:pt x="5639" y="8992"/>
                  </a:lnTo>
                  <a:lnTo>
                    <a:pt x="5645" y="8976"/>
                  </a:lnTo>
                  <a:lnTo>
                    <a:pt x="5658" y="8960"/>
                  </a:lnTo>
                  <a:lnTo>
                    <a:pt x="5667" y="8949"/>
                  </a:lnTo>
                  <a:lnTo>
                    <a:pt x="5680" y="8943"/>
                  </a:lnTo>
                  <a:lnTo>
                    <a:pt x="5702" y="8943"/>
                  </a:lnTo>
                  <a:lnTo>
                    <a:pt x="5708" y="8938"/>
                  </a:lnTo>
                  <a:lnTo>
                    <a:pt x="5711" y="8932"/>
                  </a:lnTo>
                  <a:lnTo>
                    <a:pt x="5717" y="8900"/>
                  </a:lnTo>
                  <a:lnTo>
                    <a:pt x="5724" y="8884"/>
                  </a:lnTo>
                  <a:lnTo>
                    <a:pt x="5743" y="8851"/>
                  </a:lnTo>
                  <a:lnTo>
                    <a:pt x="5761" y="8835"/>
                  </a:lnTo>
                  <a:lnTo>
                    <a:pt x="5783" y="8824"/>
                  </a:lnTo>
                  <a:lnTo>
                    <a:pt x="5799" y="8818"/>
                  </a:lnTo>
                  <a:lnTo>
                    <a:pt x="5812" y="8802"/>
                  </a:lnTo>
                  <a:lnTo>
                    <a:pt x="5815" y="8791"/>
                  </a:lnTo>
                  <a:lnTo>
                    <a:pt x="5805" y="8775"/>
                  </a:lnTo>
                  <a:lnTo>
                    <a:pt x="5802" y="8780"/>
                  </a:lnTo>
                  <a:lnTo>
                    <a:pt x="5793" y="8786"/>
                  </a:lnTo>
                  <a:lnTo>
                    <a:pt x="5783" y="8797"/>
                  </a:lnTo>
                  <a:lnTo>
                    <a:pt x="5780" y="8797"/>
                  </a:lnTo>
                  <a:lnTo>
                    <a:pt x="5774" y="8791"/>
                  </a:lnTo>
                  <a:lnTo>
                    <a:pt x="5771" y="8786"/>
                  </a:lnTo>
                  <a:lnTo>
                    <a:pt x="5774" y="8786"/>
                  </a:lnTo>
                  <a:lnTo>
                    <a:pt x="5783" y="8780"/>
                  </a:lnTo>
                  <a:lnTo>
                    <a:pt x="5793" y="8764"/>
                  </a:lnTo>
                  <a:lnTo>
                    <a:pt x="5793" y="8753"/>
                  </a:lnTo>
                  <a:lnTo>
                    <a:pt x="5790" y="8742"/>
                  </a:lnTo>
                  <a:lnTo>
                    <a:pt x="5783" y="8726"/>
                  </a:lnTo>
                  <a:lnTo>
                    <a:pt x="5777" y="8720"/>
                  </a:lnTo>
                  <a:lnTo>
                    <a:pt x="5787" y="8720"/>
                  </a:lnTo>
                  <a:lnTo>
                    <a:pt x="5802" y="8726"/>
                  </a:lnTo>
                  <a:lnTo>
                    <a:pt x="5812" y="8737"/>
                  </a:lnTo>
                  <a:lnTo>
                    <a:pt x="5818" y="8737"/>
                  </a:lnTo>
                  <a:lnTo>
                    <a:pt x="5824" y="8720"/>
                  </a:lnTo>
                  <a:lnTo>
                    <a:pt x="5834" y="8704"/>
                  </a:lnTo>
                  <a:lnTo>
                    <a:pt x="5837" y="8704"/>
                  </a:lnTo>
                  <a:lnTo>
                    <a:pt x="5840" y="8699"/>
                  </a:lnTo>
                  <a:lnTo>
                    <a:pt x="5843" y="8682"/>
                  </a:lnTo>
                  <a:lnTo>
                    <a:pt x="5846" y="8661"/>
                  </a:lnTo>
                  <a:lnTo>
                    <a:pt x="5843" y="8650"/>
                  </a:lnTo>
                  <a:lnTo>
                    <a:pt x="5840" y="8644"/>
                  </a:lnTo>
                  <a:lnTo>
                    <a:pt x="5834" y="8650"/>
                  </a:lnTo>
                  <a:lnTo>
                    <a:pt x="5831" y="8655"/>
                  </a:lnTo>
                  <a:lnTo>
                    <a:pt x="5827" y="8650"/>
                  </a:lnTo>
                  <a:lnTo>
                    <a:pt x="5821" y="8644"/>
                  </a:lnTo>
                  <a:lnTo>
                    <a:pt x="5809" y="8644"/>
                  </a:lnTo>
                  <a:lnTo>
                    <a:pt x="5790" y="8650"/>
                  </a:lnTo>
                  <a:lnTo>
                    <a:pt x="5783" y="8644"/>
                  </a:lnTo>
                  <a:lnTo>
                    <a:pt x="5780" y="8633"/>
                  </a:lnTo>
                  <a:lnTo>
                    <a:pt x="5780" y="8612"/>
                  </a:lnTo>
                  <a:lnTo>
                    <a:pt x="5793" y="8633"/>
                  </a:lnTo>
                  <a:lnTo>
                    <a:pt x="5802" y="8633"/>
                  </a:lnTo>
                  <a:lnTo>
                    <a:pt x="5809" y="8623"/>
                  </a:lnTo>
                  <a:lnTo>
                    <a:pt x="5821" y="8617"/>
                  </a:lnTo>
                  <a:lnTo>
                    <a:pt x="5831" y="8617"/>
                  </a:lnTo>
                  <a:lnTo>
                    <a:pt x="5837" y="8623"/>
                  </a:lnTo>
                  <a:lnTo>
                    <a:pt x="5843" y="8633"/>
                  </a:lnTo>
                  <a:lnTo>
                    <a:pt x="5853" y="8655"/>
                  </a:lnTo>
                  <a:lnTo>
                    <a:pt x="5859" y="8666"/>
                  </a:lnTo>
                  <a:lnTo>
                    <a:pt x="5859" y="8655"/>
                  </a:lnTo>
                  <a:lnTo>
                    <a:pt x="5853" y="8633"/>
                  </a:lnTo>
                  <a:lnTo>
                    <a:pt x="5843" y="8590"/>
                  </a:lnTo>
                  <a:lnTo>
                    <a:pt x="5834" y="8525"/>
                  </a:lnTo>
                  <a:lnTo>
                    <a:pt x="5827" y="8503"/>
                  </a:lnTo>
                  <a:lnTo>
                    <a:pt x="5824" y="8498"/>
                  </a:lnTo>
                  <a:lnTo>
                    <a:pt x="5815" y="8498"/>
                  </a:lnTo>
                  <a:lnTo>
                    <a:pt x="5805" y="8508"/>
                  </a:lnTo>
                  <a:lnTo>
                    <a:pt x="5802" y="8508"/>
                  </a:lnTo>
                  <a:lnTo>
                    <a:pt x="5809" y="8498"/>
                  </a:lnTo>
                  <a:lnTo>
                    <a:pt x="5812" y="8481"/>
                  </a:lnTo>
                  <a:lnTo>
                    <a:pt x="5812" y="8470"/>
                  </a:lnTo>
                  <a:lnTo>
                    <a:pt x="5805" y="8460"/>
                  </a:lnTo>
                  <a:lnTo>
                    <a:pt x="5799" y="8454"/>
                  </a:lnTo>
                  <a:lnTo>
                    <a:pt x="5805" y="8449"/>
                  </a:lnTo>
                  <a:lnTo>
                    <a:pt x="5809" y="8449"/>
                  </a:lnTo>
                  <a:lnTo>
                    <a:pt x="5812" y="8443"/>
                  </a:lnTo>
                  <a:lnTo>
                    <a:pt x="5812" y="8416"/>
                  </a:lnTo>
                  <a:lnTo>
                    <a:pt x="5809" y="8383"/>
                  </a:lnTo>
                  <a:lnTo>
                    <a:pt x="5812" y="8367"/>
                  </a:lnTo>
                  <a:lnTo>
                    <a:pt x="5809" y="8362"/>
                  </a:lnTo>
                  <a:lnTo>
                    <a:pt x="5802" y="8345"/>
                  </a:lnTo>
                  <a:lnTo>
                    <a:pt x="5780" y="8313"/>
                  </a:lnTo>
                  <a:lnTo>
                    <a:pt x="5780" y="8307"/>
                  </a:lnTo>
                  <a:lnTo>
                    <a:pt x="5783" y="8307"/>
                  </a:lnTo>
                  <a:lnTo>
                    <a:pt x="5793" y="8318"/>
                  </a:lnTo>
                  <a:lnTo>
                    <a:pt x="5805" y="8329"/>
                  </a:lnTo>
                  <a:lnTo>
                    <a:pt x="5809" y="8329"/>
                  </a:lnTo>
                  <a:lnTo>
                    <a:pt x="5809" y="8324"/>
                  </a:lnTo>
                  <a:lnTo>
                    <a:pt x="5802" y="8286"/>
                  </a:lnTo>
                  <a:lnTo>
                    <a:pt x="5796" y="8242"/>
                  </a:lnTo>
                  <a:lnTo>
                    <a:pt x="5799" y="8199"/>
                  </a:lnTo>
                  <a:lnTo>
                    <a:pt x="5805" y="8160"/>
                  </a:lnTo>
                  <a:lnTo>
                    <a:pt x="5809" y="8150"/>
                  </a:lnTo>
                  <a:lnTo>
                    <a:pt x="5818" y="8133"/>
                  </a:lnTo>
                  <a:lnTo>
                    <a:pt x="5824" y="8128"/>
                  </a:lnTo>
                  <a:lnTo>
                    <a:pt x="5821" y="8133"/>
                  </a:lnTo>
                  <a:lnTo>
                    <a:pt x="5815" y="8150"/>
                  </a:lnTo>
                  <a:lnTo>
                    <a:pt x="5805" y="8199"/>
                  </a:lnTo>
                  <a:lnTo>
                    <a:pt x="5805" y="8209"/>
                  </a:lnTo>
                  <a:lnTo>
                    <a:pt x="5809" y="8220"/>
                  </a:lnTo>
                  <a:lnTo>
                    <a:pt x="5809" y="8237"/>
                  </a:lnTo>
                  <a:lnTo>
                    <a:pt x="5805" y="8247"/>
                  </a:lnTo>
                  <a:lnTo>
                    <a:pt x="5812" y="8269"/>
                  </a:lnTo>
                  <a:lnTo>
                    <a:pt x="5809" y="8280"/>
                  </a:lnTo>
                  <a:lnTo>
                    <a:pt x="5809" y="8286"/>
                  </a:lnTo>
                  <a:lnTo>
                    <a:pt x="5815" y="8296"/>
                  </a:lnTo>
                  <a:lnTo>
                    <a:pt x="5824" y="8307"/>
                  </a:lnTo>
                  <a:lnTo>
                    <a:pt x="5827" y="8302"/>
                  </a:lnTo>
                  <a:lnTo>
                    <a:pt x="5831" y="8302"/>
                  </a:lnTo>
                  <a:lnTo>
                    <a:pt x="5834" y="8313"/>
                  </a:lnTo>
                  <a:lnTo>
                    <a:pt x="5837" y="8334"/>
                  </a:lnTo>
                  <a:lnTo>
                    <a:pt x="5834" y="8345"/>
                  </a:lnTo>
                  <a:lnTo>
                    <a:pt x="5834" y="8351"/>
                  </a:lnTo>
                  <a:lnTo>
                    <a:pt x="5840" y="8356"/>
                  </a:lnTo>
                  <a:lnTo>
                    <a:pt x="5843" y="8362"/>
                  </a:lnTo>
                  <a:lnTo>
                    <a:pt x="5840" y="8373"/>
                  </a:lnTo>
                  <a:lnTo>
                    <a:pt x="5834" y="8405"/>
                  </a:lnTo>
                  <a:lnTo>
                    <a:pt x="5824" y="8443"/>
                  </a:lnTo>
                  <a:lnTo>
                    <a:pt x="5824" y="8460"/>
                  </a:lnTo>
                  <a:lnTo>
                    <a:pt x="5831" y="8470"/>
                  </a:lnTo>
                  <a:lnTo>
                    <a:pt x="5834" y="8465"/>
                  </a:lnTo>
                  <a:lnTo>
                    <a:pt x="5837" y="8454"/>
                  </a:lnTo>
                  <a:lnTo>
                    <a:pt x="5846" y="8416"/>
                  </a:lnTo>
                  <a:lnTo>
                    <a:pt x="5859" y="8367"/>
                  </a:lnTo>
                  <a:lnTo>
                    <a:pt x="5875" y="8318"/>
                  </a:lnTo>
                  <a:lnTo>
                    <a:pt x="5884" y="8302"/>
                  </a:lnTo>
                  <a:lnTo>
                    <a:pt x="5887" y="8280"/>
                  </a:lnTo>
                  <a:lnTo>
                    <a:pt x="5890" y="8264"/>
                  </a:lnTo>
                  <a:lnTo>
                    <a:pt x="5890" y="8237"/>
                  </a:lnTo>
                  <a:lnTo>
                    <a:pt x="5884" y="8226"/>
                  </a:lnTo>
                  <a:lnTo>
                    <a:pt x="5878" y="8220"/>
                  </a:lnTo>
                  <a:lnTo>
                    <a:pt x="5875" y="8220"/>
                  </a:lnTo>
                  <a:lnTo>
                    <a:pt x="5871" y="8215"/>
                  </a:lnTo>
                  <a:lnTo>
                    <a:pt x="5865" y="8193"/>
                  </a:lnTo>
                  <a:lnTo>
                    <a:pt x="5856" y="8133"/>
                  </a:lnTo>
                  <a:lnTo>
                    <a:pt x="5853" y="8112"/>
                  </a:lnTo>
                  <a:lnTo>
                    <a:pt x="5856" y="8090"/>
                  </a:lnTo>
                  <a:lnTo>
                    <a:pt x="5862" y="8073"/>
                  </a:lnTo>
                  <a:lnTo>
                    <a:pt x="5875" y="8057"/>
                  </a:lnTo>
                  <a:lnTo>
                    <a:pt x="5881" y="8057"/>
                  </a:lnTo>
                  <a:lnTo>
                    <a:pt x="5871" y="8068"/>
                  </a:lnTo>
                  <a:lnTo>
                    <a:pt x="5865" y="8079"/>
                  </a:lnTo>
                  <a:lnTo>
                    <a:pt x="5862" y="8095"/>
                  </a:lnTo>
                  <a:lnTo>
                    <a:pt x="5862" y="8117"/>
                  </a:lnTo>
                  <a:lnTo>
                    <a:pt x="5865" y="8133"/>
                  </a:lnTo>
                  <a:lnTo>
                    <a:pt x="5881" y="8160"/>
                  </a:lnTo>
                  <a:lnTo>
                    <a:pt x="5890" y="8166"/>
                  </a:lnTo>
                  <a:lnTo>
                    <a:pt x="5897" y="8166"/>
                  </a:lnTo>
                  <a:lnTo>
                    <a:pt x="5897" y="8204"/>
                  </a:lnTo>
                  <a:lnTo>
                    <a:pt x="5900" y="8199"/>
                  </a:lnTo>
                  <a:lnTo>
                    <a:pt x="5906" y="8193"/>
                  </a:lnTo>
                  <a:lnTo>
                    <a:pt x="5919" y="8160"/>
                  </a:lnTo>
                  <a:lnTo>
                    <a:pt x="5934" y="8117"/>
                  </a:lnTo>
                  <a:lnTo>
                    <a:pt x="5947" y="8073"/>
                  </a:lnTo>
                  <a:lnTo>
                    <a:pt x="5956" y="8030"/>
                  </a:lnTo>
                  <a:lnTo>
                    <a:pt x="5959" y="8014"/>
                  </a:lnTo>
                  <a:lnTo>
                    <a:pt x="5959" y="7997"/>
                  </a:lnTo>
                  <a:lnTo>
                    <a:pt x="5956" y="7987"/>
                  </a:lnTo>
                  <a:lnTo>
                    <a:pt x="5950" y="7987"/>
                  </a:lnTo>
                  <a:lnTo>
                    <a:pt x="5937" y="7981"/>
                  </a:lnTo>
                  <a:lnTo>
                    <a:pt x="5937" y="7976"/>
                  </a:lnTo>
                  <a:lnTo>
                    <a:pt x="5934" y="7970"/>
                  </a:lnTo>
                  <a:lnTo>
                    <a:pt x="5937" y="7954"/>
                  </a:lnTo>
                  <a:lnTo>
                    <a:pt x="5950" y="7932"/>
                  </a:lnTo>
                  <a:lnTo>
                    <a:pt x="5966" y="7910"/>
                  </a:lnTo>
                  <a:lnTo>
                    <a:pt x="6010" y="7867"/>
                  </a:lnTo>
                  <a:lnTo>
                    <a:pt x="6032" y="7856"/>
                  </a:lnTo>
                  <a:lnTo>
                    <a:pt x="6057" y="7851"/>
                  </a:lnTo>
                  <a:lnTo>
                    <a:pt x="6085" y="7845"/>
                  </a:lnTo>
                  <a:lnTo>
                    <a:pt x="6107" y="7840"/>
                  </a:lnTo>
                  <a:lnTo>
                    <a:pt x="6114" y="7834"/>
                  </a:lnTo>
                  <a:lnTo>
                    <a:pt x="6117" y="7829"/>
                  </a:lnTo>
                  <a:lnTo>
                    <a:pt x="6120" y="7791"/>
                  </a:lnTo>
                  <a:lnTo>
                    <a:pt x="6123" y="7780"/>
                  </a:lnTo>
                  <a:lnTo>
                    <a:pt x="6126" y="7796"/>
                  </a:lnTo>
                  <a:lnTo>
                    <a:pt x="6136" y="7829"/>
                  </a:lnTo>
                  <a:lnTo>
                    <a:pt x="6139" y="7829"/>
                  </a:lnTo>
                  <a:lnTo>
                    <a:pt x="6142" y="7823"/>
                  </a:lnTo>
                  <a:lnTo>
                    <a:pt x="6154" y="7807"/>
                  </a:lnTo>
                  <a:lnTo>
                    <a:pt x="6164" y="7791"/>
                  </a:lnTo>
                  <a:lnTo>
                    <a:pt x="6167" y="7796"/>
                  </a:lnTo>
                  <a:lnTo>
                    <a:pt x="6167" y="7818"/>
                  </a:lnTo>
                  <a:lnTo>
                    <a:pt x="6170" y="7818"/>
                  </a:lnTo>
                  <a:lnTo>
                    <a:pt x="6173" y="7813"/>
                  </a:lnTo>
                  <a:lnTo>
                    <a:pt x="6180" y="7807"/>
                  </a:lnTo>
                  <a:lnTo>
                    <a:pt x="6189" y="7802"/>
                  </a:lnTo>
                  <a:lnTo>
                    <a:pt x="6202" y="7796"/>
                  </a:lnTo>
                  <a:lnTo>
                    <a:pt x="6211" y="7791"/>
                  </a:lnTo>
                  <a:lnTo>
                    <a:pt x="6211" y="7774"/>
                  </a:lnTo>
                  <a:lnTo>
                    <a:pt x="6205" y="7736"/>
                  </a:lnTo>
                  <a:lnTo>
                    <a:pt x="6202" y="7731"/>
                  </a:lnTo>
                  <a:lnTo>
                    <a:pt x="6195" y="7726"/>
                  </a:lnTo>
                  <a:lnTo>
                    <a:pt x="6192" y="7731"/>
                  </a:lnTo>
                  <a:lnTo>
                    <a:pt x="6195" y="7736"/>
                  </a:lnTo>
                  <a:lnTo>
                    <a:pt x="6202" y="7742"/>
                  </a:lnTo>
                  <a:lnTo>
                    <a:pt x="6205" y="7758"/>
                  </a:lnTo>
                  <a:lnTo>
                    <a:pt x="6202" y="7774"/>
                  </a:lnTo>
                  <a:lnTo>
                    <a:pt x="6192" y="7785"/>
                  </a:lnTo>
                  <a:lnTo>
                    <a:pt x="6186" y="7791"/>
                  </a:lnTo>
                  <a:lnTo>
                    <a:pt x="6183" y="7785"/>
                  </a:lnTo>
                  <a:lnTo>
                    <a:pt x="6176" y="7780"/>
                  </a:lnTo>
                  <a:lnTo>
                    <a:pt x="6173" y="7769"/>
                  </a:lnTo>
                  <a:lnTo>
                    <a:pt x="6170" y="7742"/>
                  </a:lnTo>
                  <a:lnTo>
                    <a:pt x="6167" y="7720"/>
                  </a:lnTo>
                  <a:lnTo>
                    <a:pt x="6161" y="7709"/>
                  </a:lnTo>
                  <a:lnTo>
                    <a:pt x="6151" y="7704"/>
                  </a:lnTo>
                  <a:lnTo>
                    <a:pt x="6145" y="7698"/>
                  </a:lnTo>
                  <a:lnTo>
                    <a:pt x="6145" y="7693"/>
                  </a:lnTo>
                  <a:lnTo>
                    <a:pt x="6158" y="7677"/>
                  </a:lnTo>
                  <a:lnTo>
                    <a:pt x="6170" y="7655"/>
                  </a:lnTo>
                  <a:lnTo>
                    <a:pt x="6170" y="7644"/>
                  </a:lnTo>
                  <a:lnTo>
                    <a:pt x="6164" y="7633"/>
                  </a:lnTo>
                  <a:lnTo>
                    <a:pt x="6161" y="7622"/>
                  </a:lnTo>
                  <a:lnTo>
                    <a:pt x="6164" y="7584"/>
                  </a:lnTo>
                  <a:lnTo>
                    <a:pt x="6173" y="7546"/>
                  </a:lnTo>
                  <a:lnTo>
                    <a:pt x="6186" y="7519"/>
                  </a:lnTo>
                  <a:lnTo>
                    <a:pt x="6192" y="7503"/>
                  </a:lnTo>
                  <a:lnTo>
                    <a:pt x="6192" y="7481"/>
                  </a:lnTo>
                  <a:lnTo>
                    <a:pt x="6195" y="7470"/>
                  </a:lnTo>
                  <a:lnTo>
                    <a:pt x="6202" y="7470"/>
                  </a:lnTo>
                  <a:lnTo>
                    <a:pt x="6205" y="7475"/>
                  </a:lnTo>
                  <a:lnTo>
                    <a:pt x="6211" y="7481"/>
                  </a:lnTo>
                  <a:lnTo>
                    <a:pt x="6214" y="7481"/>
                  </a:lnTo>
                  <a:lnTo>
                    <a:pt x="6224" y="7475"/>
                  </a:lnTo>
                  <a:lnTo>
                    <a:pt x="6233" y="7465"/>
                  </a:lnTo>
                  <a:lnTo>
                    <a:pt x="6239" y="7454"/>
                  </a:lnTo>
                  <a:lnTo>
                    <a:pt x="6252" y="7443"/>
                  </a:lnTo>
                  <a:lnTo>
                    <a:pt x="6258" y="7443"/>
                  </a:lnTo>
                  <a:lnTo>
                    <a:pt x="6264" y="7432"/>
                  </a:lnTo>
                  <a:lnTo>
                    <a:pt x="6268" y="7410"/>
                  </a:lnTo>
                  <a:lnTo>
                    <a:pt x="6274" y="7388"/>
                  </a:lnTo>
                  <a:lnTo>
                    <a:pt x="6280" y="7383"/>
                  </a:lnTo>
                  <a:lnTo>
                    <a:pt x="6286" y="7388"/>
                  </a:lnTo>
                  <a:lnTo>
                    <a:pt x="6299" y="7394"/>
                  </a:lnTo>
                  <a:lnTo>
                    <a:pt x="6302" y="7394"/>
                  </a:lnTo>
                  <a:lnTo>
                    <a:pt x="6305" y="7383"/>
                  </a:lnTo>
                  <a:lnTo>
                    <a:pt x="6312" y="7372"/>
                  </a:lnTo>
                  <a:lnTo>
                    <a:pt x="6321" y="7372"/>
                  </a:lnTo>
                  <a:lnTo>
                    <a:pt x="6327" y="7378"/>
                  </a:lnTo>
                  <a:lnTo>
                    <a:pt x="6330" y="7378"/>
                  </a:lnTo>
                  <a:lnTo>
                    <a:pt x="6343" y="7372"/>
                  </a:lnTo>
                  <a:lnTo>
                    <a:pt x="6356" y="7356"/>
                  </a:lnTo>
                  <a:lnTo>
                    <a:pt x="6371" y="7350"/>
                  </a:lnTo>
                  <a:lnTo>
                    <a:pt x="6381" y="7345"/>
                  </a:lnTo>
                  <a:lnTo>
                    <a:pt x="6390" y="7329"/>
                  </a:lnTo>
                  <a:lnTo>
                    <a:pt x="6396" y="7312"/>
                  </a:lnTo>
                  <a:lnTo>
                    <a:pt x="6396" y="7307"/>
                  </a:lnTo>
                  <a:lnTo>
                    <a:pt x="6393" y="7301"/>
                  </a:lnTo>
                  <a:lnTo>
                    <a:pt x="6390" y="7291"/>
                  </a:lnTo>
                  <a:lnTo>
                    <a:pt x="6387" y="7274"/>
                  </a:lnTo>
                  <a:lnTo>
                    <a:pt x="6384" y="7269"/>
                  </a:lnTo>
                  <a:lnTo>
                    <a:pt x="6371" y="7258"/>
                  </a:lnTo>
                  <a:lnTo>
                    <a:pt x="6368" y="7247"/>
                  </a:lnTo>
                  <a:lnTo>
                    <a:pt x="6365" y="7225"/>
                  </a:lnTo>
                  <a:lnTo>
                    <a:pt x="6368" y="7182"/>
                  </a:lnTo>
                  <a:lnTo>
                    <a:pt x="6371" y="7187"/>
                  </a:lnTo>
                  <a:lnTo>
                    <a:pt x="6371" y="7231"/>
                  </a:lnTo>
                  <a:lnTo>
                    <a:pt x="6374" y="7242"/>
                  </a:lnTo>
                  <a:lnTo>
                    <a:pt x="6381" y="7247"/>
                  </a:lnTo>
                  <a:lnTo>
                    <a:pt x="6390" y="7258"/>
                  </a:lnTo>
                  <a:lnTo>
                    <a:pt x="6409" y="7263"/>
                  </a:lnTo>
                  <a:lnTo>
                    <a:pt x="6425" y="7269"/>
                  </a:lnTo>
                  <a:lnTo>
                    <a:pt x="6437" y="7269"/>
                  </a:lnTo>
                  <a:lnTo>
                    <a:pt x="6453" y="7263"/>
                  </a:lnTo>
                  <a:lnTo>
                    <a:pt x="6481" y="7242"/>
                  </a:lnTo>
                  <a:lnTo>
                    <a:pt x="6513" y="7209"/>
                  </a:lnTo>
                  <a:lnTo>
                    <a:pt x="6525" y="7198"/>
                  </a:lnTo>
                  <a:lnTo>
                    <a:pt x="6535" y="7198"/>
                  </a:lnTo>
                  <a:lnTo>
                    <a:pt x="6535" y="7204"/>
                  </a:lnTo>
                  <a:lnTo>
                    <a:pt x="6538" y="7214"/>
                  </a:lnTo>
                  <a:lnTo>
                    <a:pt x="6544" y="7220"/>
                  </a:lnTo>
                  <a:lnTo>
                    <a:pt x="6560" y="7225"/>
                  </a:lnTo>
                  <a:lnTo>
                    <a:pt x="6585" y="7220"/>
                  </a:lnTo>
                  <a:lnTo>
                    <a:pt x="6607" y="7214"/>
                  </a:lnTo>
                  <a:lnTo>
                    <a:pt x="6591" y="7231"/>
                  </a:lnTo>
                  <a:lnTo>
                    <a:pt x="6557" y="7253"/>
                  </a:lnTo>
                  <a:lnTo>
                    <a:pt x="6519" y="7280"/>
                  </a:lnTo>
                  <a:lnTo>
                    <a:pt x="6500" y="7301"/>
                  </a:lnTo>
                  <a:lnTo>
                    <a:pt x="6484" y="7318"/>
                  </a:lnTo>
                  <a:lnTo>
                    <a:pt x="6472" y="7340"/>
                  </a:lnTo>
                  <a:lnTo>
                    <a:pt x="6459" y="7367"/>
                  </a:lnTo>
                  <a:lnTo>
                    <a:pt x="6453" y="7394"/>
                  </a:lnTo>
                  <a:lnTo>
                    <a:pt x="6450" y="7421"/>
                  </a:lnTo>
                  <a:lnTo>
                    <a:pt x="6453" y="7448"/>
                  </a:lnTo>
                  <a:lnTo>
                    <a:pt x="6459" y="7481"/>
                  </a:lnTo>
                  <a:lnTo>
                    <a:pt x="6472" y="7508"/>
                  </a:lnTo>
                  <a:lnTo>
                    <a:pt x="6481" y="7519"/>
                  </a:lnTo>
                  <a:lnTo>
                    <a:pt x="6494" y="7519"/>
                  </a:lnTo>
                  <a:lnTo>
                    <a:pt x="6503" y="7514"/>
                  </a:lnTo>
                  <a:lnTo>
                    <a:pt x="6516" y="7497"/>
                  </a:lnTo>
                  <a:lnTo>
                    <a:pt x="6532" y="7470"/>
                  </a:lnTo>
                  <a:lnTo>
                    <a:pt x="6560" y="7410"/>
                  </a:lnTo>
                  <a:lnTo>
                    <a:pt x="6572" y="7378"/>
                  </a:lnTo>
                  <a:lnTo>
                    <a:pt x="6585" y="7361"/>
                  </a:lnTo>
                  <a:lnTo>
                    <a:pt x="6594" y="7356"/>
                  </a:lnTo>
                  <a:lnTo>
                    <a:pt x="6626" y="7356"/>
                  </a:lnTo>
                  <a:lnTo>
                    <a:pt x="6642" y="7345"/>
                  </a:lnTo>
                  <a:lnTo>
                    <a:pt x="6660" y="7329"/>
                  </a:lnTo>
                  <a:lnTo>
                    <a:pt x="6704" y="7285"/>
                  </a:lnTo>
                  <a:lnTo>
                    <a:pt x="6745" y="7263"/>
                  </a:lnTo>
                  <a:lnTo>
                    <a:pt x="6758" y="7258"/>
                  </a:lnTo>
                  <a:lnTo>
                    <a:pt x="6767" y="7253"/>
                  </a:lnTo>
                  <a:lnTo>
                    <a:pt x="6770" y="7242"/>
                  </a:lnTo>
                  <a:lnTo>
                    <a:pt x="6767" y="7231"/>
                  </a:lnTo>
                  <a:lnTo>
                    <a:pt x="6736" y="7176"/>
                  </a:lnTo>
                  <a:lnTo>
                    <a:pt x="6726" y="7166"/>
                  </a:lnTo>
                  <a:lnTo>
                    <a:pt x="6720" y="7160"/>
                  </a:lnTo>
                  <a:lnTo>
                    <a:pt x="6711" y="7160"/>
                  </a:lnTo>
                  <a:lnTo>
                    <a:pt x="6701" y="7171"/>
                  </a:lnTo>
                  <a:lnTo>
                    <a:pt x="6692" y="7176"/>
                  </a:lnTo>
                  <a:lnTo>
                    <a:pt x="6676" y="7176"/>
                  </a:lnTo>
                  <a:lnTo>
                    <a:pt x="6638" y="7166"/>
                  </a:lnTo>
                  <a:lnTo>
                    <a:pt x="6620" y="7155"/>
                  </a:lnTo>
                  <a:lnTo>
                    <a:pt x="6607" y="7144"/>
                  </a:lnTo>
                  <a:lnTo>
                    <a:pt x="6598" y="7133"/>
                  </a:lnTo>
                  <a:lnTo>
                    <a:pt x="6594" y="7128"/>
                  </a:lnTo>
                  <a:lnTo>
                    <a:pt x="6598" y="7122"/>
                  </a:lnTo>
                  <a:lnTo>
                    <a:pt x="6598" y="7111"/>
                  </a:lnTo>
                  <a:lnTo>
                    <a:pt x="6594" y="7106"/>
                  </a:lnTo>
                  <a:lnTo>
                    <a:pt x="6579" y="7100"/>
                  </a:lnTo>
                  <a:lnTo>
                    <a:pt x="6569" y="7089"/>
                  </a:lnTo>
                  <a:lnTo>
                    <a:pt x="6557" y="7073"/>
                  </a:lnTo>
                  <a:lnTo>
                    <a:pt x="6547" y="7051"/>
                  </a:lnTo>
                  <a:lnTo>
                    <a:pt x="6538" y="7013"/>
                  </a:lnTo>
                  <a:lnTo>
                    <a:pt x="6532" y="6970"/>
                  </a:lnTo>
                  <a:lnTo>
                    <a:pt x="6532" y="6932"/>
                  </a:lnTo>
                  <a:lnTo>
                    <a:pt x="6535" y="6899"/>
                  </a:lnTo>
                  <a:lnTo>
                    <a:pt x="6541" y="6872"/>
                  </a:lnTo>
                  <a:lnTo>
                    <a:pt x="6541" y="6839"/>
                  </a:lnTo>
                  <a:lnTo>
                    <a:pt x="6535" y="6834"/>
                  </a:lnTo>
                  <a:lnTo>
                    <a:pt x="6519" y="6834"/>
                  </a:lnTo>
                  <a:lnTo>
                    <a:pt x="6497" y="6845"/>
                  </a:lnTo>
                  <a:lnTo>
                    <a:pt x="6481" y="6845"/>
                  </a:lnTo>
                  <a:lnTo>
                    <a:pt x="6484" y="6834"/>
                  </a:lnTo>
                  <a:lnTo>
                    <a:pt x="6510" y="6807"/>
                  </a:lnTo>
                  <a:lnTo>
                    <a:pt x="6544" y="6763"/>
                  </a:lnTo>
                  <a:lnTo>
                    <a:pt x="6569" y="6736"/>
                  </a:lnTo>
                  <a:lnTo>
                    <a:pt x="6576" y="6720"/>
                  </a:lnTo>
                  <a:lnTo>
                    <a:pt x="6576" y="6687"/>
                  </a:lnTo>
                  <a:lnTo>
                    <a:pt x="6569" y="6671"/>
                  </a:lnTo>
                  <a:lnTo>
                    <a:pt x="6547" y="6633"/>
                  </a:lnTo>
                  <a:lnTo>
                    <a:pt x="6538" y="6627"/>
                  </a:lnTo>
                  <a:lnTo>
                    <a:pt x="6525" y="6622"/>
                  </a:lnTo>
                  <a:lnTo>
                    <a:pt x="6510" y="6616"/>
                  </a:lnTo>
                  <a:lnTo>
                    <a:pt x="6491" y="6622"/>
                  </a:lnTo>
                  <a:lnTo>
                    <a:pt x="6450" y="6633"/>
                  </a:lnTo>
                  <a:lnTo>
                    <a:pt x="6403" y="6655"/>
                  </a:lnTo>
                  <a:lnTo>
                    <a:pt x="6359" y="6682"/>
                  </a:lnTo>
                  <a:lnTo>
                    <a:pt x="6315" y="6714"/>
                  </a:lnTo>
                  <a:lnTo>
                    <a:pt x="6280" y="6758"/>
                  </a:lnTo>
                  <a:lnTo>
                    <a:pt x="6268" y="6774"/>
                  </a:lnTo>
                  <a:lnTo>
                    <a:pt x="6258" y="6796"/>
                  </a:lnTo>
                  <a:lnTo>
                    <a:pt x="6230" y="6856"/>
                  </a:lnTo>
                  <a:lnTo>
                    <a:pt x="6205" y="6910"/>
                  </a:lnTo>
                  <a:lnTo>
                    <a:pt x="6183" y="6948"/>
                  </a:lnTo>
                  <a:lnTo>
                    <a:pt x="6164" y="6975"/>
                  </a:lnTo>
                  <a:lnTo>
                    <a:pt x="6151" y="6992"/>
                  </a:lnTo>
                  <a:lnTo>
                    <a:pt x="6142" y="7002"/>
                  </a:lnTo>
                  <a:lnTo>
                    <a:pt x="6142" y="6997"/>
                  </a:lnTo>
                  <a:lnTo>
                    <a:pt x="6151" y="6981"/>
                  </a:lnTo>
                  <a:lnTo>
                    <a:pt x="6170" y="6943"/>
                  </a:lnTo>
                  <a:lnTo>
                    <a:pt x="6186" y="6899"/>
                  </a:lnTo>
                  <a:lnTo>
                    <a:pt x="6230" y="6796"/>
                  </a:lnTo>
                  <a:lnTo>
                    <a:pt x="6252" y="6742"/>
                  </a:lnTo>
                  <a:lnTo>
                    <a:pt x="6277" y="6693"/>
                  </a:lnTo>
                  <a:lnTo>
                    <a:pt x="6305" y="6655"/>
                  </a:lnTo>
                  <a:lnTo>
                    <a:pt x="6318" y="6644"/>
                  </a:lnTo>
                  <a:lnTo>
                    <a:pt x="6334" y="6633"/>
                  </a:lnTo>
                  <a:lnTo>
                    <a:pt x="6365" y="6606"/>
                  </a:lnTo>
                  <a:lnTo>
                    <a:pt x="6374" y="6595"/>
                  </a:lnTo>
                  <a:lnTo>
                    <a:pt x="6381" y="6584"/>
                  </a:lnTo>
                  <a:lnTo>
                    <a:pt x="6390" y="6557"/>
                  </a:lnTo>
                  <a:lnTo>
                    <a:pt x="6393" y="6535"/>
                  </a:lnTo>
                  <a:lnTo>
                    <a:pt x="6400" y="6508"/>
                  </a:lnTo>
                  <a:lnTo>
                    <a:pt x="6406" y="6497"/>
                  </a:lnTo>
                  <a:lnTo>
                    <a:pt x="6415" y="6486"/>
                  </a:lnTo>
                  <a:lnTo>
                    <a:pt x="6447" y="6464"/>
                  </a:lnTo>
                  <a:lnTo>
                    <a:pt x="6500" y="6448"/>
                  </a:lnTo>
                  <a:lnTo>
                    <a:pt x="6538" y="6442"/>
                  </a:lnTo>
                  <a:lnTo>
                    <a:pt x="6572" y="6437"/>
                  </a:lnTo>
                  <a:lnTo>
                    <a:pt x="6604" y="6437"/>
                  </a:lnTo>
                  <a:lnTo>
                    <a:pt x="6632" y="6442"/>
                  </a:lnTo>
                  <a:lnTo>
                    <a:pt x="6682" y="6459"/>
                  </a:lnTo>
                  <a:lnTo>
                    <a:pt x="6726" y="6475"/>
                  </a:lnTo>
                  <a:lnTo>
                    <a:pt x="6764" y="6481"/>
                  </a:lnTo>
                  <a:lnTo>
                    <a:pt x="6783" y="6481"/>
                  </a:lnTo>
                  <a:lnTo>
                    <a:pt x="6805" y="6475"/>
                  </a:lnTo>
                  <a:lnTo>
                    <a:pt x="6824" y="6459"/>
                  </a:lnTo>
                  <a:lnTo>
                    <a:pt x="6846" y="6442"/>
                  </a:lnTo>
                  <a:lnTo>
                    <a:pt x="6868" y="6410"/>
                  </a:lnTo>
                  <a:lnTo>
                    <a:pt x="6893" y="6377"/>
                  </a:lnTo>
                  <a:lnTo>
                    <a:pt x="6937" y="6307"/>
                  </a:lnTo>
                  <a:lnTo>
                    <a:pt x="6968" y="6274"/>
                  </a:lnTo>
                  <a:lnTo>
                    <a:pt x="6990" y="6258"/>
                  </a:lnTo>
                  <a:lnTo>
                    <a:pt x="7006" y="6258"/>
                  </a:lnTo>
                  <a:lnTo>
                    <a:pt x="7025" y="6269"/>
                  </a:lnTo>
                  <a:lnTo>
                    <a:pt x="7034" y="6269"/>
                  </a:lnTo>
                  <a:lnTo>
                    <a:pt x="7047" y="6247"/>
                  </a:lnTo>
                  <a:lnTo>
                    <a:pt x="7060" y="6220"/>
                  </a:lnTo>
                  <a:lnTo>
                    <a:pt x="7075" y="6198"/>
                  </a:lnTo>
                  <a:lnTo>
                    <a:pt x="7100" y="6165"/>
                  </a:lnTo>
                  <a:lnTo>
                    <a:pt x="7110" y="6149"/>
                  </a:lnTo>
                  <a:lnTo>
                    <a:pt x="7116" y="6133"/>
                  </a:lnTo>
                  <a:lnTo>
                    <a:pt x="7116" y="6105"/>
                  </a:lnTo>
                  <a:lnTo>
                    <a:pt x="7107" y="6073"/>
                  </a:lnTo>
                  <a:lnTo>
                    <a:pt x="7100" y="6046"/>
                  </a:lnTo>
                  <a:lnTo>
                    <a:pt x="7100" y="6024"/>
                  </a:lnTo>
                  <a:lnTo>
                    <a:pt x="7104" y="6013"/>
                  </a:lnTo>
                  <a:lnTo>
                    <a:pt x="7110" y="6002"/>
                  </a:lnTo>
                  <a:lnTo>
                    <a:pt x="7113" y="5991"/>
                  </a:lnTo>
                  <a:lnTo>
                    <a:pt x="7113" y="5975"/>
                  </a:lnTo>
                  <a:lnTo>
                    <a:pt x="7107" y="5948"/>
                  </a:lnTo>
                  <a:lnTo>
                    <a:pt x="7097" y="5921"/>
                  </a:lnTo>
                  <a:lnTo>
                    <a:pt x="7088" y="5904"/>
                  </a:lnTo>
                  <a:lnTo>
                    <a:pt x="7075" y="5899"/>
                  </a:lnTo>
                  <a:lnTo>
                    <a:pt x="7053" y="5899"/>
                  </a:lnTo>
                  <a:lnTo>
                    <a:pt x="7041" y="5893"/>
                  </a:lnTo>
                  <a:lnTo>
                    <a:pt x="7028" y="5877"/>
                  </a:lnTo>
                  <a:lnTo>
                    <a:pt x="7000" y="5828"/>
                  </a:lnTo>
                  <a:lnTo>
                    <a:pt x="6987" y="5812"/>
                  </a:lnTo>
                  <a:lnTo>
                    <a:pt x="6972" y="5806"/>
                  </a:lnTo>
                  <a:lnTo>
                    <a:pt x="6959" y="5817"/>
                  </a:lnTo>
                  <a:lnTo>
                    <a:pt x="6943" y="5828"/>
                  </a:lnTo>
                  <a:lnTo>
                    <a:pt x="6924" y="5850"/>
                  </a:lnTo>
                  <a:lnTo>
                    <a:pt x="6858" y="5931"/>
                  </a:lnTo>
                  <a:lnTo>
                    <a:pt x="6840" y="5942"/>
                  </a:lnTo>
                  <a:lnTo>
                    <a:pt x="6830" y="5937"/>
                  </a:lnTo>
                  <a:lnTo>
                    <a:pt x="6824" y="5931"/>
                  </a:lnTo>
                  <a:lnTo>
                    <a:pt x="6824" y="5915"/>
                  </a:lnTo>
                  <a:lnTo>
                    <a:pt x="6830" y="5899"/>
                  </a:lnTo>
                  <a:lnTo>
                    <a:pt x="6843" y="5883"/>
                  </a:lnTo>
                  <a:lnTo>
                    <a:pt x="6880" y="5861"/>
                  </a:lnTo>
                  <a:lnTo>
                    <a:pt x="6893" y="5850"/>
                  </a:lnTo>
                  <a:lnTo>
                    <a:pt x="6915" y="5828"/>
                  </a:lnTo>
                  <a:lnTo>
                    <a:pt x="6953" y="5796"/>
                  </a:lnTo>
                  <a:lnTo>
                    <a:pt x="6975" y="5785"/>
                  </a:lnTo>
                  <a:lnTo>
                    <a:pt x="6994" y="5779"/>
                  </a:lnTo>
                  <a:lnTo>
                    <a:pt x="7003" y="5768"/>
                  </a:lnTo>
                  <a:lnTo>
                    <a:pt x="7006" y="5757"/>
                  </a:lnTo>
                  <a:lnTo>
                    <a:pt x="7003" y="5747"/>
                  </a:lnTo>
                  <a:lnTo>
                    <a:pt x="6997" y="5730"/>
                  </a:lnTo>
                  <a:lnTo>
                    <a:pt x="6981" y="5719"/>
                  </a:lnTo>
                  <a:lnTo>
                    <a:pt x="6965" y="5714"/>
                  </a:lnTo>
                  <a:lnTo>
                    <a:pt x="6943" y="5703"/>
                  </a:lnTo>
                  <a:lnTo>
                    <a:pt x="6928" y="5698"/>
                  </a:lnTo>
                  <a:lnTo>
                    <a:pt x="6915" y="5692"/>
                  </a:lnTo>
                  <a:lnTo>
                    <a:pt x="6909" y="5670"/>
                  </a:lnTo>
                  <a:lnTo>
                    <a:pt x="6896" y="5649"/>
                  </a:lnTo>
                  <a:lnTo>
                    <a:pt x="6884" y="5638"/>
                  </a:lnTo>
                  <a:lnTo>
                    <a:pt x="6858" y="5632"/>
                  </a:lnTo>
                  <a:lnTo>
                    <a:pt x="6836" y="5622"/>
                  </a:lnTo>
                  <a:lnTo>
                    <a:pt x="6824" y="5616"/>
                  </a:lnTo>
                  <a:lnTo>
                    <a:pt x="6821" y="5605"/>
                  </a:lnTo>
                  <a:lnTo>
                    <a:pt x="6821" y="5578"/>
                  </a:lnTo>
                  <a:lnTo>
                    <a:pt x="6818" y="5562"/>
                  </a:lnTo>
                  <a:lnTo>
                    <a:pt x="6811" y="5545"/>
                  </a:lnTo>
                  <a:lnTo>
                    <a:pt x="6780" y="5518"/>
                  </a:lnTo>
                  <a:lnTo>
                    <a:pt x="6764" y="5502"/>
                  </a:lnTo>
                  <a:lnTo>
                    <a:pt x="6752" y="5486"/>
                  </a:lnTo>
                  <a:lnTo>
                    <a:pt x="6742" y="5464"/>
                  </a:lnTo>
                  <a:lnTo>
                    <a:pt x="6739" y="5442"/>
                  </a:lnTo>
                  <a:lnTo>
                    <a:pt x="6736" y="5415"/>
                  </a:lnTo>
                  <a:lnTo>
                    <a:pt x="6742" y="5388"/>
                  </a:lnTo>
                  <a:lnTo>
                    <a:pt x="6748" y="5355"/>
                  </a:lnTo>
                  <a:lnTo>
                    <a:pt x="6755" y="5339"/>
                  </a:lnTo>
                  <a:lnTo>
                    <a:pt x="6755" y="5312"/>
                  </a:lnTo>
                  <a:lnTo>
                    <a:pt x="6742" y="5290"/>
                  </a:lnTo>
                  <a:lnTo>
                    <a:pt x="6717" y="5279"/>
                  </a:lnTo>
                  <a:lnTo>
                    <a:pt x="6708" y="5268"/>
                  </a:lnTo>
                  <a:lnTo>
                    <a:pt x="6704" y="5263"/>
                  </a:lnTo>
                  <a:lnTo>
                    <a:pt x="6704" y="5252"/>
                  </a:lnTo>
                  <a:lnTo>
                    <a:pt x="6708" y="5246"/>
                  </a:lnTo>
                  <a:lnTo>
                    <a:pt x="6711" y="5230"/>
                  </a:lnTo>
                  <a:lnTo>
                    <a:pt x="6717" y="5208"/>
                  </a:lnTo>
                  <a:lnTo>
                    <a:pt x="6717" y="5192"/>
                  </a:lnTo>
                  <a:lnTo>
                    <a:pt x="6711" y="5176"/>
                  </a:lnTo>
                  <a:lnTo>
                    <a:pt x="6704" y="5165"/>
                  </a:lnTo>
                  <a:lnTo>
                    <a:pt x="6692" y="5149"/>
                  </a:lnTo>
                  <a:lnTo>
                    <a:pt x="6682" y="5132"/>
                  </a:lnTo>
                  <a:lnTo>
                    <a:pt x="6670" y="5078"/>
                  </a:lnTo>
                  <a:lnTo>
                    <a:pt x="6664" y="5029"/>
                  </a:lnTo>
                  <a:lnTo>
                    <a:pt x="6660" y="5018"/>
                  </a:lnTo>
                  <a:lnTo>
                    <a:pt x="6657" y="5018"/>
                  </a:lnTo>
                  <a:lnTo>
                    <a:pt x="6648" y="5007"/>
                  </a:lnTo>
                  <a:lnTo>
                    <a:pt x="6645" y="4996"/>
                  </a:lnTo>
                  <a:lnTo>
                    <a:pt x="6642" y="4975"/>
                  </a:lnTo>
                  <a:lnTo>
                    <a:pt x="6632" y="4942"/>
                  </a:lnTo>
                  <a:lnTo>
                    <a:pt x="6620" y="4920"/>
                  </a:lnTo>
                  <a:lnTo>
                    <a:pt x="6610" y="4909"/>
                  </a:lnTo>
                  <a:lnTo>
                    <a:pt x="6601" y="4893"/>
                  </a:lnTo>
                  <a:lnTo>
                    <a:pt x="6591" y="4871"/>
                  </a:lnTo>
                  <a:lnTo>
                    <a:pt x="6582" y="4833"/>
                  </a:lnTo>
                  <a:lnTo>
                    <a:pt x="6569" y="4795"/>
                  </a:lnTo>
                  <a:lnTo>
                    <a:pt x="6560" y="4773"/>
                  </a:lnTo>
                  <a:lnTo>
                    <a:pt x="6550" y="4763"/>
                  </a:lnTo>
                  <a:lnTo>
                    <a:pt x="6544" y="4763"/>
                  </a:lnTo>
                  <a:lnTo>
                    <a:pt x="6535" y="4768"/>
                  </a:lnTo>
                  <a:lnTo>
                    <a:pt x="6528" y="4784"/>
                  </a:lnTo>
                  <a:lnTo>
                    <a:pt x="6506" y="4828"/>
                  </a:lnTo>
                  <a:lnTo>
                    <a:pt x="6494" y="4855"/>
                  </a:lnTo>
                  <a:lnTo>
                    <a:pt x="6488" y="4893"/>
                  </a:lnTo>
                  <a:lnTo>
                    <a:pt x="6481" y="4958"/>
                  </a:lnTo>
                  <a:lnTo>
                    <a:pt x="6478" y="4985"/>
                  </a:lnTo>
                  <a:lnTo>
                    <a:pt x="6469" y="5007"/>
                  </a:lnTo>
                  <a:lnTo>
                    <a:pt x="6466" y="5013"/>
                  </a:lnTo>
                  <a:lnTo>
                    <a:pt x="6459" y="5018"/>
                  </a:lnTo>
                  <a:lnTo>
                    <a:pt x="6444" y="5018"/>
                  </a:lnTo>
                  <a:lnTo>
                    <a:pt x="6428" y="5013"/>
                  </a:lnTo>
                  <a:lnTo>
                    <a:pt x="6422" y="5013"/>
                  </a:lnTo>
                  <a:lnTo>
                    <a:pt x="6418" y="5018"/>
                  </a:lnTo>
                  <a:lnTo>
                    <a:pt x="6418" y="5045"/>
                  </a:lnTo>
                  <a:lnTo>
                    <a:pt x="6412" y="5062"/>
                  </a:lnTo>
                  <a:lnTo>
                    <a:pt x="6403" y="5078"/>
                  </a:lnTo>
                  <a:lnTo>
                    <a:pt x="6384" y="5094"/>
                  </a:lnTo>
                  <a:lnTo>
                    <a:pt x="6362" y="5100"/>
                  </a:lnTo>
                  <a:lnTo>
                    <a:pt x="6346" y="5094"/>
                  </a:lnTo>
                  <a:lnTo>
                    <a:pt x="6334" y="5078"/>
                  </a:lnTo>
                  <a:lnTo>
                    <a:pt x="6324" y="5062"/>
                  </a:lnTo>
                  <a:lnTo>
                    <a:pt x="6305" y="5018"/>
                  </a:lnTo>
                  <a:lnTo>
                    <a:pt x="6290" y="5007"/>
                  </a:lnTo>
                  <a:lnTo>
                    <a:pt x="6268" y="5002"/>
                  </a:lnTo>
                  <a:lnTo>
                    <a:pt x="6252" y="5002"/>
                  </a:lnTo>
                  <a:lnTo>
                    <a:pt x="6242" y="4996"/>
                  </a:lnTo>
                  <a:lnTo>
                    <a:pt x="6239" y="4991"/>
                  </a:lnTo>
                  <a:lnTo>
                    <a:pt x="6249" y="4958"/>
                  </a:lnTo>
                  <a:lnTo>
                    <a:pt x="6246" y="4942"/>
                  </a:lnTo>
                  <a:lnTo>
                    <a:pt x="6239" y="4931"/>
                  </a:lnTo>
                  <a:lnTo>
                    <a:pt x="6230" y="4920"/>
                  </a:lnTo>
                  <a:lnTo>
                    <a:pt x="6224" y="4909"/>
                  </a:lnTo>
                  <a:lnTo>
                    <a:pt x="6236" y="4866"/>
                  </a:lnTo>
                  <a:lnTo>
                    <a:pt x="6236" y="4844"/>
                  </a:lnTo>
                  <a:lnTo>
                    <a:pt x="6230" y="4822"/>
                  </a:lnTo>
                  <a:lnTo>
                    <a:pt x="6224" y="4795"/>
                  </a:lnTo>
                  <a:lnTo>
                    <a:pt x="6224" y="4763"/>
                  </a:lnTo>
                  <a:lnTo>
                    <a:pt x="6227" y="4735"/>
                  </a:lnTo>
                  <a:lnTo>
                    <a:pt x="6233" y="4708"/>
                  </a:lnTo>
                  <a:lnTo>
                    <a:pt x="6246" y="4665"/>
                  </a:lnTo>
                  <a:lnTo>
                    <a:pt x="6249" y="4643"/>
                  </a:lnTo>
                  <a:lnTo>
                    <a:pt x="6246" y="4627"/>
                  </a:lnTo>
                  <a:lnTo>
                    <a:pt x="6236" y="4616"/>
                  </a:lnTo>
                  <a:lnTo>
                    <a:pt x="6230" y="4616"/>
                  </a:lnTo>
                  <a:lnTo>
                    <a:pt x="6227" y="4621"/>
                  </a:lnTo>
                  <a:lnTo>
                    <a:pt x="6220" y="4627"/>
                  </a:lnTo>
                  <a:lnTo>
                    <a:pt x="6214" y="4648"/>
                  </a:lnTo>
                  <a:lnTo>
                    <a:pt x="6211" y="4654"/>
                  </a:lnTo>
                  <a:lnTo>
                    <a:pt x="6208" y="4643"/>
                  </a:lnTo>
                  <a:lnTo>
                    <a:pt x="6202" y="4632"/>
                  </a:lnTo>
                  <a:lnTo>
                    <a:pt x="6186" y="4627"/>
                  </a:lnTo>
                  <a:lnTo>
                    <a:pt x="6151" y="4610"/>
                  </a:lnTo>
                  <a:lnTo>
                    <a:pt x="6120" y="4589"/>
                  </a:lnTo>
                  <a:lnTo>
                    <a:pt x="6107" y="4567"/>
                  </a:lnTo>
                  <a:lnTo>
                    <a:pt x="6107" y="4534"/>
                  </a:lnTo>
                  <a:lnTo>
                    <a:pt x="6104" y="4518"/>
                  </a:lnTo>
                  <a:lnTo>
                    <a:pt x="6095" y="4502"/>
                  </a:lnTo>
                  <a:lnTo>
                    <a:pt x="6082" y="4485"/>
                  </a:lnTo>
                  <a:lnTo>
                    <a:pt x="6013" y="4404"/>
                  </a:lnTo>
                  <a:lnTo>
                    <a:pt x="5985" y="4371"/>
                  </a:lnTo>
                  <a:lnTo>
                    <a:pt x="5972" y="4366"/>
                  </a:lnTo>
                  <a:lnTo>
                    <a:pt x="5966" y="4366"/>
                  </a:lnTo>
                  <a:lnTo>
                    <a:pt x="5953" y="4377"/>
                  </a:lnTo>
                  <a:lnTo>
                    <a:pt x="5941" y="4393"/>
                  </a:lnTo>
                  <a:lnTo>
                    <a:pt x="5934" y="4404"/>
                  </a:lnTo>
                  <a:lnTo>
                    <a:pt x="5909" y="4415"/>
                  </a:lnTo>
                  <a:lnTo>
                    <a:pt x="5871" y="4415"/>
                  </a:lnTo>
                  <a:lnTo>
                    <a:pt x="5846" y="4404"/>
                  </a:lnTo>
                  <a:lnTo>
                    <a:pt x="5815" y="4387"/>
                  </a:lnTo>
                  <a:lnTo>
                    <a:pt x="5777" y="4360"/>
                  </a:lnTo>
                  <a:lnTo>
                    <a:pt x="5761" y="4349"/>
                  </a:lnTo>
                  <a:lnTo>
                    <a:pt x="5724" y="4349"/>
                  </a:lnTo>
                  <a:lnTo>
                    <a:pt x="5714" y="4360"/>
                  </a:lnTo>
                  <a:lnTo>
                    <a:pt x="5708" y="4366"/>
                  </a:lnTo>
                  <a:lnTo>
                    <a:pt x="5699" y="4393"/>
                  </a:lnTo>
                  <a:lnTo>
                    <a:pt x="5692" y="4425"/>
                  </a:lnTo>
                  <a:lnTo>
                    <a:pt x="5699" y="4491"/>
                  </a:lnTo>
                  <a:lnTo>
                    <a:pt x="5711" y="4523"/>
                  </a:lnTo>
                  <a:lnTo>
                    <a:pt x="5714" y="4545"/>
                  </a:lnTo>
                  <a:lnTo>
                    <a:pt x="5717" y="4561"/>
                  </a:lnTo>
                  <a:lnTo>
                    <a:pt x="5717" y="4583"/>
                  </a:lnTo>
                  <a:lnTo>
                    <a:pt x="5711" y="4621"/>
                  </a:lnTo>
                  <a:lnTo>
                    <a:pt x="5699" y="4654"/>
                  </a:lnTo>
                  <a:lnTo>
                    <a:pt x="5695" y="4665"/>
                  </a:lnTo>
                  <a:lnTo>
                    <a:pt x="5692" y="4670"/>
                  </a:lnTo>
                  <a:lnTo>
                    <a:pt x="5695" y="4681"/>
                  </a:lnTo>
                  <a:lnTo>
                    <a:pt x="5699" y="4686"/>
                  </a:lnTo>
                  <a:lnTo>
                    <a:pt x="5711" y="4714"/>
                  </a:lnTo>
                  <a:lnTo>
                    <a:pt x="5721" y="4735"/>
                  </a:lnTo>
                  <a:lnTo>
                    <a:pt x="5727" y="4763"/>
                  </a:lnTo>
                  <a:lnTo>
                    <a:pt x="5733" y="4795"/>
                  </a:lnTo>
                  <a:lnTo>
                    <a:pt x="5736" y="4817"/>
                  </a:lnTo>
                  <a:lnTo>
                    <a:pt x="5736" y="4833"/>
                  </a:lnTo>
                  <a:lnTo>
                    <a:pt x="5733" y="4850"/>
                  </a:lnTo>
                  <a:lnTo>
                    <a:pt x="5724" y="4877"/>
                  </a:lnTo>
                  <a:lnTo>
                    <a:pt x="5714" y="4915"/>
                  </a:lnTo>
                  <a:lnTo>
                    <a:pt x="5711" y="4937"/>
                  </a:lnTo>
                  <a:lnTo>
                    <a:pt x="5705" y="4953"/>
                  </a:lnTo>
                  <a:lnTo>
                    <a:pt x="5689" y="4969"/>
                  </a:lnTo>
                  <a:lnTo>
                    <a:pt x="5683" y="4975"/>
                  </a:lnTo>
                  <a:lnTo>
                    <a:pt x="5677" y="4985"/>
                  </a:lnTo>
                  <a:lnTo>
                    <a:pt x="5673" y="5002"/>
                  </a:lnTo>
                  <a:lnTo>
                    <a:pt x="5670" y="5029"/>
                  </a:lnTo>
                  <a:lnTo>
                    <a:pt x="5670" y="5051"/>
                  </a:lnTo>
                  <a:lnTo>
                    <a:pt x="5680" y="5072"/>
                  </a:lnTo>
                  <a:lnTo>
                    <a:pt x="5695" y="5089"/>
                  </a:lnTo>
                  <a:lnTo>
                    <a:pt x="5711" y="5110"/>
                  </a:lnTo>
                  <a:lnTo>
                    <a:pt x="5733" y="5138"/>
                  </a:lnTo>
                  <a:lnTo>
                    <a:pt x="5752" y="5170"/>
                  </a:lnTo>
                  <a:lnTo>
                    <a:pt x="5765" y="5197"/>
                  </a:lnTo>
                  <a:lnTo>
                    <a:pt x="5774" y="5225"/>
                  </a:lnTo>
                  <a:lnTo>
                    <a:pt x="5780" y="5257"/>
                  </a:lnTo>
                  <a:lnTo>
                    <a:pt x="5790" y="5301"/>
                  </a:lnTo>
                  <a:lnTo>
                    <a:pt x="5796" y="5377"/>
                  </a:lnTo>
                  <a:lnTo>
                    <a:pt x="5796" y="5415"/>
                  </a:lnTo>
                  <a:lnTo>
                    <a:pt x="5777" y="5513"/>
                  </a:lnTo>
                  <a:lnTo>
                    <a:pt x="5752" y="5567"/>
                  </a:lnTo>
                  <a:lnTo>
                    <a:pt x="5727" y="5611"/>
                  </a:lnTo>
                  <a:lnTo>
                    <a:pt x="5695" y="5649"/>
                  </a:lnTo>
                  <a:lnTo>
                    <a:pt x="5664" y="5681"/>
                  </a:lnTo>
                  <a:lnTo>
                    <a:pt x="5633" y="5703"/>
                  </a:lnTo>
                  <a:lnTo>
                    <a:pt x="5611" y="5719"/>
                  </a:lnTo>
                  <a:lnTo>
                    <a:pt x="5601" y="5736"/>
                  </a:lnTo>
                  <a:lnTo>
                    <a:pt x="5598" y="5747"/>
                  </a:lnTo>
                  <a:lnTo>
                    <a:pt x="5598" y="5752"/>
                  </a:lnTo>
                  <a:lnTo>
                    <a:pt x="5604" y="5768"/>
                  </a:lnTo>
                  <a:lnTo>
                    <a:pt x="5614" y="5790"/>
                  </a:lnTo>
                  <a:lnTo>
                    <a:pt x="5623" y="5817"/>
                  </a:lnTo>
                  <a:lnTo>
                    <a:pt x="5633" y="5850"/>
                  </a:lnTo>
                  <a:lnTo>
                    <a:pt x="5633" y="5893"/>
                  </a:lnTo>
                  <a:lnTo>
                    <a:pt x="5636" y="5937"/>
                  </a:lnTo>
                  <a:lnTo>
                    <a:pt x="5642" y="5975"/>
                  </a:lnTo>
                  <a:lnTo>
                    <a:pt x="5658" y="6056"/>
                  </a:lnTo>
                  <a:lnTo>
                    <a:pt x="5664" y="6095"/>
                  </a:lnTo>
                  <a:lnTo>
                    <a:pt x="5664" y="6154"/>
                  </a:lnTo>
                  <a:lnTo>
                    <a:pt x="5655" y="6171"/>
                  </a:lnTo>
                  <a:lnTo>
                    <a:pt x="5648" y="6176"/>
                  </a:lnTo>
                  <a:lnTo>
                    <a:pt x="5645" y="6187"/>
                  </a:lnTo>
                  <a:lnTo>
                    <a:pt x="5642" y="6203"/>
                  </a:lnTo>
                  <a:lnTo>
                    <a:pt x="5648" y="6247"/>
                  </a:lnTo>
                  <a:lnTo>
                    <a:pt x="5651" y="6258"/>
                  </a:lnTo>
                  <a:lnTo>
                    <a:pt x="5651" y="6263"/>
                  </a:lnTo>
                  <a:lnTo>
                    <a:pt x="5642" y="6263"/>
                  </a:lnTo>
                  <a:lnTo>
                    <a:pt x="5629" y="6247"/>
                  </a:lnTo>
                  <a:lnTo>
                    <a:pt x="5611" y="6236"/>
                  </a:lnTo>
                  <a:lnTo>
                    <a:pt x="5607" y="6236"/>
                  </a:lnTo>
                  <a:lnTo>
                    <a:pt x="5604" y="6241"/>
                  </a:lnTo>
                  <a:lnTo>
                    <a:pt x="5598" y="6274"/>
                  </a:lnTo>
                  <a:lnTo>
                    <a:pt x="5598" y="6296"/>
                  </a:lnTo>
                  <a:lnTo>
                    <a:pt x="5595" y="6312"/>
                  </a:lnTo>
                  <a:lnTo>
                    <a:pt x="5592" y="6312"/>
                  </a:lnTo>
                  <a:lnTo>
                    <a:pt x="5585" y="6317"/>
                  </a:lnTo>
                  <a:lnTo>
                    <a:pt x="5573" y="6301"/>
                  </a:lnTo>
                  <a:lnTo>
                    <a:pt x="5557" y="6285"/>
                  </a:lnTo>
                  <a:lnTo>
                    <a:pt x="5548" y="6269"/>
                  </a:lnTo>
                  <a:lnTo>
                    <a:pt x="5535" y="6230"/>
                  </a:lnTo>
                  <a:lnTo>
                    <a:pt x="5526" y="6203"/>
                  </a:lnTo>
                  <a:lnTo>
                    <a:pt x="5513" y="6171"/>
                  </a:lnTo>
                  <a:lnTo>
                    <a:pt x="5491" y="6133"/>
                  </a:lnTo>
                  <a:lnTo>
                    <a:pt x="5460" y="6084"/>
                  </a:lnTo>
                  <a:lnTo>
                    <a:pt x="5444" y="6051"/>
                  </a:lnTo>
                  <a:lnTo>
                    <a:pt x="5435" y="6024"/>
                  </a:lnTo>
                  <a:lnTo>
                    <a:pt x="5431" y="5991"/>
                  </a:lnTo>
                  <a:lnTo>
                    <a:pt x="5431" y="5964"/>
                  </a:lnTo>
                  <a:lnTo>
                    <a:pt x="5435" y="5904"/>
                  </a:lnTo>
                  <a:lnTo>
                    <a:pt x="5428" y="5839"/>
                  </a:lnTo>
                  <a:lnTo>
                    <a:pt x="5422" y="5801"/>
                  </a:lnTo>
                  <a:lnTo>
                    <a:pt x="5428" y="5736"/>
                  </a:lnTo>
                  <a:lnTo>
                    <a:pt x="5435" y="5692"/>
                  </a:lnTo>
                  <a:lnTo>
                    <a:pt x="5431" y="5676"/>
                  </a:lnTo>
                  <a:lnTo>
                    <a:pt x="5425" y="5660"/>
                  </a:lnTo>
                  <a:lnTo>
                    <a:pt x="5406" y="5649"/>
                  </a:lnTo>
                  <a:lnTo>
                    <a:pt x="5365" y="5632"/>
                  </a:lnTo>
                  <a:lnTo>
                    <a:pt x="5334" y="5627"/>
                  </a:lnTo>
                  <a:lnTo>
                    <a:pt x="5293" y="5627"/>
                  </a:lnTo>
                  <a:lnTo>
                    <a:pt x="5271" y="5632"/>
                  </a:lnTo>
                  <a:lnTo>
                    <a:pt x="5262" y="5632"/>
                  </a:lnTo>
                  <a:lnTo>
                    <a:pt x="5249" y="5627"/>
                  </a:lnTo>
                  <a:lnTo>
                    <a:pt x="5240" y="5622"/>
                  </a:lnTo>
                  <a:lnTo>
                    <a:pt x="5233" y="5611"/>
                  </a:lnTo>
                  <a:lnTo>
                    <a:pt x="5221" y="5583"/>
                  </a:lnTo>
                  <a:lnTo>
                    <a:pt x="5211" y="5573"/>
                  </a:lnTo>
                  <a:lnTo>
                    <a:pt x="5196" y="5556"/>
                  </a:lnTo>
                  <a:lnTo>
                    <a:pt x="5171" y="5540"/>
                  </a:lnTo>
                  <a:lnTo>
                    <a:pt x="5136" y="5518"/>
                  </a:lnTo>
                  <a:lnTo>
                    <a:pt x="5105" y="5502"/>
                  </a:lnTo>
                  <a:lnTo>
                    <a:pt x="5086" y="5486"/>
                  </a:lnTo>
                  <a:lnTo>
                    <a:pt x="5079" y="5469"/>
                  </a:lnTo>
                  <a:lnTo>
                    <a:pt x="5076" y="5448"/>
                  </a:lnTo>
                  <a:lnTo>
                    <a:pt x="5070" y="5426"/>
                  </a:lnTo>
                  <a:lnTo>
                    <a:pt x="5054" y="5404"/>
                  </a:lnTo>
                  <a:lnTo>
                    <a:pt x="5026" y="5371"/>
                  </a:lnTo>
                  <a:lnTo>
                    <a:pt x="4976" y="5333"/>
                  </a:lnTo>
                  <a:lnTo>
                    <a:pt x="4944" y="5317"/>
                  </a:lnTo>
                  <a:lnTo>
                    <a:pt x="4919" y="5306"/>
                  </a:lnTo>
                  <a:lnTo>
                    <a:pt x="4894" y="5301"/>
                  </a:lnTo>
                  <a:lnTo>
                    <a:pt x="4856" y="5301"/>
                  </a:lnTo>
                  <a:lnTo>
                    <a:pt x="4841" y="5306"/>
                  </a:lnTo>
                  <a:lnTo>
                    <a:pt x="4815" y="5323"/>
                  </a:lnTo>
                  <a:lnTo>
                    <a:pt x="4797" y="5339"/>
                  </a:lnTo>
                  <a:lnTo>
                    <a:pt x="4787" y="5344"/>
                  </a:lnTo>
                  <a:lnTo>
                    <a:pt x="4784" y="5344"/>
                  </a:lnTo>
                  <a:lnTo>
                    <a:pt x="4781" y="5333"/>
                  </a:lnTo>
                  <a:lnTo>
                    <a:pt x="4778" y="5295"/>
                  </a:lnTo>
                  <a:lnTo>
                    <a:pt x="4778" y="5246"/>
                  </a:lnTo>
                  <a:lnTo>
                    <a:pt x="4775" y="5214"/>
                  </a:lnTo>
                  <a:lnTo>
                    <a:pt x="4765" y="5170"/>
                  </a:lnTo>
                  <a:lnTo>
                    <a:pt x="4756" y="5132"/>
                  </a:lnTo>
                  <a:lnTo>
                    <a:pt x="4753" y="5105"/>
                  </a:lnTo>
                  <a:lnTo>
                    <a:pt x="4746" y="5072"/>
                  </a:lnTo>
                  <a:lnTo>
                    <a:pt x="4746" y="5056"/>
                  </a:lnTo>
                  <a:lnTo>
                    <a:pt x="4740" y="5045"/>
                  </a:lnTo>
                  <a:lnTo>
                    <a:pt x="4727" y="5034"/>
                  </a:lnTo>
                  <a:lnTo>
                    <a:pt x="4693" y="5034"/>
                  </a:lnTo>
                  <a:lnTo>
                    <a:pt x="4674" y="5029"/>
                  </a:lnTo>
                  <a:lnTo>
                    <a:pt x="4664" y="5018"/>
                  </a:lnTo>
                  <a:lnTo>
                    <a:pt x="4658" y="5013"/>
                  </a:lnTo>
                  <a:lnTo>
                    <a:pt x="4649" y="4996"/>
                  </a:lnTo>
                  <a:lnTo>
                    <a:pt x="4642" y="4975"/>
                  </a:lnTo>
                  <a:lnTo>
                    <a:pt x="4639" y="4947"/>
                  </a:lnTo>
                  <a:lnTo>
                    <a:pt x="4633" y="4915"/>
                  </a:lnTo>
                  <a:lnTo>
                    <a:pt x="4633" y="4877"/>
                  </a:lnTo>
                  <a:lnTo>
                    <a:pt x="4636" y="4833"/>
                  </a:lnTo>
                  <a:lnTo>
                    <a:pt x="4639" y="4795"/>
                  </a:lnTo>
                  <a:lnTo>
                    <a:pt x="4646" y="4752"/>
                  </a:lnTo>
                  <a:lnTo>
                    <a:pt x="4664" y="4670"/>
                  </a:lnTo>
                  <a:lnTo>
                    <a:pt x="4686" y="4589"/>
                  </a:lnTo>
                  <a:lnTo>
                    <a:pt x="4712" y="4523"/>
                  </a:lnTo>
                  <a:lnTo>
                    <a:pt x="4737" y="4469"/>
                  </a:lnTo>
                  <a:lnTo>
                    <a:pt x="4756" y="4436"/>
                  </a:lnTo>
                  <a:lnTo>
                    <a:pt x="4765" y="4431"/>
                  </a:lnTo>
                  <a:lnTo>
                    <a:pt x="4768" y="4425"/>
                  </a:lnTo>
                  <a:lnTo>
                    <a:pt x="4778" y="4425"/>
                  </a:lnTo>
                  <a:lnTo>
                    <a:pt x="4781" y="4415"/>
                  </a:lnTo>
                  <a:lnTo>
                    <a:pt x="4787" y="4377"/>
                  </a:lnTo>
                  <a:lnTo>
                    <a:pt x="4790" y="4355"/>
                  </a:lnTo>
                  <a:lnTo>
                    <a:pt x="4797" y="4333"/>
                  </a:lnTo>
                  <a:lnTo>
                    <a:pt x="4809" y="4317"/>
                  </a:lnTo>
                  <a:lnTo>
                    <a:pt x="4885" y="4295"/>
                  </a:lnTo>
                  <a:lnTo>
                    <a:pt x="4897" y="4284"/>
                  </a:lnTo>
                  <a:lnTo>
                    <a:pt x="4903" y="4268"/>
                  </a:lnTo>
                  <a:lnTo>
                    <a:pt x="4907" y="4246"/>
                  </a:lnTo>
                  <a:lnTo>
                    <a:pt x="4897" y="4224"/>
                  </a:lnTo>
                  <a:lnTo>
                    <a:pt x="4869" y="4175"/>
                  </a:lnTo>
                  <a:lnTo>
                    <a:pt x="4869" y="4165"/>
                  </a:lnTo>
                  <a:lnTo>
                    <a:pt x="4878" y="4159"/>
                  </a:lnTo>
                  <a:lnTo>
                    <a:pt x="4894" y="4159"/>
                  </a:lnTo>
                  <a:lnTo>
                    <a:pt x="4910" y="4154"/>
                  </a:lnTo>
                  <a:lnTo>
                    <a:pt x="4929" y="4148"/>
                  </a:lnTo>
                  <a:lnTo>
                    <a:pt x="4938" y="4143"/>
                  </a:lnTo>
                  <a:lnTo>
                    <a:pt x="4944" y="4132"/>
                  </a:lnTo>
                  <a:lnTo>
                    <a:pt x="4954" y="4083"/>
                  </a:lnTo>
                  <a:lnTo>
                    <a:pt x="4957" y="4072"/>
                  </a:lnTo>
                  <a:lnTo>
                    <a:pt x="4960" y="4067"/>
                  </a:lnTo>
                  <a:lnTo>
                    <a:pt x="4966" y="4067"/>
                  </a:lnTo>
                  <a:lnTo>
                    <a:pt x="4979" y="4078"/>
                  </a:lnTo>
                  <a:lnTo>
                    <a:pt x="4991" y="4094"/>
                  </a:lnTo>
                  <a:lnTo>
                    <a:pt x="5010" y="4105"/>
                  </a:lnTo>
                  <a:lnTo>
                    <a:pt x="5029" y="4105"/>
                  </a:lnTo>
                  <a:lnTo>
                    <a:pt x="5039" y="4094"/>
                  </a:lnTo>
                  <a:lnTo>
                    <a:pt x="5051" y="4083"/>
                  </a:lnTo>
                  <a:lnTo>
                    <a:pt x="5064" y="4061"/>
                  </a:lnTo>
                  <a:lnTo>
                    <a:pt x="5073" y="4029"/>
                  </a:lnTo>
                  <a:lnTo>
                    <a:pt x="5095" y="3969"/>
                  </a:lnTo>
                  <a:lnTo>
                    <a:pt x="5111" y="3931"/>
                  </a:lnTo>
                  <a:lnTo>
                    <a:pt x="5120" y="3904"/>
                  </a:lnTo>
                  <a:lnTo>
                    <a:pt x="5123" y="3887"/>
                  </a:lnTo>
                  <a:lnTo>
                    <a:pt x="5120" y="3882"/>
                  </a:lnTo>
                  <a:lnTo>
                    <a:pt x="5117" y="3882"/>
                  </a:lnTo>
                  <a:lnTo>
                    <a:pt x="5101" y="3876"/>
                  </a:lnTo>
                  <a:lnTo>
                    <a:pt x="5073" y="3865"/>
                  </a:lnTo>
                  <a:lnTo>
                    <a:pt x="5035" y="3855"/>
                  </a:lnTo>
                  <a:lnTo>
                    <a:pt x="5010" y="3844"/>
                  </a:lnTo>
                  <a:lnTo>
                    <a:pt x="4991" y="3827"/>
                  </a:lnTo>
                  <a:lnTo>
                    <a:pt x="4973" y="3806"/>
                  </a:lnTo>
                  <a:lnTo>
                    <a:pt x="4957" y="3779"/>
                  </a:lnTo>
                  <a:lnTo>
                    <a:pt x="4944" y="3762"/>
                  </a:lnTo>
                  <a:lnTo>
                    <a:pt x="4922" y="3746"/>
                  </a:lnTo>
                  <a:lnTo>
                    <a:pt x="4935" y="3740"/>
                  </a:lnTo>
                  <a:lnTo>
                    <a:pt x="4951" y="3740"/>
                  </a:lnTo>
                  <a:lnTo>
                    <a:pt x="4963" y="3746"/>
                  </a:lnTo>
                  <a:lnTo>
                    <a:pt x="4979" y="3757"/>
                  </a:lnTo>
                  <a:lnTo>
                    <a:pt x="5007" y="3784"/>
                  </a:lnTo>
                  <a:lnTo>
                    <a:pt x="5035" y="3806"/>
                  </a:lnTo>
                  <a:lnTo>
                    <a:pt x="5061" y="3833"/>
                  </a:lnTo>
                  <a:lnTo>
                    <a:pt x="5076" y="3838"/>
                  </a:lnTo>
                  <a:lnTo>
                    <a:pt x="5089" y="3844"/>
                  </a:lnTo>
                  <a:lnTo>
                    <a:pt x="5101" y="3838"/>
                  </a:lnTo>
                  <a:lnTo>
                    <a:pt x="5117" y="3833"/>
                  </a:lnTo>
                  <a:lnTo>
                    <a:pt x="5130" y="3822"/>
                  </a:lnTo>
                  <a:lnTo>
                    <a:pt x="5142" y="3800"/>
                  </a:lnTo>
                  <a:lnTo>
                    <a:pt x="5180" y="3730"/>
                  </a:lnTo>
                  <a:lnTo>
                    <a:pt x="5189" y="3713"/>
                  </a:lnTo>
                  <a:lnTo>
                    <a:pt x="5193" y="3697"/>
                  </a:lnTo>
                  <a:lnTo>
                    <a:pt x="5193" y="3686"/>
                  </a:lnTo>
                  <a:lnTo>
                    <a:pt x="5186" y="3675"/>
                  </a:lnTo>
                  <a:lnTo>
                    <a:pt x="5139" y="3626"/>
                  </a:lnTo>
                  <a:lnTo>
                    <a:pt x="5139" y="3615"/>
                  </a:lnTo>
                  <a:lnTo>
                    <a:pt x="5152" y="3605"/>
                  </a:lnTo>
                  <a:lnTo>
                    <a:pt x="5171" y="3605"/>
                  </a:lnTo>
                  <a:lnTo>
                    <a:pt x="5189" y="3610"/>
                  </a:lnTo>
                  <a:lnTo>
                    <a:pt x="5211" y="3615"/>
                  </a:lnTo>
                  <a:lnTo>
                    <a:pt x="5230" y="3626"/>
                  </a:lnTo>
                  <a:lnTo>
                    <a:pt x="5243" y="3643"/>
                  </a:lnTo>
                  <a:lnTo>
                    <a:pt x="5259" y="3664"/>
                  </a:lnTo>
                  <a:lnTo>
                    <a:pt x="5274" y="3692"/>
                  </a:lnTo>
                  <a:lnTo>
                    <a:pt x="5290" y="3713"/>
                  </a:lnTo>
                  <a:lnTo>
                    <a:pt x="5315" y="3768"/>
                  </a:lnTo>
                  <a:lnTo>
                    <a:pt x="5325" y="3784"/>
                  </a:lnTo>
                  <a:lnTo>
                    <a:pt x="5340" y="3789"/>
                  </a:lnTo>
                  <a:lnTo>
                    <a:pt x="5359" y="3779"/>
                  </a:lnTo>
                  <a:lnTo>
                    <a:pt x="5362" y="3779"/>
                  </a:lnTo>
                  <a:lnTo>
                    <a:pt x="5365" y="3773"/>
                  </a:lnTo>
                  <a:lnTo>
                    <a:pt x="5362" y="3762"/>
                  </a:lnTo>
                  <a:lnTo>
                    <a:pt x="5343" y="3740"/>
                  </a:lnTo>
                  <a:lnTo>
                    <a:pt x="5331" y="3724"/>
                  </a:lnTo>
                  <a:lnTo>
                    <a:pt x="5321" y="3713"/>
                  </a:lnTo>
                  <a:lnTo>
                    <a:pt x="5321" y="3692"/>
                  </a:lnTo>
                  <a:lnTo>
                    <a:pt x="5340" y="3675"/>
                  </a:lnTo>
                  <a:lnTo>
                    <a:pt x="5350" y="3659"/>
                  </a:lnTo>
                  <a:lnTo>
                    <a:pt x="5369" y="3632"/>
                  </a:lnTo>
                  <a:lnTo>
                    <a:pt x="5384" y="3610"/>
                  </a:lnTo>
                  <a:lnTo>
                    <a:pt x="5394" y="3605"/>
                  </a:lnTo>
                  <a:lnTo>
                    <a:pt x="5416" y="3605"/>
                  </a:lnTo>
                  <a:lnTo>
                    <a:pt x="5422" y="3594"/>
                  </a:lnTo>
                  <a:lnTo>
                    <a:pt x="5431" y="3583"/>
                  </a:lnTo>
                  <a:lnTo>
                    <a:pt x="5438" y="3572"/>
                  </a:lnTo>
                  <a:lnTo>
                    <a:pt x="5450" y="3545"/>
                  </a:lnTo>
                  <a:lnTo>
                    <a:pt x="5460" y="3534"/>
                  </a:lnTo>
                  <a:lnTo>
                    <a:pt x="5479" y="3523"/>
                  </a:lnTo>
                  <a:lnTo>
                    <a:pt x="5485" y="3518"/>
                  </a:lnTo>
                  <a:lnTo>
                    <a:pt x="5488" y="3501"/>
                  </a:lnTo>
                  <a:lnTo>
                    <a:pt x="5491" y="3479"/>
                  </a:lnTo>
                  <a:lnTo>
                    <a:pt x="5491" y="3463"/>
                  </a:lnTo>
                  <a:lnTo>
                    <a:pt x="5485" y="3436"/>
                  </a:lnTo>
                  <a:lnTo>
                    <a:pt x="5472" y="3409"/>
                  </a:lnTo>
                  <a:lnTo>
                    <a:pt x="5457" y="3387"/>
                  </a:lnTo>
                  <a:lnTo>
                    <a:pt x="5444" y="3365"/>
                  </a:lnTo>
                  <a:lnTo>
                    <a:pt x="5438" y="3349"/>
                  </a:lnTo>
                  <a:lnTo>
                    <a:pt x="5438" y="3333"/>
                  </a:lnTo>
                  <a:lnTo>
                    <a:pt x="5447" y="3316"/>
                  </a:lnTo>
                  <a:lnTo>
                    <a:pt x="5447" y="3306"/>
                  </a:lnTo>
                  <a:lnTo>
                    <a:pt x="5444" y="3295"/>
                  </a:lnTo>
                  <a:lnTo>
                    <a:pt x="5425" y="3262"/>
                  </a:lnTo>
                  <a:lnTo>
                    <a:pt x="5425" y="3257"/>
                  </a:lnTo>
                  <a:lnTo>
                    <a:pt x="5428" y="3251"/>
                  </a:lnTo>
                  <a:lnTo>
                    <a:pt x="5463" y="3251"/>
                  </a:lnTo>
                  <a:lnTo>
                    <a:pt x="5475" y="3246"/>
                  </a:lnTo>
                  <a:lnTo>
                    <a:pt x="5488" y="3235"/>
                  </a:lnTo>
                  <a:lnTo>
                    <a:pt x="5494" y="3224"/>
                  </a:lnTo>
                  <a:lnTo>
                    <a:pt x="5494" y="3213"/>
                  </a:lnTo>
                  <a:lnTo>
                    <a:pt x="5497" y="3191"/>
                  </a:lnTo>
                  <a:lnTo>
                    <a:pt x="5494" y="3180"/>
                  </a:lnTo>
                  <a:lnTo>
                    <a:pt x="5485" y="3164"/>
                  </a:lnTo>
                  <a:lnTo>
                    <a:pt x="5479" y="3164"/>
                  </a:lnTo>
                  <a:lnTo>
                    <a:pt x="5475" y="3159"/>
                  </a:lnTo>
                  <a:lnTo>
                    <a:pt x="5479" y="3148"/>
                  </a:lnTo>
                  <a:lnTo>
                    <a:pt x="5491" y="3115"/>
                  </a:lnTo>
                  <a:lnTo>
                    <a:pt x="5488" y="3104"/>
                  </a:lnTo>
                  <a:lnTo>
                    <a:pt x="5482" y="3099"/>
                  </a:lnTo>
                  <a:lnTo>
                    <a:pt x="5469" y="3099"/>
                  </a:lnTo>
                  <a:lnTo>
                    <a:pt x="5457" y="3093"/>
                  </a:lnTo>
                  <a:lnTo>
                    <a:pt x="5447" y="3088"/>
                  </a:lnTo>
                  <a:lnTo>
                    <a:pt x="5435" y="3072"/>
                  </a:lnTo>
                  <a:lnTo>
                    <a:pt x="5431" y="3050"/>
                  </a:lnTo>
                  <a:lnTo>
                    <a:pt x="5425" y="3028"/>
                  </a:lnTo>
                  <a:lnTo>
                    <a:pt x="5416" y="3017"/>
                  </a:lnTo>
                  <a:lnTo>
                    <a:pt x="5403" y="3012"/>
                  </a:lnTo>
                  <a:lnTo>
                    <a:pt x="5387" y="3006"/>
                  </a:lnTo>
                  <a:lnTo>
                    <a:pt x="5353" y="3006"/>
                  </a:lnTo>
                  <a:lnTo>
                    <a:pt x="5331" y="3001"/>
                  </a:lnTo>
                  <a:lnTo>
                    <a:pt x="5309" y="2985"/>
                  </a:lnTo>
                  <a:lnTo>
                    <a:pt x="5284" y="2963"/>
                  </a:lnTo>
                  <a:lnTo>
                    <a:pt x="5277" y="2963"/>
                  </a:lnTo>
                  <a:lnTo>
                    <a:pt x="5271" y="2968"/>
                  </a:lnTo>
                  <a:lnTo>
                    <a:pt x="5262" y="2979"/>
                  </a:lnTo>
                  <a:lnTo>
                    <a:pt x="5255" y="2979"/>
                  </a:lnTo>
                  <a:lnTo>
                    <a:pt x="5240" y="2985"/>
                  </a:lnTo>
                  <a:lnTo>
                    <a:pt x="5227" y="2985"/>
                  </a:lnTo>
                  <a:lnTo>
                    <a:pt x="5218" y="3001"/>
                  </a:lnTo>
                  <a:lnTo>
                    <a:pt x="5215" y="3023"/>
                  </a:lnTo>
                  <a:lnTo>
                    <a:pt x="5215" y="3045"/>
                  </a:lnTo>
                  <a:lnTo>
                    <a:pt x="5221" y="3072"/>
                  </a:lnTo>
                  <a:lnTo>
                    <a:pt x="5227" y="3093"/>
                  </a:lnTo>
                  <a:lnTo>
                    <a:pt x="5246" y="3126"/>
                  </a:lnTo>
                  <a:lnTo>
                    <a:pt x="5255" y="3132"/>
                  </a:lnTo>
                  <a:lnTo>
                    <a:pt x="5259" y="3142"/>
                  </a:lnTo>
                  <a:lnTo>
                    <a:pt x="5259" y="3170"/>
                  </a:lnTo>
                  <a:lnTo>
                    <a:pt x="5252" y="3180"/>
                  </a:lnTo>
                  <a:lnTo>
                    <a:pt x="5240" y="3191"/>
                  </a:lnTo>
                  <a:lnTo>
                    <a:pt x="5221" y="3191"/>
                  </a:lnTo>
                  <a:lnTo>
                    <a:pt x="5218" y="3208"/>
                  </a:lnTo>
                  <a:lnTo>
                    <a:pt x="5218" y="3251"/>
                  </a:lnTo>
                  <a:lnTo>
                    <a:pt x="5211" y="3306"/>
                  </a:lnTo>
                  <a:lnTo>
                    <a:pt x="5202" y="3333"/>
                  </a:lnTo>
                  <a:lnTo>
                    <a:pt x="5189" y="3354"/>
                  </a:lnTo>
                  <a:lnTo>
                    <a:pt x="5174" y="3376"/>
                  </a:lnTo>
                  <a:lnTo>
                    <a:pt x="5164" y="3392"/>
                  </a:lnTo>
                  <a:lnTo>
                    <a:pt x="5161" y="3414"/>
                  </a:lnTo>
                  <a:lnTo>
                    <a:pt x="5158" y="3431"/>
                  </a:lnTo>
                  <a:lnTo>
                    <a:pt x="5158" y="3447"/>
                  </a:lnTo>
                  <a:lnTo>
                    <a:pt x="5145" y="3469"/>
                  </a:lnTo>
                  <a:lnTo>
                    <a:pt x="5130" y="3479"/>
                  </a:lnTo>
                  <a:lnTo>
                    <a:pt x="5108" y="3490"/>
                  </a:lnTo>
                  <a:lnTo>
                    <a:pt x="5101" y="3485"/>
                  </a:lnTo>
                  <a:lnTo>
                    <a:pt x="5098" y="3479"/>
                  </a:lnTo>
                  <a:lnTo>
                    <a:pt x="5089" y="3447"/>
                  </a:lnTo>
                  <a:lnTo>
                    <a:pt x="5064" y="3403"/>
                  </a:lnTo>
                  <a:lnTo>
                    <a:pt x="5051" y="3376"/>
                  </a:lnTo>
                  <a:lnTo>
                    <a:pt x="5048" y="3360"/>
                  </a:lnTo>
                  <a:lnTo>
                    <a:pt x="5048" y="3349"/>
                  </a:lnTo>
                  <a:lnTo>
                    <a:pt x="5054" y="3338"/>
                  </a:lnTo>
                  <a:lnTo>
                    <a:pt x="5073" y="3316"/>
                  </a:lnTo>
                  <a:lnTo>
                    <a:pt x="5079" y="3306"/>
                  </a:lnTo>
                  <a:lnTo>
                    <a:pt x="5083" y="3289"/>
                  </a:lnTo>
                  <a:lnTo>
                    <a:pt x="5079" y="3262"/>
                  </a:lnTo>
                  <a:lnTo>
                    <a:pt x="5073" y="3229"/>
                  </a:lnTo>
                  <a:lnTo>
                    <a:pt x="5048" y="3153"/>
                  </a:lnTo>
                  <a:lnTo>
                    <a:pt x="5029" y="3121"/>
                  </a:lnTo>
                  <a:lnTo>
                    <a:pt x="5013" y="3104"/>
                  </a:lnTo>
                  <a:lnTo>
                    <a:pt x="5004" y="3099"/>
                  </a:lnTo>
                  <a:lnTo>
                    <a:pt x="4995" y="3099"/>
                  </a:lnTo>
                  <a:lnTo>
                    <a:pt x="4985" y="3104"/>
                  </a:lnTo>
                  <a:lnTo>
                    <a:pt x="4979" y="3110"/>
                  </a:lnTo>
                  <a:lnTo>
                    <a:pt x="4966" y="3142"/>
                  </a:lnTo>
                  <a:lnTo>
                    <a:pt x="4957" y="3175"/>
                  </a:lnTo>
                  <a:lnTo>
                    <a:pt x="4947" y="3240"/>
                  </a:lnTo>
                  <a:lnTo>
                    <a:pt x="4944" y="3267"/>
                  </a:lnTo>
                  <a:lnTo>
                    <a:pt x="4938" y="3284"/>
                  </a:lnTo>
                  <a:lnTo>
                    <a:pt x="4932" y="3284"/>
                  </a:lnTo>
                  <a:lnTo>
                    <a:pt x="4919" y="3262"/>
                  </a:lnTo>
                  <a:lnTo>
                    <a:pt x="4910" y="3240"/>
                  </a:lnTo>
                  <a:lnTo>
                    <a:pt x="4907" y="3224"/>
                  </a:lnTo>
                  <a:lnTo>
                    <a:pt x="4907" y="3213"/>
                  </a:lnTo>
                  <a:lnTo>
                    <a:pt x="4913" y="3202"/>
                  </a:lnTo>
                  <a:lnTo>
                    <a:pt x="4916" y="3191"/>
                  </a:lnTo>
                  <a:lnTo>
                    <a:pt x="4916" y="3180"/>
                  </a:lnTo>
                  <a:lnTo>
                    <a:pt x="4913" y="3164"/>
                  </a:lnTo>
                  <a:lnTo>
                    <a:pt x="4900" y="3142"/>
                  </a:lnTo>
                  <a:lnTo>
                    <a:pt x="4891" y="3115"/>
                  </a:lnTo>
                  <a:lnTo>
                    <a:pt x="4888" y="3110"/>
                  </a:lnTo>
                  <a:lnTo>
                    <a:pt x="4891" y="3099"/>
                  </a:lnTo>
                  <a:lnTo>
                    <a:pt x="4897" y="3088"/>
                  </a:lnTo>
                  <a:lnTo>
                    <a:pt x="4903" y="3083"/>
                  </a:lnTo>
                  <a:lnTo>
                    <a:pt x="4913" y="3077"/>
                  </a:lnTo>
                  <a:lnTo>
                    <a:pt x="4916" y="3072"/>
                  </a:lnTo>
                  <a:lnTo>
                    <a:pt x="4913" y="3061"/>
                  </a:lnTo>
                  <a:lnTo>
                    <a:pt x="4897" y="3045"/>
                  </a:lnTo>
                  <a:lnTo>
                    <a:pt x="4878" y="3028"/>
                  </a:lnTo>
                  <a:lnTo>
                    <a:pt x="4863" y="3023"/>
                  </a:lnTo>
                  <a:lnTo>
                    <a:pt x="4853" y="3023"/>
                  </a:lnTo>
                  <a:lnTo>
                    <a:pt x="4834" y="3034"/>
                  </a:lnTo>
                  <a:lnTo>
                    <a:pt x="4815" y="3034"/>
                  </a:lnTo>
                  <a:lnTo>
                    <a:pt x="4800" y="3023"/>
                  </a:lnTo>
                  <a:lnTo>
                    <a:pt x="4793" y="3017"/>
                  </a:lnTo>
                  <a:lnTo>
                    <a:pt x="4790" y="3006"/>
                  </a:lnTo>
                  <a:lnTo>
                    <a:pt x="4790" y="2990"/>
                  </a:lnTo>
                  <a:lnTo>
                    <a:pt x="4800" y="2974"/>
                  </a:lnTo>
                  <a:lnTo>
                    <a:pt x="4812" y="2958"/>
                  </a:lnTo>
                  <a:lnTo>
                    <a:pt x="4837" y="2920"/>
                  </a:lnTo>
                  <a:lnTo>
                    <a:pt x="4841" y="2903"/>
                  </a:lnTo>
                  <a:lnTo>
                    <a:pt x="4841" y="2898"/>
                  </a:lnTo>
                  <a:lnTo>
                    <a:pt x="4837" y="2892"/>
                  </a:lnTo>
                  <a:lnTo>
                    <a:pt x="4815" y="2865"/>
                  </a:lnTo>
                  <a:lnTo>
                    <a:pt x="4787" y="2833"/>
                  </a:lnTo>
                  <a:lnTo>
                    <a:pt x="4775" y="2811"/>
                  </a:lnTo>
                  <a:lnTo>
                    <a:pt x="4765" y="2789"/>
                  </a:lnTo>
                  <a:lnTo>
                    <a:pt x="4759" y="2762"/>
                  </a:lnTo>
                  <a:lnTo>
                    <a:pt x="4759" y="2718"/>
                  </a:lnTo>
                  <a:lnTo>
                    <a:pt x="4756" y="2702"/>
                  </a:lnTo>
                  <a:lnTo>
                    <a:pt x="4746" y="2675"/>
                  </a:lnTo>
                  <a:lnTo>
                    <a:pt x="4731" y="2642"/>
                  </a:lnTo>
                  <a:lnTo>
                    <a:pt x="4715" y="2615"/>
                  </a:lnTo>
                  <a:lnTo>
                    <a:pt x="4693" y="2593"/>
                  </a:lnTo>
                  <a:lnTo>
                    <a:pt x="4671" y="2577"/>
                  </a:lnTo>
                  <a:lnTo>
                    <a:pt x="4652" y="2561"/>
                  </a:lnTo>
                  <a:lnTo>
                    <a:pt x="4633" y="2555"/>
                  </a:lnTo>
                  <a:lnTo>
                    <a:pt x="4620" y="2555"/>
                  </a:lnTo>
                  <a:lnTo>
                    <a:pt x="4614" y="2561"/>
                  </a:lnTo>
                  <a:lnTo>
                    <a:pt x="4611" y="2566"/>
                  </a:lnTo>
                  <a:lnTo>
                    <a:pt x="4608" y="2577"/>
                  </a:lnTo>
                  <a:lnTo>
                    <a:pt x="4608" y="2588"/>
                  </a:lnTo>
                  <a:lnTo>
                    <a:pt x="4605" y="2599"/>
                  </a:lnTo>
                  <a:lnTo>
                    <a:pt x="4595" y="2610"/>
                  </a:lnTo>
                  <a:lnTo>
                    <a:pt x="4570" y="2620"/>
                  </a:lnTo>
                  <a:lnTo>
                    <a:pt x="4561" y="2637"/>
                  </a:lnTo>
                  <a:lnTo>
                    <a:pt x="4561" y="2659"/>
                  </a:lnTo>
                  <a:lnTo>
                    <a:pt x="4558" y="2664"/>
                  </a:lnTo>
                  <a:lnTo>
                    <a:pt x="4551" y="2680"/>
                  </a:lnTo>
                  <a:lnTo>
                    <a:pt x="4536" y="2691"/>
                  </a:lnTo>
                  <a:lnTo>
                    <a:pt x="4523" y="2702"/>
                  </a:lnTo>
                  <a:lnTo>
                    <a:pt x="4520" y="2724"/>
                  </a:lnTo>
                  <a:lnTo>
                    <a:pt x="4520" y="2746"/>
                  </a:lnTo>
                  <a:lnTo>
                    <a:pt x="4523" y="2767"/>
                  </a:lnTo>
                  <a:lnTo>
                    <a:pt x="4536" y="2816"/>
                  </a:lnTo>
                  <a:lnTo>
                    <a:pt x="4539" y="2843"/>
                  </a:lnTo>
                  <a:lnTo>
                    <a:pt x="4539" y="2860"/>
                  </a:lnTo>
                  <a:lnTo>
                    <a:pt x="4532" y="2903"/>
                  </a:lnTo>
                  <a:lnTo>
                    <a:pt x="4532" y="2920"/>
                  </a:lnTo>
                  <a:lnTo>
                    <a:pt x="4536" y="2941"/>
                  </a:lnTo>
                  <a:lnTo>
                    <a:pt x="4542" y="2958"/>
                  </a:lnTo>
                  <a:lnTo>
                    <a:pt x="4554" y="2979"/>
                  </a:lnTo>
                  <a:lnTo>
                    <a:pt x="4573" y="2996"/>
                  </a:lnTo>
                  <a:lnTo>
                    <a:pt x="4598" y="3006"/>
                  </a:lnTo>
                  <a:lnTo>
                    <a:pt x="4624" y="3023"/>
                  </a:lnTo>
                  <a:lnTo>
                    <a:pt x="4642" y="3039"/>
                  </a:lnTo>
                  <a:lnTo>
                    <a:pt x="4658" y="3061"/>
                  </a:lnTo>
                  <a:lnTo>
                    <a:pt x="4671" y="3083"/>
                  </a:lnTo>
                  <a:lnTo>
                    <a:pt x="4674" y="3099"/>
                  </a:lnTo>
                  <a:lnTo>
                    <a:pt x="4677" y="3121"/>
                  </a:lnTo>
                  <a:lnTo>
                    <a:pt x="4661" y="3148"/>
                  </a:lnTo>
                  <a:lnTo>
                    <a:pt x="4649" y="3159"/>
                  </a:lnTo>
                  <a:lnTo>
                    <a:pt x="4642" y="3180"/>
                  </a:lnTo>
                  <a:lnTo>
                    <a:pt x="4646" y="3191"/>
                  </a:lnTo>
                  <a:lnTo>
                    <a:pt x="4652" y="3197"/>
                  </a:lnTo>
                  <a:lnTo>
                    <a:pt x="4661" y="3202"/>
                  </a:lnTo>
                  <a:lnTo>
                    <a:pt x="4671" y="3197"/>
                  </a:lnTo>
                  <a:lnTo>
                    <a:pt x="4683" y="3186"/>
                  </a:lnTo>
                  <a:lnTo>
                    <a:pt x="4696" y="3180"/>
                  </a:lnTo>
                  <a:lnTo>
                    <a:pt x="4702" y="3180"/>
                  </a:lnTo>
                  <a:lnTo>
                    <a:pt x="4708" y="3186"/>
                  </a:lnTo>
                  <a:lnTo>
                    <a:pt x="4708" y="3202"/>
                  </a:lnTo>
                  <a:lnTo>
                    <a:pt x="4705" y="3219"/>
                  </a:lnTo>
                  <a:lnTo>
                    <a:pt x="4699" y="3240"/>
                  </a:lnTo>
                  <a:lnTo>
                    <a:pt x="4683" y="3267"/>
                  </a:lnTo>
                  <a:lnTo>
                    <a:pt x="4664" y="3295"/>
                  </a:lnTo>
                  <a:lnTo>
                    <a:pt x="4646" y="3311"/>
                  </a:lnTo>
                  <a:lnTo>
                    <a:pt x="4630" y="3322"/>
                  </a:lnTo>
                  <a:lnTo>
                    <a:pt x="4611" y="3322"/>
                  </a:lnTo>
                  <a:lnTo>
                    <a:pt x="4608" y="3316"/>
                  </a:lnTo>
                  <a:lnTo>
                    <a:pt x="4602" y="3316"/>
                  </a:lnTo>
                  <a:lnTo>
                    <a:pt x="4598" y="3327"/>
                  </a:lnTo>
                  <a:lnTo>
                    <a:pt x="4592" y="3344"/>
                  </a:lnTo>
                  <a:lnTo>
                    <a:pt x="4592" y="3371"/>
                  </a:lnTo>
                  <a:lnTo>
                    <a:pt x="4595" y="3403"/>
                  </a:lnTo>
                  <a:lnTo>
                    <a:pt x="4608" y="3463"/>
                  </a:lnTo>
                  <a:lnTo>
                    <a:pt x="4611" y="3485"/>
                  </a:lnTo>
                  <a:lnTo>
                    <a:pt x="4611" y="3501"/>
                  </a:lnTo>
                  <a:lnTo>
                    <a:pt x="4608" y="3501"/>
                  </a:lnTo>
                  <a:lnTo>
                    <a:pt x="4592" y="3490"/>
                  </a:lnTo>
                  <a:lnTo>
                    <a:pt x="4561" y="3452"/>
                  </a:lnTo>
                  <a:lnTo>
                    <a:pt x="4545" y="3425"/>
                  </a:lnTo>
                  <a:lnTo>
                    <a:pt x="4545" y="3398"/>
                  </a:lnTo>
                  <a:lnTo>
                    <a:pt x="4551" y="3365"/>
                  </a:lnTo>
                  <a:lnTo>
                    <a:pt x="4561" y="3333"/>
                  </a:lnTo>
                  <a:lnTo>
                    <a:pt x="4561" y="3316"/>
                  </a:lnTo>
                  <a:lnTo>
                    <a:pt x="4554" y="3295"/>
                  </a:lnTo>
                  <a:lnTo>
                    <a:pt x="4548" y="3289"/>
                  </a:lnTo>
                  <a:lnTo>
                    <a:pt x="4536" y="3284"/>
                  </a:lnTo>
                  <a:lnTo>
                    <a:pt x="4520" y="3289"/>
                  </a:lnTo>
                  <a:lnTo>
                    <a:pt x="4504" y="3284"/>
                  </a:lnTo>
                  <a:lnTo>
                    <a:pt x="4492" y="3278"/>
                  </a:lnTo>
                  <a:lnTo>
                    <a:pt x="4470" y="3257"/>
                  </a:lnTo>
                  <a:lnTo>
                    <a:pt x="4460" y="3251"/>
                  </a:lnTo>
                  <a:lnTo>
                    <a:pt x="4448" y="3246"/>
                  </a:lnTo>
                  <a:lnTo>
                    <a:pt x="4435" y="3246"/>
                  </a:lnTo>
                  <a:lnTo>
                    <a:pt x="4416" y="3257"/>
                  </a:lnTo>
                  <a:lnTo>
                    <a:pt x="4400" y="3273"/>
                  </a:lnTo>
                  <a:lnTo>
                    <a:pt x="4394" y="3289"/>
                  </a:lnTo>
                  <a:lnTo>
                    <a:pt x="4394" y="3333"/>
                  </a:lnTo>
                  <a:lnTo>
                    <a:pt x="4397" y="3349"/>
                  </a:lnTo>
                  <a:lnTo>
                    <a:pt x="4397" y="3365"/>
                  </a:lnTo>
                  <a:lnTo>
                    <a:pt x="4391" y="3382"/>
                  </a:lnTo>
                  <a:lnTo>
                    <a:pt x="4382" y="3387"/>
                  </a:lnTo>
                  <a:lnTo>
                    <a:pt x="4366" y="3392"/>
                  </a:lnTo>
                  <a:lnTo>
                    <a:pt x="4356" y="3392"/>
                  </a:lnTo>
                  <a:lnTo>
                    <a:pt x="4338" y="3376"/>
                  </a:lnTo>
                  <a:lnTo>
                    <a:pt x="4325" y="3371"/>
                  </a:lnTo>
                  <a:lnTo>
                    <a:pt x="4309" y="3365"/>
                  </a:lnTo>
                  <a:lnTo>
                    <a:pt x="4287" y="3365"/>
                  </a:lnTo>
                  <a:lnTo>
                    <a:pt x="4256" y="3376"/>
                  </a:lnTo>
                  <a:lnTo>
                    <a:pt x="4212" y="3387"/>
                  </a:lnTo>
                  <a:lnTo>
                    <a:pt x="4177" y="3387"/>
                  </a:lnTo>
                  <a:lnTo>
                    <a:pt x="4149" y="3376"/>
                  </a:lnTo>
                  <a:lnTo>
                    <a:pt x="4130" y="3360"/>
                  </a:lnTo>
                  <a:lnTo>
                    <a:pt x="4096" y="3333"/>
                  </a:lnTo>
                  <a:lnTo>
                    <a:pt x="4083" y="3327"/>
                  </a:lnTo>
                  <a:lnTo>
                    <a:pt x="4070" y="3327"/>
                  </a:lnTo>
                  <a:lnTo>
                    <a:pt x="4058" y="3333"/>
                  </a:lnTo>
                  <a:lnTo>
                    <a:pt x="4030" y="3333"/>
                  </a:lnTo>
                  <a:lnTo>
                    <a:pt x="4017" y="3322"/>
                  </a:lnTo>
                  <a:lnTo>
                    <a:pt x="3998" y="3295"/>
                  </a:lnTo>
                  <a:lnTo>
                    <a:pt x="3979" y="3257"/>
                  </a:lnTo>
                  <a:lnTo>
                    <a:pt x="3960" y="3224"/>
                  </a:lnTo>
                  <a:lnTo>
                    <a:pt x="3945" y="3191"/>
                  </a:lnTo>
                  <a:lnTo>
                    <a:pt x="3935" y="3175"/>
                  </a:lnTo>
                  <a:lnTo>
                    <a:pt x="3926" y="3170"/>
                  </a:lnTo>
                  <a:lnTo>
                    <a:pt x="3920" y="3164"/>
                  </a:lnTo>
                  <a:lnTo>
                    <a:pt x="3907" y="3164"/>
                  </a:lnTo>
                  <a:lnTo>
                    <a:pt x="3860" y="3180"/>
                  </a:lnTo>
                  <a:lnTo>
                    <a:pt x="3832" y="3191"/>
                  </a:lnTo>
                  <a:lnTo>
                    <a:pt x="3806" y="3202"/>
                  </a:lnTo>
                  <a:lnTo>
                    <a:pt x="3784" y="3224"/>
                  </a:lnTo>
                  <a:lnTo>
                    <a:pt x="3769" y="3240"/>
                  </a:lnTo>
                  <a:lnTo>
                    <a:pt x="3762" y="3251"/>
                  </a:lnTo>
                  <a:lnTo>
                    <a:pt x="3759" y="3262"/>
                  </a:lnTo>
                  <a:lnTo>
                    <a:pt x="3759" y="3278"/>
                  </a:lnTo>
                  <a:lnTo>
                    <a:pt x="3762" y="3289"/>
                  </a:lnTo>
                  <a:lnTo>
                    <a:pt x="3769" y="3300"/>
                  </a:lnTo>
                  <a:lnTo>
                    <a:pt x="3781" y="3311"/>
                  </a:lnTo>
                  <a:lnTo>
                    <a:pt x="3788" y="3311"/>
                  </a:lnTo>
                  <a:lnTo>
                    <a:pt x="3806" y="3306"/>
                  </a:lnTo>
                  <a:lnTo>
                    <a:pt x="3822" y="3295"/>
                  </a:lnTo>
                  <a:lnTo>
                    <a:pt x="3860" y="3273"/>
                  </a:lnTo>
                  <a:lnTo>
                    <a:pt x="3876" y="3267"/>
                  </a:lnTo>
                  <a:lnTo>
                    <a:pt x="3882" y="3267"/>
                  </a:lnTo>
                  <a:lnTo>
                    <a:pt x="3891" y="3284"/>
                  </a:lnTo>
                  <a:lnTo>
                    <a:pt x="3885" y="3295"/>
                  </a:lnTo>
                  <a:lnTo>
                    <a:pt x="3860" y="3311"/>
                  </a:lnTo>
                  <a:lnTo>
                    <a:pt x="3828" y="3333"/>
                  </a:lnTo>
                  <a:lnTo>
                    <a:pt x="3816" y="3349"/>
                  </a:lnTo>
                  <a:lnTo>
                    <a:pt x="3806" y="3365"/>
                  </a:lnTo>
                  <a:lnTo>
                    <a:pt x="3806" y="3376"/>
                  </a:lnTo>
                  <a:lnTo>
                    <a:pt x="3816" y="3425"/>
                  </a:lnTo>
                  <a:lnTo>
                    <a:pt x="3838" y="3485"/>
                  </a:lnTo>
                  <a:lnTo>
                    <a:pt x="3844" y="3507"/>
                  </a:lnTo>
                  <a:lnTo>
                    <a:pt x="3844" y="3512"/>
                  </a:lnTo>
                  <a:lnTo>
                    <a:pt x="3841" y="3512"/>
                  </a:lnTo>
                  <a:lnTo>
                    <a:pt x="3828" y="3507"/>
                  </a:lnTo>
                  <a:lnTo>
                    <a:pt x="3800" y="3474"/>
                  </a:lnTo>
                  <a:lnTo>
                    <a:pt x="3769" y="3441"/>
                  </a:lnTo>
                  <a:lnTo>
                    <a:pt x="3744" y="3420"/>
                  </a:lnTo>
                  <a:lnTo>
                    <a:pt x="3715" y="3398"/>
                  </a:lnTo>
                  <a:lnTo>
                    <a:pt x="3700" y="3387"/>
                  </a:lnTo>
                  <a:lnTo>
                    <a:pt x="3690" y="3376"/>
                  </a:lnTo>
                  <a:lnTo>
                    <a:pt x="3668" y="3338"/>
                  </a:lnTo>
                  <a:lnTo>
                    <a:pt x="3662" y="3333"/>
                  </a:lnTo>
                  <a:lnTo>
                    <a:pt x="3656" y="3333"/>
                  </a:lnTo>
                  <a:lnTo>
                    <a:pt x="3649" y="3344"/>
                  </a:lnTo>
                  <a:lnTo>
                    <a:pt x="3637" y="3354"/>
                  </a:lnTo>
                  <a:lnTo>
                    <a:pt x="3621" y="3371"/>
                  </a:lnTo>
                  <a:lnTo>
                    <a:pt x="3593" y="3382"/>
                  </a:lnTo>
                  <a:lnTo>
                    <a:pt x="3558" y="3387"/>
                  </a:lnTo>
                  <a:lnTo>
                    <a:pt x="3467" y="3392"/>
                  </a:lnTo>
                  <a:lnTo>
                    <a:pt x="3426" y="3387"/>
                  </a:lnTo>
                  <a:lnTo>
                    <a:pt x="3392" y="3382"/>
                  </a:lnTo>
                  <a:lnTo>
                    <a:pt x="3363" y="3376"/>
                  </a:lnTo>
                  <a:lnTo>
                    <a:pt x="3344" y="3365"/>
                  </a:lnTo>
                  <a:lnTo>
                    <a:pt x="3341" y="3354"/>
                  </a:lnTo>
                  <a:lnTo>
                    <a:pt x="3338" y="3349"/>
                  </a:lnTo>
                  <a:lnTo>
                    <a:pt x="3341" y="3338"/>
                  </a:lnTo>
                  <a:lnTo>
                    <a:pt x="3369" y="3306"/>
                  </a:lnTo>
                  <a:lnTo>
                    <a:pt x="3385" y="3300"/>
                  </a:lnTo>
                  <a:lnTo>
                    <a:pt x="3414" y="3289"/>
                  </a:lnTo>
                  <a:lnTo>
                    <a:pt x="3423" y="3289"/>
                  </a:lnTo>
                  <a:lnTo>
                    <a:pt x="3426" y="3284"/>
                  </a:lnTo>
                  <a:lnTo>
                    <a:pt x="3423" y="3273"/>
                  </a:lnTo>
                  <a:lnTo>
                    <a:pt x="3414" y="3251"/>
                  </a:lnTo>
                  <a:lnTo>
                    <a:pt x="3385" y="3208"/>
                  </a:lnTo>
                  <a:lnTo>
                    <a:pt x="3369" y="3186"/>
                  </a:lnTo>
                  <a:lnTo>
                    <a:pt x="3354" y="3170"/>
                  </a:lnTo>
                  <a:lnTo>
                    <a:pt x="3338" y="3159"/>
                  </a:lnTo>
                  <a:lnTo>
                    <a:pt x="3319" y="3153"/>
                  </a:lnTo>
                  <a:lnTo>
                    <a:pt x="3297" y="3148"/>
                  </a:lnTo>
                  <a:lnTo>
                    <a:pt x="3269" y="3153"/>
                  </a:lnTo>
                  <a:lnTo>
                    <a:pt x="3215" y="3153"/>
                  </a:lnTo>
                  <a:lnTo>
                    <a:pt x="3165" y="3132"/>
                  </a:lnTo>
                  <a:lnTo>
                    <a:pt x="3115" y="3104"/>
                  </a:lnTo>
                  <a:lnTo>
                    <a:pt x="3039" y="3072"/>
                  </a:lnTo>
                  <a:lnTo>
                    <a:pt x="3014" y="3055"/>
                  </a:lnTo>
                  <a:lnTo>
                    <a:pt x="2970" y="3017"/>
                  </a:lnTo>
                  <a:lnTo>
                    <a:pt x="2948" y="3001"/>
                  </a:lnTo>
                  <a:lnTo>
                    <a:pt x="2926" y="2990"/>
                  </a:lnTo>
                  <a:lnTo>
                    <a:pt x="2904" y="2985"/>
                  </a:lnTo>
                  <a:lnTo>
                    <a:pt x="2879" y="2979"/>
                  </a:lnTo>
                  <a:lnTo>
                    <a:pt x="2860" y="2990"/>
                  </a:lnTo>
                  <a:lnTo>
                    <a:pt x="2848" y="3001"/>
                  </a:lnTo>
                  <a:lnTo>
                    <a:pt x="2841" y="3017"/>
                  </a:lnTo>
                  <a:lnTo>
                    <a:pt x="2835" y="3050"/>
                  </a:lnTo>
                  <a:lnTo>
                    <a:pt x="2829" y="3061"/>
                  </a:lnTo>
                  <a:lnTo>
                    <a:pt x="2819" y="3066"/>
                  </a:lnTo>
                  <a:lnTo>
                    <a:pt x="2797" y="3066"/>
                  </a:lnTo>
                  <a:lnTo>
                    <a:pt x="2788" y="3061"/>
                  </a:lnTo>
                  <a:lnTo>
                    <a:pt x="2779" y="3050"/>
                  </a:lnTo>
                  <a:lnTo>
                    <a:pt x="2772" y="3045"/>
                  </a:lnTo>
                  <a:lnTo>
                    <a:pt x="2769" y="3028"/>
                  </a:lnTo>
                  <a:lnTo>
                    <a:pt x="2766" y="3001"/>
                  </a:lnTo>
                  <a:lnTo>
                    <a:pt x="2769" y="2974"/>
                  </a:lnTo>
                  <a:lnTo>
                    <a:pt x="2769" y="2947"/>
                  </a:lnTo>
                  <a:lnTo>
                    <a:pt x="2763" y="2925"/>
                  </a:lnTo>
                  <a:lnTo>
                    <a:pt x="2760" y="2920"/>
                  </a:lnTo>
                  <a:lnTo>
                    <a:pt x="2753" y="2914"/>
                  </a:lnTo>
                  <a:lnTo>
                    <a:pt x="2744" y="2914"/>
                  </a:lnTo>
                  <a:lnTo>
                    <a:pt x="2731" y="2920"/>
                  </a:lnTo>
                  <a:lnTo>
                    <a:pt x="2722" y="2925"/>
                  </a:lnTo>
                  <a:lnTo>
                    <a:pt x="2719" y="2930"/>
                  </a:lnTo>
                  <a:lnTo>
                    <a:pt x="2713" y="2958"/>
                  </a:lnTo>
                  <a:lnTo>
                    <a:pt x="2709" y="3023"/>
                  </a:lnTo>
                  <a:lnTo>
                    <a:pt x="2706" y="3050"/>
                  </a:lnTo>
                  <a:lnTo>
                    <a:pt x="2703" y="3061"/>
                  </a:lnTo>
                  <a:lnTo>
                    <a:pt x="2691" y="3072"/>
                  </a:lnTo>
                  <a:lnTo>
                    <a:pt x="2681" y="3072"/>
                  </a:lnTo>
                  <a:lnTo>
                    <a:pt x="2669" y="3066"/>
                  </a:lnTo>
                  <a:lnTo>
                    <a:pt x="2656" y="3055"/>
                  </a:lnTo>
                  <a:lnTo>
                    <a:pt x="2637" y="3034"/>
                  </a:lnTo>
                  <a:lnTo>
                    <a:pt x="2621" y="2996"/>
                  </a:lnTo>
                  <a:lnTo>
                    <a:pt x="2593" y="2909"/>
                  </a:lnTo>
                  <a:lnTo>
                    <a:pt x="2577" y="2871"/>
                  </a:lnTo>
                  <a:lnTo>
                    <a:pt x="2555" y="2833"/>
                  </a:lnTo>
                  <a:lnTo>
                    <a:pt x="2537" y="2833"/>
                  </a:lnTo>
                  <a:lnTo>
                    <a:pt x="2530" y="2838"/>
                  </a:lnTo>
                  <a:lnTo>
                    <a:pt x="2515" y="2860"/>
                  </a:lnTo>
                  <a:lnTo>
                    <a:pt x="2515" y="2871"/>
                  </a:lnTo>
                  <a:lnTo>
                    <a:pt x="2521" y="2881"/>
                  </a:lnTo>
                  <a:lnTo>
                    <a:pt x="2540" y="2892"/>
                  </a:lnTo>
                  <a:lnTo>
                    <a:pt x="2543" y="2898"/>
                  </a:lnTo>
                  <a:lnTo>
                    <a:pt x="2543" y="2903"/>
                  </a:lnTo>
                  <a:lnTo>
                    <a:pt x="2530" y="2925"/>
                  </a:lnTo>
                  <a:lnTo>
                    <a:pt x="2502" y="2963"/>
                  </a:lnTo>
                  <a:lnTo>
                    <a:pt x="2474" y="2990"/>
                  </a:lnTo>
                  <a:lnTo>
                    <a:pt x="2471" y="2985"/>
                  </a:lnTo>
                  <a:lnTo>
                    <a:pt x="2464" y="2979"/>
                  </a:lnTo>
                  <a:lnTo>
                    <a:pt x="2452" y="2979"/>
                  </a:lnTo>
                  <a:lnTo>
                    <a:pt x="2430" y="2985"/>
                  </a:lnTo>
                  <a:lnTo>
                    <a:pt x="2392" y="3006"/>
                  </a:lnTo>
                  <a:lnTo>
                    <a:pt x="2329" y="3045"/>
                  </a:lnTo>
                  <a:lnTo>
                    <a:pt x="2320" y="3045"/>
                  </a:lnTo>
                  <a:lnTo>
                    <a:pt x="2320" y="3039"/>
                  </a:lnTo>
                  <a:lnTo>
                    <a:pt x="2348" y="3012"/>
                  </a:lnTo>
                  <a:lnTo>
                    <a:pt x="2398" y="2968"/>
                  </a:lnTo>
                  <a:lnTo>
                    <a:pt x="2439" y="2930"/>
                  </a:lnTo>
                  <a:lnTo>
                    <a:pt x="2449" y="2920"/>
                  </a:lnTo>
                  <a:lnTo>
                    <a:pt x="2452" y="2914"/>
                  </a:lnTo>
                  <a:lnTo>
                    <a:pt x="2452" y="2909"/>
                  </a:lnTo>
                  <a:lnTo>
                    <a:pt x="2445" y="2909"/>
                  </a:lnTo>
                  <a:lnTo>
                    <a:pt x="2417" y="2920"/>
                  </a:lnTo>
                  <a:lnTo>
                    <a:pt x="2392" y="2920"/>
                  </a:lnTo>
                  <a:lnTo>
                    <a:pt x="2376" y="2914"/>
                  </a:lnTo>
                  <a:lnTo>
                    <a:pt x="2367" y="2914"/>
                  </a:lnTo>
                  <a:lnTo>
                    <a:pt x="2354" y="2920"/>
                  </a:lnTo>
                  <a:lnTo>
                    <a:pt x="2339" y="2936"/>
                  </a:lnTo>
                  <a:lnTo>
                    <a:pt x="2320" y="2958"/>
                  </a:lnTo>
                  <a:lnTo>
                    <a:pt x="2298" y="2979"/>
                  </a:lnTo>
                  <a:lnTo>
                    <a:pt x="2285" y="2990"/>
                  </a:lnTo>
                  <a:lnTo>
                    <a:pt x="2260" y="2990"/>
                  </a:lnTo>
                  <a:lnTo>
                    <a:pt x="2251" y="2996"/>
                  </a:lnTo>
                  <a:lnTo>
                    <a:pt x="2235" y="3012"/>
                  </a:lnTo>
                  <a:lnTo>
                    <a:pt x="2213" y="3039"/>
                  </a:lnTo>
                  <a:lnTo>
                    <a:pt x="2166" y="3093"/>
                  </a:lnTo>
                  <a:lnTo>
                    <a:pt x="2134" y="3121"/>
                  </a:lnTo>
                  <a:lnTo>
                    <a:pt x="2125" y="3137"/>
                  </a:lnTo>
                  <a:lnTo>
                    <a:pt x="2122" y="3148"/>
                  </a:lnTo>
                  <a:lnTo>
                    <a:pt x="2122" y="3159"/>
                  </a:lnTo>
                  <a:lnTo>
                    <a:pt x="2128" y="3191"/>
                  </a:lnTo>
                  <a:lnTo>
                    <a:pt x="2125" y="3191"/>
                  </a:lnTo>
                  <a:lnTo>
                    <a:pt x="2109" y="3186"/>
                  </a:lnTo>
                  <a:lnTo>
                    <a:pt x="2097" y="3180"/>
                  </a:lnTo>
                  <a:lnTo>
                    <a:pt x="2081" y="3175"/>
                  </a:lnTo>
                  <a:lnTo>
                    <a:pt x="2068" y="3175"/>
                  </a:lnTo>
                  <a:lnTo>
                    <a:pt x="2056" y="3186"/>
                  </a:lnTo>
                  <a:lnTo>
                    <a:pt x="2046" y="3197"/>
                  </a:lnTo>
                  <a:lnTo>
                    <a:pt x="2040" y="3197"/>
                  </a:lnTo>
                  <a:lnTo>
                    <a:pt x="2027" y="3186"/>
                  </a:lnTo>
                  <a:lnTo>
                    <a:pt x="2021" y="3175"/>
                  </a:lnTo>
                  <a:lnTo>
                    <a:pt x="2012" y="3164"/>
                  </a:lnTo>
                  <a:lnTo>
                    <a:pt x="1999" y="3159"/>
                  </a:lnTo>
                  <a:lnTo>
                    <a:pt x="1977" y="3159"/>
                  </a:lnTo>
                  <a:lnTo>
                    <a:pt x="1942" y="3153"/>
                  </a:lnTo>
                  <a:lnTo>
                    <a:pt x="1914" y="3137"/>
                  </a:lnTo>
                  <a:lnTo>
                    <a:pt x="1883" y="3110"/>
                  </a:lnTo>
                  <a:lnTo>
                    <a:pt x="1854" y="3083"/>
                  </a:lnTo>
                  <a:lnTo>
                    <a:pt x="1823" y="3061"/>
                  </a:lnTo>
                  <a:lnTo>
                    <a:pt x="1788" y="3039"/>
                  </a:lnTo>
                  <a:lnTo>
                    <a:pt x="1754" y="3023"/>
                  </a:lnTo>
                  <a:lnTo>
                    <a:pt x="1732" y="3017"/>
                  </a:lnTo>
                  <a:lnTo>
                    <a:pt x="1688" y="3017"/>
                  </a:lnTo>
                  <a:lnTo>
                    <a:pt x="1669" y="3006"/>
                  </a:lnTo>
                  <a:lnTo>
                    <a:pt x="1656" y="2996"/>
                  </a:lnTo>
                  <a:lnTo>
                    <a:pt x="1641" y="2979"/>
                  </a:lnTo>
                  <a:lnTo>
                    <a:pt x="1628" y="2968"/>
                  </a:lnTo>
                  <a:lnTo>
                    <a:pt x="1612" y="2952"/>
                  </a:lnTo>
                  <a:lnTo>
                    <a:pt x="1594" y="2941"/>
                  </a:lnTo>
                  <a:lnTo>
                    <a:pt x="1568" y="2930"/>
                  </a:lnTo>
                  <a:lnTo>
                    <a:pt x="1524" y="2930"/>
                  </a:lnTo>
                  <a:lnTo>
                    <a:pt x="1493" y="2947"/>
                  </a:lnTo>
                  <a:lnTo>
                    <a:pt x="1477" y="2947"/>
                  </a:lnTo>
                  <a:lnTo>
                    <a:pt x="1465" y="2952"/>
                  </a:lnTo>
                  <a:lnTo>
                    <a:pt x="1449" y="2947"/>
                  </a:lnTo>
                  <a:lnTo>
                    <a:pt x="1433" y="2936"/>
                  </a:lnTo>
                  <a:lnTo>
                    <a:pt x="1411" y="2925"/>
                  </a:lnTo>
                  <a:lnTo>
                    <a:pt x="1389" y="2920"/>
                  </a:lnTo>
                  <a:lnTo>
                    <a:pt x="1342" y="2914"/>
                  </a:lnTo>
                  <a:lnTo>
                    <a:pt x="1282" y="2898"/>
                  </a:lnTo>
                  <a:lnTo>
                    <a:pt x="1254" y="2887"/>
                  </a:lnTo>
                  <a:lnTo>
                    <a:pt x="1223" y="2865"/>
                  </a:lnTo>
                  <a:lnTo>
                    <a:pt x="1194" y="2849"/>
                  </a:lnTo>
                  <a:lnTo>
                    <a:pt x="1169" y="2843"/>
                  </a:lnTo>
                  <a:lnTo>
                    <a:pt x="1150" y="2849"/>
                  </a:lnTo>
                  <a:lnTo>
                    <a:pt x="1135" y="2854"/>
                  </a:lnTo>
                  <a:lnTo>
                    <a:pt x="1097" y="2865"/>
                  </a:lnTo>
                  <a:lnTo>
                    <a:pt x="1072" y="2865"/>
                  </a:lnTo>
                  <a:lnTo>
                    <a:pt x="1044" y="2854"/>
                  </a:lnTo>
                  <a:lnTo>
                    <a:pt x="1018" y="2838"/>
                  </a:lnTo>
                  <a:lnTo>
                    <a:pt x="1006" y="2822"/>
                  </a:lnTo>
                  <a:lnTo>
                    <a:pt x="1000" y="2811"/>
                  </a:lnTo>
                  <a:lnTo>
                    <a:pt x="1000" y="2794"/>
                  </a:lnTo>
                  <a:lnTo>
                    <a:pt x="996" y="2784"/>
                  </a:lnTo>
                  <a:lnTo>
                    <a:pt x="993" y="2778"/>
                  </a:lnTo>
                  <a:lnTo>
                    <a:pt x="978" y="2773"/>
                  </a:lnTo>
                  <a:lnTo>
                    <a:pt x="899" y="2773"/>
                  </a:lnTo>
                  <a:lnTo>
                    <a:pt x="877" y="2778"/>
                  </a:lnTo>
                  <a:lnTo>
                    <a:pt x="868" y="2773"/>
                  </a:lnTo>
                  <a:lnTo>
                    <a:pt x="864" y="2767"/>
                  </a:lnTo>
                  <a:lnTo>
                    <a:pt x="849" y="2746"/>
                  </a:lnTo>
                  <a:lnTo>
                    <a:pt x="839" y="2735"/>
                  </a:lnTo>
                  <a:lnTo>
                    <a:pt x="830" y="2729"/>
                  </a:lnTo>
                  <a:lnTo>
                    <a:pt x="824" y="2735"/>
                  </a:lnTo>
                  <a:lnTo>
                    <a:pt x="817" y="2735"/>
                  </a:lnTo>
                  <a:lnTo>
                    <a:pt x="802" y="2746"/>
                  </a:lnTo>
                  <a:lnTo>
                    <a:pt x="795" y="2746"/>
                  </a:lnTo>
                  <a:lnTo>
                    <a:pt x="786" y="2735"/>
                  </a:lnTo>
                  <a:lnTo>
                    <a:pt x="767" y="2707"/>
                  </a:lnTo>
                  <a:lnTo>
                    <a:pt x="758" y="2697"/>
                  </a:lnTo>
                  <a:lnTo>
                    <a:pt x="732" y="2686"/>
                  </a:lnTo>
                  <a:lnTo>
                    <a:pt x="717" y="2691"/>
                  </a:lnTo>
                  <a:lnTo>
                    <a:pt x="701" y="2707"/>
                  </a:lnTo>
                  <a:lnTo>
                    <a:pt x="679" y="2740"/>
                  </a:lnTo>
                  <a:lnTo>
                    <a:pt x="657" y="2767"/>
                  </a:lnTo>
                  <a:lnTo>
                    <a:pt x="635" y="2778"/>
                  </a:lnTo>
                  <a:lnTo>
                    <a:pt x="594" y="2778"/>
                  </a:lnTo>
                  <a:lnTo>
                    <a:pt x="572" y="2784"/>
                  </a:lnTo>
                  <a:lnTo>
                    <a:pt x="547" y="2789"/>
                  </a:lnTo>
                  <a:lnTo>
                    <a:pt x="522" y="2805"/>
                  </a:lnTo>
                  <a:lnTo>
                    <a:pt x="487" y="2843"/>
                  </a:lnTo>
                  <a:lnTo>
                    <a:pt x="471" y="2865"/>
                  </a:lnTo>
                  <a:lnTo>
                    <a:pt x="456" y="2876"/>
                  </a:lnTo>
                  <a:lnTo>
                    <a:pt x="443" y="2887"/>
                  </a:lnTo>
                  <a:lnTo>
                    <a:pt x="431" y="2892"/>
                  </a:lnTo>
                  <a:lnTo>
                    <a:pt x="393" y="2892"/>
                  </a:lnTo>
                  <a:lnTo>
                    <a:pt x="377" y="2887"/>
                  </a:lnTo>
                  <a:lnTo>
                    <a:pt x="365" y="2898"/>
                  </a:lnTo>
                  <a:lnTo>
                    <a:pt x="355" y="2903"/>
                  </a:lnTo>
                  <a:lnTo>
                    <a:pt x="349" y="2920"/>
                  </a:lnTo>
                  <a:lnTo>
                    <a:pt x="333" y="2963"/>
                  </a:lnTo>
                  <a:lnTo>
                    <a:pt x="317" y="3017"/>
                  </a:lnTo>
                  <a:lnTo>
                    <a:pt x="302" y="3066"/>
                  </a:lnTo>
                  <a:lnTo>
                    <a:pt x="270" y="3132"/>
                  </a:lnTo>
                  <a:lnTo>
                    <a:pt x="248" y="3148"/>
                  </a:lnTo>
                  <a:lnTo>
                    <a:pt x="223" y="3164"/>
                  </a:lnTo>
                  <a:lnTo>
                    <a:pt x="192" y="3170"/>
                  </a:lnTo>
                  <a:lnTo>
                    <a:pt x="151" y="3175"/>
                  </a:lnTo>
                  <a:lnTo>
                    <a:pt x="132" y="3175"/>
                  </a:lnTo>
                  <a:lnTo>
                    <a:pt x="123" y="3180"/>
                  </a:lnTo>
                  <a:lnTo>
                    <a:pt x="116" y="3202"/>
                  </a:lnTo>
                  <a:lnTo>
                    <a:pt x="116" y="3219"/>
                  </a:lnTo>
                  <a:lnTo>
                    <a:pt x="113" y="3229"/>
                  </a:lnTo>
                  <a:lnTo>
                    <a:pt x="107" y="3246"/>
                  </a:lnTo>
                  <a:lnTo>
                    <a:pt x="91" y="3257"/>
                  </a:lnTo>
                  <a:lnTo>
                    <a:pt x="85" y="3262"/>
                  </a:lnTo>
                  <a:lnTo>
                    <a:pt x="85" y="3273"/>
                  </a:lnTo>
                  <a:lnTo>
                    <a:pt x="91" y="3284"/>
                  </a:lnTo>
                  <a:lnTo>
                    <a:pt x="116" y="3300"/>
                  </a:lnTo>
                  <a:lnTo>
                    <a:pt x="148" y="3322"/>
                  </a:lnTo>
                  <a:lnTo>
                    <a:pt x="182" y="3349"/>
                  </a:lnTo>
                  <a:lnTo>
                    <a:pt x="217" y="3382"/>
                  </a:lnTo>
                  <a:lnTo>
                    <a:pt x="245" y="3420"/>
                  </a:lnTo>
                  <a:lnTo>
                    <a:pt x="258" y="3436"/>
                  </a:lnTo>
                  <a:lnTo>
                    <a:pt x="270" y="3479"/>
                  </a:lnTo>
                  <a:lnTo>
                    <a:pt x="292" y="3518"/>
                  </a:lnTo>
                  <a:lnTo>
                    <a:pt x="308" y="3523"/>
                  </a:lnTo>
                  <a:lnTo>
                    <a:pt x="324" y="3523"/>
                  </a:lnTo>
                  <a:lnTo>
                    <a:pt x="336" y="3518"/>
                  </a:lnTo>
                  <a:lnTo>
                    <a:pt x="343" y="3518"/>
                  </a:lnTo>
                  <a:lnTo>
                    <a:pt x="346" y="3523"/>
                  </a:lnTo>
                  <a:lnTo>
                    <a:pt x="349" y="3523"/>
                  </a:lnTo>
                  <a:lnTo>
                    <a:pt x="349" y="3545"/>
                  </a:lnTo>
                  <a:lnTo>
                    <a:pt x="346" y="3566"/>
                  </a:lnTo>
                  <a:lnTo>
                    <a:pt x="349" y="3577"/>
                  </a:lnTo>
                  <a:lnTo>
                    <a:pt x="352" y="3583"/>
                  </a:lnTo>
                  <a:lnTo>
                    <a:pt x="358" y="3583"/>
                  </a:lnTo>
                  <a:lnTo>
                    <a:pt x="371" y="3594"/>
                  </a:lnTo>
                  <a:lnTo>
                    <a:pt x="377" y="3605"/>
                  </a:lnTo>
                  <a:lnTo>
                    <a:pt x="383" y="3637"/>
                  </a:lnTo>
                  <a:lnTo>
                    <a:pt x="390" y="3648"/>
                  </a:lnTo>
                  <a:lnTo>
                    <a:pt x="427" y="3648"/>
                  </a:lnTo>
                  <a:lnTo>
                    <a:pt x="431" y="3653"/>
                  </a:lnTo>
                  <a:lnTo>
                    <a:pt x="434" y="3670"/>
                  </a:lnTo>
                  <a:lnTo>
                    <a:pt x="431" y="3692"/>
                  </a:lnTo>
                  <a:lnTo>
                    <a:pt x="427" y="3692"/>
                  </a:lnTo>
                  <a:lnTo>
                    <a:pt x="424" y="3686"/>
                  </a:lnTo>
                  <a:lnTo>
                    <a:pt x="415" y="3686"/>
                  </a:lnTo>
                  <a:lnTo>
                    <a:pt x="405" y="3692"/>
                  </a:lnTo>
                  <a:lnTo>
                    <a:pt x="396" y="3702"/>
                  </a:lnTo>
                  <a:lnTo>
                    <a:pt x="393" y="3708"/>
                  </a:lnTo>
                  <a:lnTo>
                    <a:pt x="390" y="3708"/>
                  </a:lnTo>
                  <a:lnTo>
                    <a:pt x="377" y="3702"/>
                  </a:lnTo>
                  <a:lnTo>
                    <a:pt x="368" y="3697"/>
                  </a:lnTo>
                  <a:lnTo>
                    <a:pt x="352" y="3692"/>
                  </a:lnTo>
                  <a:lnTo>
                    <a:pt x="333" y="3692"/>
                  </a:lnTo>
                  <a:lnTo>
                    <a:pt x="305" y="3697"/>
                  </a:lnTo>
                  <a:lnTo>
                    <a:pt x="292" y="3702"/>
                  </a:lnTo>
                  <a:lnTo>
                    <a:pt x="283" y="3697"/>
                  </a:lnTo>
                  <a:lnTo>
                    <a:pt x="277" y="3692"/>
                  </a:lnTo>
                  <a:lnTo>
                    <a:pt x="273" y="3686"/>
                  </a:lnTo>
                  <a:lnTo>
                    <a:pt x="273" y="3664"/>
                  </a:lnTo>
                  <a:lnTo>
                    <a:pt x="277" y="3637"/>
                  </a:lnTo>
                  <a:lnTo>
                    <a:pt x="277" y="3605"/>
                  </a:lnTo>
                  <a:lnTo>
                    <a:pt x="264" y="3594"/>
                  </a:lnTo>
                  <a:lnTo>
                    <a:pt x="255" y="3594"/>
                  </a:lnTo>
                  <a:lnTo>
                    <a:pt x="223" y="3610"/>
                  </a:lnTo>
                  <a:lnTo>
                    <a:pt x="182" y="3632"/>
                  </a:lnTo>
                  <a:lnTo>
                    <a:pt x="148" y="3659"/>
                  </a:lnTo>
                  <a:lnTo>
                    <a:pt x="88" y="3708"/>
                  </a:lnTo>
                  <a:lnTo>
                    <a:pt x="47" y="3746"/>
                  </a:lnTo>
                  <a:lnTo>
                    <a:pt x="28" y="3762"/>
                  </a:lnTo>
                  <a:lnTo>
                    <a:pt x="16" y="3768"/>
                  </a:lnTo>
                  <a:lnTo>
                    <a:pt x="6" y="3773"/>
                  </a:lnTo>
                  <a:lnTo>
                    <a:pt x="0" y="3784"/>
                  </a:lnTo>
                  <a:lnTo>
                    <a:pt x="0" y="3795"/>
                  </a:lnTo>
                  <a:lnTo>
                    <a:pt x="3" y="3806"/>
                  </a:lnTo>
                  <a:lnTo>
                    <a:pt x="13" y="3817"/>
                  </a:lnTo>
                  <a:lnTo>
                    <a:pt x="44" y="3838"/>
                  </a:lnTo>
                  <a:lnTo>
                    <a:pt x="69" y="3844"/>
                  </a:lnTo>
                  <a:lnTo>
                    <a:pt x="85" y="3844"/>
                  </a:lnTo>
                  <a:lnTo>
                    <a:pt x="94" y="3849"/>
                  </a:lnTo>
                  <a:lnTo>
                    <a:pt x="94" y="3860"/>
                  </a:lnTo>
                  <a:lnTo>
                    <a:pt x="82" y="3882"/>
                  </a:lnTo>
                  <a:lnTo>
                    <a:pt x="79" y="3893"/>
                  </a:lnTo>
                  <a:lnTo>
                    <a:pt x="79" y="3904"/>
                  </a:lnTo>
                  <a:lnTo>
                    <a:pt x="88" y="3920"/>
                  </a:lnTo>
                  <a:lnTo>
                    <a:pt x="101" y="3931"/>
                  </a:lnTo>
                  <a:lnTo>
                    <a:pt x="107" y="3942"/>
                  </a:lnTo>
                  <a:lnTo>
                    <a:pt x="107" y="3969"/>
                  </a:lnTo>
                  <a:lnTo>
                    <a:pt x="110" y="3980"/>
                  </a:lnTo>
                  <a:lnTo>
                    <a:pt x="116" y="3991"/>
                  </a:lnTo>
                  <a:lnTo>
                    <a:pt x="129" y="3996"/>
                  </a:lnTo>
                  <a:lnTo>
                    <a:pt x="148" y="4007"/>
                  </a:lnTo>
                  <a:lnTo>
                    <a:pt x="173" y="4007"/>
                  </a:lnTo>
                  <a:lnTo>
                    <a:pt x="192" y="4001"/>
                  </a:lnTo>
                  <a:lnTo>
                    <a:pt x="226" y="3985"/>
                  </a:lnTo>
                  <a:lnTo>
                    <a:pt x="245" y="3980"/>
                  </a:lnTo>
                  <a:lnTo>
                    <a:pt x="261" y="3980"/>
                  </a:lnTo>
                  <a:lnTo>
                    <a:pt x="280" y="3985"/>
                  </a:lnTo>
                  <a:lnTo>
                    <a:pt x="299" y="4007"/>
                  </a:lnTo>
                  <a:lnTo>
                    <a:pt x="311" y="4012"/>
                  </a:lnTo>
                  <a:lnTo>
                    <a:pt x="321" y="4018"/>
                  </a:lnTo>
                  <a:lnTo>
                    <a:pt x="333" y="4018"/>
                  </a:lnTo>
                  <a:lnTo>
                    <a:pt x="343" y="4012"/>
                  </a:lnTo>
                  <a:lnTo>
                    <a:pt x="361" y="3996"/>
                  </a:lnTo>
                  <a:lnTo>
                    <a:pt x="380" y="3969"/>
                  </a:lnTo>
                  <a:lnTo>
                    <a:pt x="399" y="3947"/>
                  </a:lnTo>
                  <a:lnTo>
                    <a:pt x="418" y="3931"/>
                  </a:lnTo>
                  <a:lnTo>
                    <a:pt x="427" y="3925"/>
                  </a:lnTo>
                  <a:lnTo>
                    <a:pt x="434" y="3925"/>
                  </a:lnTo>
                  <a:lnTo>
                    <a:pt x="443" y="3931"/>
                  </a:lnTo>
                  <a:lnTo>
                    <a:pt x="456" y="3952"/>
                  </a:lnTo>
                  <a:lnTo>
                    <a:pt x="459" y="3963"/>
                  </a:lnTo>
                  <a:lnTo>
                    <a:pt x="456" y="3969"/>
                  </a:lnTo>
                  <a:lnTo>
                    <a:pt x="453" y="3980"/>
                  </a:lnTo>
                  <a:lnTo>
                    <a:pt x="443" y="3985"/>
                  </a:lnTo>
                  <a:lnTo>
                    <a:pt x="418" y="3996"/>
                  </a:lnTo>
                  <a:lnTo>
                    <a:pt x="412" y="4001"/>
                  </a:lnTo>
                  <a:lnTo>
                    <a:pt x="412" y="4018"/>
                  </a:lnTo>
                  <a:lnTo>
                    <a:pt x="443" y="4045"/>
                  </a:lnTo>
                  <a:lnTo>
                    <a:pt x="449" y="4061"/>
                  </a:lnTo>
                  <a:lnTo>
                    <a:pt x="456" y="4072"/>
                  </a:lnTo>
                  <a:lnTo>
                    <a:pt x="459" y="4088"/>
                  </a:lnTo>
                  <a:lnTo>
                    <a:pt x="462" y="4099"/>
                  </a:lnTo>
                  <a:lnTo>
                    <a:pt x="459" y="4116"/>
                  </a:lnTo>
                  <a:lnTo>
                    <a:pt x="453" y="4137"/>
                  </a:lnTo>
                  <a:lnTo>
                    <a:pt x="440" y="4159"/>
                  </a:lnTo>
                  <a:lnTo>
                    <a:pt x="424" y="4175"/>
                  </a:lnTo>
                  <a:lnTo>
                    <a:pt x="405" y="4186"/>
                  </a:lnTo>
                  <a:lnTo>
                    <a:pt x="387" y="4181"/>
                  </a:lnTo>
                  <a:lnTo>
                    <a:pt x="368" y="4181"/>
                  </a:lnTo>
                  <a:lnTo>
                    <a:pt x="355" y="4192"/>
                  </a:lnTo>
                  <a:lnTo>
                    <a:pt x="346" y="4208"/>
                  </a:lnTo>
                  <a:lnTo>
                    <a:pt x="339" y="4230"/>
                  </a:lnTo>
                  <a:lnTo>
                    <a:pt x="330" y="4251"/>
                  </a:lnTo>
                  <a:lnTo>
                    <a:pt x="311" y="4268"/>
                  </a:lnTo>
                  <a:lnTo>
                    <a:pt x="292" y="4257"/>
                  </a:lnTo>
                  <a:lnTo>
                    <a:pt x="283" y="4246"/>
                  </a:lnTo>
                  <a:lnTo>
                    <a:pt x="270" y="4235"/>
                  </a:lnTo>
                  <a:lnTo>
                    <a:pt x="242" y="4235"/>
                  </a:lnTo>
                  <a:lnTo>
                    <a:pt x="226" y="4251"/>
                  </a:lnTo>
                  <a:lnTo>
                    <a:pt x="217" y="4279"/>
                  </a:lnTo>
                  <a:lnTo>
                    <a:pt x="195" y="4338"/>
                  </a:lnTo>
                  <a:lnTo>
                    <a:pt x="185" y="4366"/>
                  </a:lnTo>
                  <a:lnTo>
                    <a:pt x="167" y="4387"/>
                  </a:lnTo>
                  <a:lnTo>
                    <a:pt x="160" y="4398"/>
                  </a:lnTo>
                  <a:lnTo>
                    <a:pt x="151" y="4425"/>
                  </a:lnTo>
                  <a:lnTo>
                    <a:pt x="145" y="4458"/>
                  </a:lnTo>
                  <a:lnTo>
                    <a:pt x="138" y="4474"/>
                  </a:lnTo>
                  <a:lnTo>
                    <a:pt x="129" y="4491"/>
                  </a:lnTo>
                  <a:lnTo>
                    <a:pt x="119" y="4502"/>
                  </a:lnTo>
                  <a:lnTo>
                    <a:pt x="116" y="4512"/>
                  </a:lnTo>
                  <a:lnTo>
                    <a:pt x="116" y="4523"/>
                  </a:lnTo>
                  <a:lnTo>
                    <a:pt x="119" y="4540"/>
                  </a:lnTo>
                  <a:lnTo>
                    <a:pt x="138" y="4567"/>
                  </a:lnTo>
                  <a:lnTo>
                    <a:pt x="170" y="4610"/>
                  </a:lnTo>
                  <a:lnTo>
                    <a:pt x="182" y="4632"/>
                  </a:lnTo>
                  <a:lnTo>
                    <a:pt x="189" y="4654"/>
                  </a:lnTo>
                  <a:lnTo>
                    <a:pt x="182" y="4686"/>
                  </a:lnTo>
                  <a:lnTo>
                    <a:pt x="179" y="4697"/>
                  </a:lnTo>
                  <a:lnTo>
                    <a:pt x="176" y="4714"/>
                  </a:lnTo>
                  <a:lnTo>
                    <a:pt x="176" y="4724"/>
                  </a:lnTo>
                  <a:lnTo>
                    <a:pt x="207" y="4779"/>
                  </a:lnTo>
                  <a:lnTo>
                    <a:pt x="233" y="4817"/>
                  </a:lnTo>
                  <a:lnTo>
                    <a:pt x="248" y="4833"/>
                  </a:lnTo>
                  <a:lnTo>
                    <a:pt x="264" y="4844"/>
                  </a:lnTo>
                  <a:lnTo>
                    <a:pt x="283" y="4850"/>
                  </a:lnTo>
                  <a:lnTo>
                    <a:pt x="327" y="4828"/>
                  </a:lnTo>
                  <a:lnTo>
                    <a:pt x="346" y="4822"/>
                  </a:lnTo>
                  <a:lnTo>
                    <a:pt x="358" y="4822"/>
                  </a:lnTo>
                  <a:lnTo>
                    <a:pt x="371" y="4828"/>
                  </a:lnTo>
                  <a:lnTo>
                    <a:pt x="377" y="4844"/>
                  </a:lnTo>
                  <a:lnTo>
                    <a:pt x="380" y="4860"/>
                  </a:lnTo>
                  <a:lnTo>
                    <a:pt x="380" y="4888"/>
                  </a:lnTo>
                  <a:lnTo>
                    <a:pt x="377" y="4915"/>
                  </a:lnTo>
                  <a:lnTo>
                    <a:pt x="371" y="4942"/>
                  </a:lnTo>
                  <a:lnTo>
                    <a:pt x="371" y="4958"/>
                  </a:lnTo>
                  <a:lnTo>
                    <a:pt x="374" y="4969"/>
                  </a:lnTo>
                  <a:lnTo>
                    <a:pt x="380" y="4975"/>
                  </a:lnTo>
                  <a:lnTo>
                    <a:pt x="387" y="4985"/>
                  </a:lnTo>
                  <a:lnTo>
                    <a:pt x="387" y="5002"/>
                  </a:lnTo>
                  <a:lnTo>
                    <a:pt x="380" y="5045"/>
                  </a:lnTo>
                  <a:lnTo>
                    <a:pt x="383" y="5062"/>
                  </a:lnTo>
                  <a:lnTo>
                    <a:pt x="390" y="5067"/>
                  </a:lnTo>
                  <a:lnTo>
                    <a:pt x="399" y="5062"/>
                  </a:lnTo>
                  <a:lnTo>
                    <a:pt x="412" y="5056"/>
                  </a:lnTo>
                  <a:lnTo>
                    <a:pt x="424" y="5045"/>
                  </a:lnTo>
                  <a:lnTo>
                    <a:pt x="446" y="5013"/>
                  </a:lnTo>
                  <a:lnTo>
                    <a:pt x="459" y="5002"/>
                  </a:lnTo>
                  <a:lnTo>
                    <a:pt x="471" y="4996"/>
                  </a:lnTo>
                  <a:lnTo>
                    <a:pt x="484" y="4996"/>
                  </a:lnTo>
                  <a:lnTo>
                    <a:pt x="500" y="5007"/>
                  </a:lnTo>
                  <a:lnTo>
                    <a:pt x="512" y="5018"/>
                  </a:lnTo>
                  <a:lnTo>
                    <a:pt x="528" y="5034"/>
                  </a:lnTo>
                  <a:lnTo>
                    <a:pt x="553" y="5072"/>
                  </a:lnTo>
                  <a:lnTo>
                    <a:pt x="563" y="5083"/>
                  </a:lnTo>
                  <a:lnTo>
                    <a:pt x="572" y="5083"/>
                  </a:lnTo>
                  <a:lnTo>
                    <a:pt x="578" y="5078"/>
                  </a:lnTo>
                  <a:lnTo>
                    <a:pt x="581" y="5067"/>
                  </a:lnTo>
                  <a:lnTo>
                    <a:pt x="591" y="5051"/>
                  </a:lnTo>
                  <a:lnTo>
                    <a:pt x="597" y="5045"/>
                  </a:lnTo>
                  <a:lnTo>
                    <a:pt x="616" y="5056"/>
                  </a:lnTo>
                  <a:lnTo>
                    <a:pt x="632" y="5051"/>
                  </a:lnTo>
                  <a:lnTo>
                    <a:pt x="660" y="5034"/>
                  </a:lnTo>
                  <a:lnTo>
                    <a:pt x="679" y="5018"/>
                  </a:lnTo>
                  <a:lnTo>
                    <a:pt x="682" y="5024"/>
                  </a:lnTo>
                  <a:lnTo>
                    <a:pt x="676" y="5040"/>
                  </a:lnTo>
                  <a:lnTo>
                    <a:pt x="660" y="5089"/>
                  </a:lnTo>
                  <a:lnTo>
                    <a:pt x="651" y="5127"/>
                  </a:lnTo>
                  <a:lnTo>
                    <a:pt x="644" y="5165"/>
                  </a:lnTo>
                  <a:lnTo>
                    <a:pt x="644" y="5230"/>
                  </a:lnTo>
                  <a:lnTo>
                    <a:pt x="638" y="5246"/>
                  </a:lnTo>
                  <a:lnTo>
                    <a:pt x="625" y="5257"/>
                  </a:lnTo>
                  <a:lnTo>
                    <a:pt x="616" y="5263"/>
                  </a:lnTo>
                  <a:lnTo>
                    <a:pt x="607" y="5274"/>
                  </a:lnTo>
                  <a:lnTo>
                    <a:pt x="597" y="5290"/>
                  </a:lnTo>
                  <a:lnTo>
                    <a:pt x="588" y="5323"/>
                  </a:lnTo>
                  <a:lnTo>
                    <a:pt x="578" y="5350"/>
                  </a:lnTo>
                  <a:lnTo>
                    <a:pt x="553" y="5382"/>
                  </a:lnTo>
                  <a:lnTo>
                    <a:pt x="537" y="5393"/>
                  </a:lnTo>
                  <a:lnTo>
                    <a:pt x="525" y="5404"/>
                  </a:lnTo>
                  <a:lnTo>
                    <a:pt x="509" y="5415"/>
                  </a:lnTo>
                  <a:lnTo>
                    <a:pt x="493" y="5437"/>
                  </a:lnTo>
                  <a:lnTo>
                    <a:pt x="481" y="5469"/>
                  </a:lnTo>
                  <a:lnTo>
                    <a:pt x="471" y="5497"/>
                  </a:lnTo>
                  <a:lnTo>
                    <a:pt x="465" y="5507"/>
                  </a:lnTo>
                  <a:lnTo>
                    <a:pt x="459" y="5513"/>
                  </a:lnTo>
                  <a:lnTo>
                    <a:pt x="453" y="5513"/>
                  </a:lnTo>
                  <a:lnTo>
                    <a:pt x="434" y="5507"/>
                  </a:lnTo>
                  <a:lnTo>
                    <a:pt x="421" y="5507"/>
                  </a:lnTo>
                  <a:lnTo>
                    <a:pt x="383" y="5529"/>
                  </a:lnTo>
                  <a:lnTo>
                    <a:pt x="371" y="5545"/>
                  </a:lnTo>
                  <a:lnTo>
                    <a:pt x="358" y="5567"/>
                  </a:lnTo>
                  <a:lnTo>
                    <a:pt x="352" y="5594"/>
                  </a:lnTo>
                  <a:lnTo>
                    <a:pt x="343" y="5605"/>
                  </a:lnTo>
                  <a:lnTo>
                    <a:pt x="330" y="5616"/>
                  </a:lnTo>
                  <a:lnTo>
                    <a:pt x="314" y="5632"/>
                  </a:lnTo>
                  <a:lnTo>
                    <a:pt x="299" y="5660"/>
                  </a:lnTo>
                  <a:lnTo>
                    <a:pt x="295" y="5676"/>
                  </a:lnTo>
                  <a:lnTo>
                    <a:pt x="295" y="5687"/>
                  </a:lnTo>
                  <a:lnTo>
                    <a:pt x="314" y="5687"/>
                  </a:lnTo>
                  <a:lnTo>
                    <a:pt x="333" y="5676"/>
                  </a:lnTo>
                  <a:lnTo>
                    <a:pt x="355" y="5665"/>
                  </a:lnTo>
                  <a:lnTo>
                    <a:pt x="371" y="5643"/>
                  </a:lnTo>
                  <a:lnTo>
                    <a:pt x="402" y="5589"/>
                  </a:lnTo>
                  <a:lnTo>
                    <a:pt x="405" y="5589"/>
                  </a:lnTo>
                  <a:lnTo>
                    <a:pt x="418" y="5611"/>
                  </a:lnTo>
                  <a:lnTo>
                    <a:pt x="424" y="5611"/>
                  </a:lnTo>
                  <a:lnTo>
                    <a:pt x="437" y="5605"/>
                  </a:lnTo>
                  <a:lnTo>
                    <a:pt x="443" y="5600"/>
                  </a:lnTo>
                  <a:lnTo>
                    <a:pt x="449" y="5600"/>
                  </a:lnTo>
                  <a:lnTo>
                    <a:pt x="453" y="5605"/>
                  </a:lnTo>
                  <a:lnTo>
                    <a:pt x="459" y="5638"/>
                  </a:lnTo>
                  <a:lnTo>
                    <a:pt x="465" y="5649"/>
                  </a:lnTo>
                  <a:lnTo>
                    <a:pt x="475" y="5649"/>
                  </a:lnTo>
                  <a:lnTo>
                    <a:pt x="481" y="5638"/>
                  </a:lnTo>
                  <a:lnTo>
                    <a:pt x="484" y="5627"/>
                  </a:lnTo>
                  <a:lnTo>
                    <a:pt x="484" y="5600"/>
                  </a:lnTo>
                  <a:lnTo>
                    <a:pt x="481" y="5583"/>
                  </a:lnTo>
                  <a:lnTo>
                    <a:pt x="484" y="5573"/>
                  </a:lnTo>
                  <a:lnTo>
                    <a:pt x="490" y="5556"/>
                  </a:lnTo>
                  <a:lnTo>
                    <a:pt x="500" y="5551"/>
                  </a:lnTo>
                  <a:lnTo>
                    <a:pt x="506" y="5545"/>
                  </a:lnTo>
                  <a:lnTo>
                    <a:pt x="515" y="5545"/>
                  </a:lnTo>
                  <a:lnTo>
                    <a:pt x="522" y="5551"/>
                  </a:lnTo>
                  <a:lnTo>
                    <a:pt x="525" y="5562"/>
                  </a:lnTo>
                  <a:lnTo>
                    <a:pt x="525" y="5567"/>
                  </a:lnTo>
                  <a:lnTo>
                    <a:pt x="528" y="5573"/>
                  </a:lnTo>
                  <a:lnTo>
                    <a:pt x="534" y="5567"/>
                  </a:lnTo>
                  <a:lnTo>
                    <a:pt x="556" y="5545"/>
                  </a:lnTo>
                  <a:lnTo>
                    <a:pt x="585" y="5513"/>
                  </a:lnTo>
                  <a:lnTo>
                    <a:pt x="597" y="5497"/>
                  </a:lnTo>
                  <a:lnTo>
                    <a:pt x="613" y="5497"/>
                  </a:lnTo>
                  <a:lnTo>
                    <a:pt x="619" y="5491"/>
                  </a:lnTo>
                  <a:lnTo>
                    <a:pt x="622" y="5491"/>
                  </a:lnTo>
                  <a:lnTo>
                    <a:pt x="619" y="5469"/>
                  </a:lnTo>
                  <a:lnTo>
                    <a:pt x="629" y="5437"/>
                  </a:lnTo>
                  <a:lnTo>
                    <a:pt x="641" y="5415"/>
                  </a:lnTo>
                  <a:lnTo>
                    <a:pt x="692" y="5361"/>
                  </a:lnTo>
                  <a:lnTo>
                    <a:pt x="714" y="5339"/>
                  </a:lnTo>
                  <a:lnTo>
                    <a:pt x="736" y="5301"/>
                  </a:lnTo>
                  <a:lnTo>
                    <a:pt x="751" y="5268"/>
                  </a:lnTo>
                  <a:lnTo>
                    <a:pt x="761" y="5252"/>
                  </a:lnTo>
                  <a:lnTo>
                    <a:pt x="776" y="5236"/>
                  </a:lnTo>
                  <a:lnTo>
                    <a:pt x="811" y="5208"/>
                  </a:lnTo>
                  <a:lnTo>
                    <a:pt x="846" y="5170"/>
                  </a:lnTo>
                  <a:lnTo>
                    <a:pt x="861" y="5154"/>
                  </a:lnTo>
                  <a:lnTo>
                    <a:pt x="883" y="5116"/>
                  </a:lnTo>
                  <a:lnTo>
                    <a:pt x="890" y="5094"/>
                  </a:lnTo>
                  <a:lnTo>
                    <a:pt x="893" y="5072"/>
                  </a:lnTo>
                  <a:lnTo>
                    <a:pt x="899" y="5062"/>
                  </a:lnTo>
                  <a:lnTo>
                    <a:pt x="924" y="5029"/>
                  </a:lnTo>
                  <a:lnTo>
                    <a:pt x="930" y="5018"/>
                  </a:lnTo>
                  <a:lnTo>
                    <a:pt x="930" y="4991"/>
                  </a:lnTo>
                  <a:lnTo>
                    <a:pt x="927" y="4985"/>
                  </a:lnTo>
                  <a:lnTo>
                    <a:pt x="918" y="4980"/>
                  </a:lnTo>
                  <a:lnTo>
                    <a:pt x="886" y="4980"/>
                  </a:lnTo>
                  <a:lnTo>
                    <a:pt x="874" y="4975"/>
                  </a:lnTo>
                  <a:lnTo>
                    <a:pt x="871" y="4969"/>
                  </a:lnTo>
                  <a:lnTo>
                    <a:pt x="871" y="4958"/>
                  </a:lnTo>
                  <a:lnTo>
                    <a:pt x="877" y="4947"/>
                  </a:lnTo>
                  <a:lnTo>
                    <a:pt x="896" y="4920"/>
                  </a:lnTo>
                  <a:lnTo>
                    <a:pt x="940" y="4855"/>
                  </a:lnTo>
                  <a:lnTo>
                    <a:pt x="971" y="4801"/>
                  </a:lnTo>
                  <a:lnTo>
                    <a:pt x="993" y="4752"/>
                  </a:lnTo>
                  <a:lnTo>
                    <a:pt x="1015" y="4692"/>
                  </a:lnTo>
                  <a:lnTo>
                    <a:pt x="1028" y="4659"/>
                  </a:lnTo>
                  <a:lnTo>
                    <a:pt x="1047" y="4632"/>
                  </a:lnTo>
                  <a:lnTo>
                    <a:pt x="1069" y="4610"/>
                  </a:lnTo>
                  <a:lnTo>
                    <a:pt x="1091" y="4594"/>
                  </a:lnTo>
                  <a:lnTo>
                    <a:pt x="1116" y="4589"/>
                  </a:lnTo>
                  <a:lnTo>
                    <a:pt x="1141" y="4599"/>
                  </a:lnTo>
                  <a:lnTo>
                    <a:pt x="1169" y="4616"/>
                  </a:lnTo>
                  <a:lnTo>
                    <a:pt x="1182" y="4632"/>
                  </a:lnTo>
                  <a:lnTo>
                    <a:pt x="1191" y="4648"/>
                  </a:lnTo>
                  <a:lnTo>
                    <a:pt x="1210" y="4676"/>
                  </a:lnTo>
                  <a:lnTo>
                    <a:pt x="1210" y="4686"/>
                  </a:lnTo>
                  <a:lnTo>
                    <a:pt x="1182" y="4659"/>
                  </a:lnTo>
                  <a:lnTo>
                    <a:pt x="1160" y="4643"/>
                  </a:lnTo>
                  <a:lnTo>
                    <a:pt x="1135" y="4627"/>
                  </a:lnTo>
                  <a:lnTo>
                    <a:pt x="1106" y="4627"/>
                  </a:lnTo>
                  <a:lnTo>
                    <a:pt x="1094" y="4632"/>
                  </a:lnTo>
                  <a:lnTo>
                    <a:pt x="1084" y="4638"/>
                  </a:lnTo>
                  <a:lnTo>
                    <a:pt x="1059" y="4681"/>
                  </a:lnTo>
                  <a:lnTo>
                    <a:pt x="1056" y="4697"/>
                  </a:lnTo>
                  <a:lnTo>
                    <a:pt x="1056" y="4735"/>
                  </a:lnTo>
                  <a:lnTo>
                    <a:pt x="1053" y="4752"/>
                  </a:lnTo>
                  <a:lnTo>
                    <a:pt x="1050" y="4773"/>
                  </a:lnTo>
                  <a:lnTo>
                    <a:pt x="1034" y="4801"/>
                  </a:lnTo>
                  <a:lnTo>
                    <a:pt x="1025" y="4828"/>
                  </a:lnTo>
                  <a:lnTo>
                    <a:pt x="1022" y="4844"/>
                  </a:lnTo>
                  <a:lnTo>
                    <a:pt x="1025" y="4860"/>
                  </a:lnTo>
                  <a:lnTo>
                    <a:pt x="1031" y="4871"/>
                  </a:lnTo>
                  <a:lnTo>
                    <a:pt x="1037" y="4877"/>
                  </a:lnTo>
                  <a:lnTo>
                    <a:pt x="1040" y="4888"/>
                  </a:lnTo>
                  <a:lnTo>
                    <a:pt x="1040" y="4893"/>
                  </a:lnTo>
                  <a:lnTo>
                    <a:pt x="1031" y="4909"/>
                  </a:lnTo>
                  <a:lnTo>
                    <a:pt x="1015" y="4926"/>
                  </a:lnTo>
                  <a:lnTo>
                    <a:pt x="1012" y="4937"/>
                  </a:lnTo>
                  <a:lnTo>
                    <a:pt x="1012" y="4942"/>
                  </a:lnTo>
                  <a:lnTo>
                    <a:pt x="1015" y="4947"/>
                  </a:lnTo>
                  <a:lnTo>
                    <a:pt x="1022" y="4953"/>
                  </a:lnTo>
                  <a:lnTo>
                    <a:pt x="1034" y="4958"/>
                  </a:lnTo>
                  <a:lnTo>
                    <a:pt x="1053" y="4958"/>
                  </a:lnTo>
                  <a:lnTo>
                    <a:pt x="1075" y="4947"/>
                  </a:lnTo>
                  <a:lnTo>
                    <a:pt x="1100" y="4931"/>
                  </a:lnTo>
                  <a:lnTo>
                    <a:pt x="1119" y="4909"/>
                  </a:lnTo>
                  <a:lnTo>
                    <a:pt x="1150" y="4860"/>
                  </a:lnTo>
                  <a:lnTo>
                    <a:pt x="1176" y="4833"/>
                  </a:lnTo>
                  <a:lnTo>
                    <a:pt x="1198" y="4822"/>
                  </a:lnTo>
                  <a:lnTo>
                    <a:pt x="1223" y="4817"/>
                  </a:lnTo>
                  <a:lnTo>
                    <a:pt x="1235" y="4817"/>
                  </a:lnTo>
                  <a:lnTo>
                    <a:pt x="1242" y="4811"/>
                  </a:lnTo>
                  <a:lnTo>
                    <a:pt x="1242" y="4773"/>
                  </a:lnTo>
                  <a:lnTo>
                    <a:pt x="1248" y="4768"/>
                  </a:lnTo>
                  <a:lnTo>
                    <a:pt x="1267" y="4746"/>
                  </a:lnTo>
                  <a:lnTo>
                    <a:pt x="1267" y="4735"/>
                  </a:lnTo>
                  <a:lnTo>
                    <a:pt x="1257" y="4686"/>
                  </a:lnTo>
                  <a:lnTo>
                    <a:pt x="1257" y="4676"/>
                  </a:lnTo>
                  <a:lnTo>
                    <a:pt x="1264" y="4665"/>
                  </a:lnTo>
                  <a:lnTo>
                    <a:pt x="1276" y="4659"/>
                  </a:lnTo>
                  <a:lnTo>
                    <a:pt x="1295" y="4654"/>
                  </a:lnTo>
                  <a:lnTo>
                    <a:pt x="1311" y="4648"/>
                  </a:lnTo>
                  <a:lnTo>
                    <a:pt x="1336" y="4632"/>
                  </a:lnTo>
                  <a:lnTo>
                    <a:pt x="1345" y="4627"/>
                  </a:lnTo>
                  <a:lnTo>
                    <a:pt x="1352" y="4632"/>
                  </a:lnTo>
                  <a:lnTo>
                    <a:pt x="1355" y="4638"/>
                  </a:lnTo>
                  <a:lnTo>
                    <a:pt x="1355" y="4654"/>
                  </a:lnTo>
                  <a:lnTo>
                    <a:pt x="1358" y="4676"/>
                  </a:lnTo>
                  <a:lnTo>
                    <a:pt x="1361" y="4686"/>
                  </a:lnTo>
                  <a:lnTo>
                    <a:pt x="1367" y="4697"/>
                  </a:lnTo>
                  <a:lnTo>
                    <a:pt x="1374" y="4703"/>
                  </a:lnTo>
                  <a:lnTo>
                    <a:pt x="1396" y="4714"/>
                  </a:lnTo>
                  <a:lnTo>
                    <a:pt x="1408" y="4724"/>
                  </a:lnTo>
                  <a:lnTo>
                    <a:pt x="1424" y="4735"/>
                  </a:lnTo>
                  <a:lnTo>
                    <a:pt x="1436" y="4746"/>
                  </a:lnTo>
                  <a:lnTo>
                    <a:pt x="1443" y="4746"/>
                  </a:lnTo>
                  <a:lnTo>
                    <a:pt x="1449" y="4741"/>
                  </a:lnTo>
                  <a:lnTo>
                    <a:pt x="1452" y="4735"/>
                  </a:lnTo>
                  <a:lnTo>
                    <a:pt x="1458" y="4730"/>
                  </a:lnTo>
                  <a:lnTo>
                    <a:pt x="1462" y="4730"/>
                  </a:lnTo>
                  <a:lnTo>
                    <a:pt x="1468" y="4735"/>
                  </a:lnTo>
                  <a:lnTo>
                    <a:pt x="1477" y="4757"/>
                  </a:lnTo>
                  <a:lnTo>
                    <a:pt x="1490" y="4779"/>
                  </a:lnTo>
                  <a:lnTo>
                    <a:pt x="1506" y="4795"/>
                  </a:lnTo>
                  <a:lnTo>
                    <a:pt x="1537" y="4806"/>
                  </a:lnTo>
                  <a:lnTo>
                    <a:pt x="1612" y="4795"/>
                  </a:lnTo>
                  <a:lnTo>
                    <a:pt x="1628" y="4795"/>
                  </a:lnTo>
                  <a:lnTo>
                    <a:pt x="1650" y="4806"/>
                  </a:lnTo>
                  <a:lnTo>
                    <a:pt x="1694" y="4839"/>
                  </a:lnTo>
                  <a:lnTo>
                    <a:pt x="1713" y="4855"/>
                  </a:lnTo>
                  <a:lnTo>
                    <a:pt x="1735" y="4860"/>
                  </a:lnTo>
                  <a:lnTo>
                    <a:pt x="1763" y="4860"/>
                  </a:lnTo>
                  <a:lnTo>
                    <a:pt x="1770" y="4855"/>
                  </a:lnTo>
                  <a:lnTo>
                    <a:pt x="1785" y="4839"/>
                  </a:lnTo>
                  <a:lnTo>
                    <a:pt x="1795" y="4833"/>
                  </a:lnTo>
                  <a:lnTo>
                    <a:pt x="1804" y="4839"/>
                  </a:lnTo>
                  <a:lnTo>
                    <a:pt x="1807" y="4844"/>
                  </a:lnTo>
                  <a:lnTo>
                    <a:pt x="1807" y="4866"/>
                  </a:lnTo>
                  <a:lnTo>
                    <a:pt x="1801" y="4877"/>
                  </a:lnTo>
                  <a:lnTo>
                    <a:pt x="1795" y="4882"/>
                  </a:lnTo>
                  <a:lnTo>
                    <a:pt x="1788" y="4893"/>
                  </a:lnTo>
                  <a:lnTo>
                    <a:pt x="1792" y="4904"/>
                  </a:lnTo>
                  <a:lnTo>
                    <a:pt x="1801" y="4915"/>
                  </a:lnTo>
                  <a:lnTo>
                    <a:pt x="1845" y="4953"/>
                  </a:lnTo>
                  <a:lnTo>
                    <a:pt x="1873" y="4975"/>
                  </a:lnTo>
                  <a:lnTo>
                    <a:pt x="1895" y="5002"/>
                  </a:lnTo>
                  <a:lnTo>
                    <a:pt x="1911" y="5034"/>
                  </a:lnTo>
                  <a:lnTo>
                    <a:pt x="1930" y="5062"/>
                  </a:lnTo>
                  <a:lnTo>
                    <a:pt x="1958" y="5094"/>
                  </a:lnTo>
                  <a:lnTo>
                    <a:pt x="1971" y="5105"/>
                  </a:lnTo>
                  <a:lnTo>
                    <a:pt x="1986" y="5110"/>
                  </a:lnTo>
                  <a:lnTo>
                    <a:pt x="2008" y="5110"/>
                  </a:lnTo>
                  <a:lnTo>
                    <a:pt x="2015" y="5105"/>
                  </a:lnTo>
                  <a:lnTo>
                    <a:pt x="2018" y="5094"/>
                  </a:lnTo>
                  <a:lnTo>
                    <a:pt x="2018" y="5078"/>
                  </a:lnTo>
                  <a:lnTo>
                    <a:pt x="2012" y="5067"/>
                  </a:lnTo>
                  <a:lnTo>
                    <a:pt x="1999" y="5034"/>
                  </a:lnTo>
                  <a:lnTo>
                    <a:pt x="1993" y="5013"/>
                  </a:lnTo>
                  <a:lnTo>
                    <a:pt x="1993" y="5007"/>
                  </a:lnTo>
                  <a:lnTo>
                    <a:pt x="1996" y="5007"/>
                  </a:lnTo>
                  <a:lnTo>
                    <a:pt x="2015" y="5034"/>
                  </a:lnTo>
                  <a:lnTo>
                    <a:pt x="2040" y="5072"/>
                  </a:lnTo>
                  <a:lnTo>
                    <a:pt x="2065" y="5105"/>
                  </a:lnTo>
                  <a:lnTo>
                    <a:pt x="2075" y="5110"/>
                  </a:lnTo>
                  <a:lnTo>
                    <a:pt x="2081" y="5110"/>
                  </a:lnTo>
                  <a:lnTo>
                    <a:pt x="2084" y="5100"/>
                  </a:lnTo>
                  <a:lnTo>
                    <a:pt x="2084" y="5083"/>
                  </a:lnTo>
                  <a:lnTo>
                    <a:pt x="2078" y="5040"/>
                  </a:lnTo>
                  <a:lnTo>
                    <a:pt x="2078" y="5018"/>
                  </a:lnTo>
                  <a:lnTo>
                    <a:pt x="2081" y="5024"/>
                  </a:lnTo>
                  <a:lnTo>
                    <a:pt x="2097" y="5062"/>
                  </a:lnTo>
                  <a:lnTo>
                    <a:pt x="2103" y="5083"/>
                  </a:lnTo>
                  <a:lnTo>
                    <a:pt x="2112" y="5094"/>
                  </a:lnTo>
                  <a:lnTo>
                    <a:pt x="2122" y="5100"/>
                  </a:lnTo>
                  <a:lnTo>
                    <a:pt x="2128" y="5100"/>
                  </a:lnTo>
                  <a:lnTo>
                    <a:pt x="2134" y="5105"/>
                  </a:lnTo>
                  <a:lnTo>
                    <a:pt x="2144" y="5105"/>
                  </a:lnTo>
                  <a:lnTo>
                    <a:pt x="2150" y="5116"/>
                  </a:lnTo>
                  <a:lnTo>
                    <a:pt x="2156" y="5138"/>
                  </a:lnTo>
                  <a:lnTo>
                    <a:pt x="2166" y="5176"/>
                  </a:lnTo>
                  <a:lnTo>
                    <a:pt x="2172" y="5203"/>
                  </a:lnTo>
                  <a:lnTo>
                    <a:pt x="2178" y="5225"/>
                  </a:lnTo>
                  <a:lnTo>
                    <a:pt x="2188" y="5241"/>
                  </a:lnTo>
                  <a:lnTo>
                    <a:pt x="2191" y="5252"/>
                  </a:lnTo>
                  <a:lnTo>
                    <a:pt x="2191" y="5257"/>
                  </a:lnTo>
                  <a:lnTo>
                    <a:pt x="2185" y="5279"/>
                  </a:lnTo>
                  <a:lnTo>
                    <a:pt x="2181" y="5284"/>
                  </a:lnTo>
                  <a:lnTo>
                    <a:pt x="2185" y="5295"/>
                  </a:lnTo>
                  <a:lnTo>
                    <a:pt x="2188" y="5301"/>
                  </a:lnTo>
                  <a:lnTo>
                    <a:pt x="2219" y="5328"/>
                  </a:lnTo>
                  <a:lnTo>
                    <a:pt x="2222" y="5333"/>
                  </a:lnTo>
                  <a:lnTo>
                    <a:pt x="2225" y="5344"/>
                  </a:lnTo>
                  <a:lnTo>
                    <a:pt x="2235" y="5371"/>
                  </a:lnTo>
                  <a:lnTo>
                    <a:pt x="2241" y="5388"/>
                  </a:lnTo>
                  <a:lnTo>
                    <a:pt x="2254" y="5410"/>
                  </a:lnTo>
                  <a:lnTo>
                    <a:pt x="2282" y="5448"/>
                  </a:lnTo>
                  <a:lnTo>
                    <a:pt x="2307" y="5469"/>
                  </a:lnTo>
                  <a:lnTo>
                    <a:pt x="2282" y="5491"/>
                  </a:lnTo>
                  <a:lnTo>
                    <a:pt x="2276" y="5524"/>
                  </a:lnTo>
                  <a:lnTo>
                    <a:pt x="2266" y="5540"/>
                  </a:lnTo>
                  <a:lnTo>
                    <a:pt x="2263" y="5551"/>
                  </a:lnTo>
                  <a:lnTo>
                    <a:pt x="2263" y="5573"/>
                  </a:lnTo>
                  <a:lnTo>
                    <a:pt x="2269" y="5583"/>
                  </a:lnTo>
                  <a:lnTo>
                    <a:pt x="2279" y="5583"/>
                  </a:lnTo>
                  <a:lnTo>
                    <a:pt x="2282" y="5573"/>
                  </a:lnTo>
                  <a:lnTo>
                    <a:pt x="2288" y="5556"/>
                  </a:lnTo>
                  <a:lnTo>
                    <a:pt x="2298" y="5524"/>
                  </a:lnTo>
                  <a:lnTo>
                    <a:pt x="2304" y="5507"/>
                  </a:lnTo>
                  <a:lnTo>
                    <a:pt x="2317" y="5497"/>
                  </a:lnTo>
                  <a:lnTo>
                    <a:pt x="2326" y="5502"/>
                  </a:lnTo>
                  <a:lnTo>
                    <a:pt x="2332" y="5513"/>
                  </a:lnTo>
                  <a:lnTo>
                    <a:pt x="2339" y="5529"/>
                  </a:lnTo>
                  <a:lnTo>
                    <a:pt x="2345" y="5556"/>
                  </a:lnTo>
                  <a:lnTo>
                    <a:pt x="2348" y="5578"/>
                  </a:lnTo>
                  <a:lnTo>
                    <a:pt x="2348" y="5594"/>
                  </a:lnTo>
                  <a:lnTo>
                    <a:pt x="2345" y="5611"/>
                  </a:lnTo>
                  <a:lnTo>
                    <a:pt x="2339" y="5638"/>
                  </a:lnTo>
                  <a:lnTo>
                    <a:pt x="2339" y="5660"/>
                  </a:lnTo>
                  <a:lnTo>
                    <a:pt x="2345" y="5687"/>
                  </a:lnTo>
                  <a:lnTo>
                    <a:pt x="2348" y="5709"/>
                  </a:lnTo>
                  <a:lnTo>
                    <a:pt x="2351" y="5714"/>
                  </a:lnTo>
                  <a:lnTo>
                    <a:pt x="2357" y="5719"/>
                  </a:lnTo>
                  <a:lnTo>
                    <a:pt x="2364" y="5714"/>
                  </a:lnTo>
                  <a:lnTo>
                    <a:pt x="2386" y="5676"/>
                  </a:lnTo>
                  <a:lnTo>
                    <a:pt x="2395" y="5654"/>
                  </a:lnTo>
                  <a:lnTo>
                    <a:pt x="2398" y="5643"/>
                  </a:lnTo>
                  <a:lnTo>
                    <a:pt x="2398" y="5632"/>
                  </a:lnTo>
                  <a:lnTo>
                    <a:pt x="2392" y="5556"/>
                  </a:lnTo>
                  <a:lnTo>
                    <a:pt x="2395" y="5540"/>
                  </a:lnTo>
                  <a:lnTo>
                    <a:pt x="2401" y="5529"/>
                  </a:lnTo>
                  <a:lnTo>
                    <a:pt x="2405" y="5518"/>
                  </a:lnTo>
                  <a:lnTo>
                    <a:pt x="2405" y="5556"/>
                  </a:lnTo>
                  <a:lnTo>
                    <a:pt x="2408" y="5594"/>
                  </a:lnTo>
                  <a:lnTo>
                    <a:pt x="2411" y="5627"/>
                  </a:lnTo>
                  <a:lnTo>
                    <a:pt x="2411" y="5638"/>
                  </a:lnTo>
                  <a:lnTo>
                    <a:pt x="2398" y="5660"/>
                  </a:lnTo>
                  <a:lnTo>
                    <a:pt x="2398" y="5703"/>
                  </a:lnTo>
                  <a:lnTo>
                    <a:pt x="2392" y="5725"/>
                  </a:lnTo>
                  <a:lnTo>
                    <a:pt x="2383" y="5741"/>
                  </a:lnTo>
                  <a:lnTo>
                    <a:pt x="2376" y="5757"/>
                  </a:lnTo>
                  <a:lnTo>
                    <a:pt x="2376" y="5768"/>
                  </a:lnTo>
                  <a:lnTo>
                    <a:pt x="2379" y="5774"/>
                  </a:lnTo>
                  <a:lnTo>
                    <a:pt x="2386" y="5790"/>
                  </a:lnTo>
                  <a:lnTo>
                    <a:pt x="2392" y="5801"/>
                  </a:lnTo>
                  <a:lnTo>
                    <a:pt x="2395" y="5812"/>
                  </a:lnTo>
                  <a:lnTo>
                    <a:pt x="2401" y="5839"/>
                  </a:lnTo>
                  <a:lnTo>
                    <a:pt x="2411" y="5872"/>
                  </a:lnTo>
                  <a:lnTo>
                    <a:pt x="2427" y="5904"/>
                  </a:lnTo>
                  <a:lnTo>
                    <a:pt x="2449" y="5942"/>
                  </a:lnTo>
                  <a:lnTo>
                    <a:pt x="2452" y="5937"/>
                  </a:lnTo>
                  <a:lnTo>
                    <a:pt x="2458" y="5893"/>
                  </a:lnTo>
                  <a:lnTo>
                    <a:pt x="2464" y="5877"/>
                  </a:lnTo>
                  <a:lnTo>
                    <a:pt x="2474" y="5866"/>
                  </a:lnTo>
                  <a:lnTo>
                    <a:pt x="2489" y="5861"/>
                  </a:lnTo>
                  <a:lnTo>
                    <a:pt x="2502" y="5855"/>
                  </a:lnTo>
                  <a:lnTo>
                    <a:pt x="2505" y="5861"/>
                  </a:lnTo>
                  <a:lnTo>
                    <a:pt x="2496" y="5877"/>
                  </a:lnTo>
                  <a:lnTo>
                    <a:pt x="2486" y="5888"/>
                  </a:lnTo>
                  <a:lnTo>
                    <a:pt x="2480" y="5904"/>
                  </a:lnTo>
                  <a:lnTo>
                    <a:pt x="2477" y="5926"/>
                  </a:lnTo>
                  <a:lnTo>
                    <a:pt x="2477" y="5948"/>
                  </a:lnTo>
                  <a:lnTo>
                    <a:pt x="2486" y="5969"/>
                  </a:lnTo>
                  <a:lnTo>
                    <a:pt x="2496" y="5986"/>
                  </a:lnTo>
                  <a:lnTo>
                    <a:pt x="2499" y="6013"/>
                  </a:lnTo>
                  <a:lnTo>
                    <a:pt x="2502" y="6029"/>
                  </a:lnTo>
                  <a:lnTo>
                    <a:pt x="2508" y="6035"/>
                  </a:lnTo>
                  <a:lnTo>
                    <a:pt x="2515" y="6035"/>
                  </a:lnTo>
                  <a:lnTo>
                    <a:pt x="2527" y="6024"/>
                  </a:lnTo>
                  <a:lnTo>
                    <a:pt x="2530" y="6024"/>
                  </a:lnTo>
                  <a:lnTo>
                    <a:pt x="2530" y="6035"/>
                  </a:lnTo>
                  <a:lnTo>
                    <a:pt x="2524" y="6056"/>
                  </a:lnTo>
                  <a:lnTo>
                    <a:pt x="2515" y="6105"/>
                  </a:lnTo>
                  <a:lnTo>
                    <a:pt x="2508" y="6133"/>
                  </a:lnTo>
                  <a:lnTo>
                    <a:pt x="2511" y="6149"/>
                  </a:lnTo>
                  <a:lnTo>
                    <a:pt x="2518" y="6149"/>
                  </a:lnTo>
                  <a:lnTo>
                    <a:pt x="2518" y="6165"/>
                  </a:lnTo>
                  <a:lnTo>
                    <a:pt x="2521" y="6187"/>
                  </a:lnTo>
                  <a:lnTo>
                    <a:pt x="2527" y="6198"/>
                  </a:lnTo>
                  <a:lnTo>
                    <a:pt x="2533" y="6198"/>
                  </a:lnTo>
                  <a:lnTo>
                    <a:pt x="2537" y="6192"/>
                  </a:lnTo>
                  <a:lnTo>
                    <a:pt x="2537" y="6171"/>
                  </a:lnTo>
                  <a:lnTo>
                    <a:pt x="2540" y="6143"/>
                  </a:lnTo>
                  <a:lnTo>
                    <a:pt x="2543" y="6133"/>
                  </a:lnTo>
                  <a:lnTo>
                    <a:pt x="2549" y="6127"/>
                  </a:lnTo>
                  <a:lnTo>
                    <a:pt x="2565" y="6111"/>
                  </a:lnTo>
                  <a:lnTo>
                    <a:pt x="2574" y="6095"/>
                  </a:lnTo>
                  <a:lnTo>
                    <a:pt x="2581" y="6089"/>
                  </a:lnTo>
                  <a:lnTo>
                    <a:pt x="2584" y="6089"/>
                  </a:lnTo>
                  <a:lnTo>
                    <a:pt x="2584" y="6095"/>
                  </a:lnTo>
                  <a:lnTo>
                    <a:pt x="2587" y="6105"/>
                  </a:lnTo>
                  <a:lnTo>
                    <a:pt x="2599" y="6105"/>
                  </a:lnTo>
                  <a:lnTo>
                    <a:pt x="2609" y="6111"/>
                  </a:lnTo>
                  <a:lnTo>
                    <a:pt x="2609" y="6138"/>
                  </a:lnTo>
                  <a:lnTo>
                    <a:pt x="2603" y="6127"/>
                  </a:lnTo>
                  <a:lnTo>
                    <a:pt x="2596" y="6122"/>
                  </a:lnTo>
                  <a:lnTo>
                    <a:pt x="2590" y="6122"/>
                  </a:lnTo>
                  <a:lnTo>
                    <a:pt x="2581" y="6127"/>
                  </a:lnTo>
                  <a:lnTo>
                    <a:pt x="2571" y="6138"/>
                  </a:lnTo>
                  <a:lnTo>
                    <a:pt x="2552" y="6165"/>
                  </a:lnTo>
                  <a:lnTo>
                    <a:pt x="2543" y="6187"/>
                  </a:lnTo>
                  <a:lnTo>
                    <a:pt x="2543" y="6225"/>
                  </a:lnTo>
                  <a:lnTo>
                    <a:pt x="2549" y="6247"/>
                  </a:lnTo>
                  <a:lnTo>
                    <a:pt x="2555" y="6252"/>
                  </a:lnTo>
                  <a:lnTo>
                    <a:pt x="2559" y="6258"/>
                  </a:lnTo>
                  <a:lnTo>
                    <a:pt x="2555" y="6269"/>
                  </a:lnTo>
                  <a:lnTo>
                    <a:pt x="2549" y="6274"/>
                  </a:lnTo>
                  <a:lnTo>
                    <a:pt x="2549" y="6279"/>
                  </a:lnTo>
                  <a:lnTo>
                    <a:pt x="2552" y="6285"/>
                  </a:lnTo>
                  <a:lnTo>
                    <a:pt x="2555" y="6285"/>
                  </a:lnTo>
                  <a:lnTo>
                    <a:pt x="2552" y="6296"/>
                  </a:lnTo>
                  <a:lnTo>
                    <a:pt x="2546" y="6301"/>
                  </a:lnTo>
                  <a:lnTo>
                    <a:pt x="2546" y="6307"/>
                  </a:lnTo>
                  <a:lnTo>
                    <a:pt x="2549" y="6317"/>
                  </a:lnTo>
                  <a:lnTo>
                    <a:pt x="2552" y="6323"/>
                  </a:lnTo>
                  <a:lnTo>
                    <a:pt x="2565" y="6339"/>
                  </a:lnTo>
                  <a:lnTo>
                    <a:pt x="2581" y="6350"/>
                  </a:lnTo>
                  <a:lnTo>
                    <a:pt x="2593" y="6355"/>
                  </a:lnTo>
                  <a:lnTo>
                    <a:pt x="2612" y="6345"/>
                  </a:lnTo>
                  <a:lnTo>
                    <a:pt x="2625" y="6339"/>
                  </a:lnTo>
                  <a:lnTo>
                    <a:pt x="2634" y="6345"/>
                  </a:lnTo>
                  <a:lnTo>
                    <a:pt x="2634" y="6361"/>
                  </a:lnTo>
                  <a:lnTo>
                    <a:pt x="2653" y="6361"/>
                  </a:lnTo>
                  <a:lnTo>
                    <a:pt x="2653" y="6372"/>
                  </a:lnTo>
                  <a:lnTo>
                    <a:pt x="2650" y="6394"/>
                  </a:lnTo>
                  <a:lnTo>
                    <a:pt x="2650" y="6410"/>
                  </a:lnTo>
                  <a:lnTo>
                    <a:pt x="2653" y="6415"/>
                  </a:lnTo>
                  <a:lnTo>
                    <a:pt x="2672" y="6415"/>
                  </a:lnTo>
                  <a:lnTo>
                    <a:pt x="2678" y="6421"/>
                  </a:lnTo>
                  <a:lnTo>
                    <a:pt x="2681" y="6426"/>
                  </a:lnTo>
                  <a:lnTo>
                    <a:pt x="2694" y="6421"/>
                  </a:lnTo>
                  <a:lnTo>
                    <a:pt x="2700" y="6415"/>
                  </a:lnTo>
                  <a:lnTo>
                    <a:pt x="2719" y="6426"/>
                  </a:lnTo>
                  <a:lnTo>
                    <a:pt x="2728" y="6437"/>
                  </a:lnTo>
                  <a:lnTo>
                    <a:pt x="2731" y="6442"/>
                  </a:lnTo>
                  <a:lnTo>
                    <a:pt x="2738" y="6437"/>
                  </a:lnTo>
                  <a:lnTo>
                    <a:pt x="2747" y="6437"/>
                  </a:lnTo>
                  <a:lnTo>
                    <a:pt x="2750" y="6453"/>
                  </a:lnTo>
                  <a:lnTo>
                    <a:pt x="2750" y="6475"/>
                  </a:lnTo>
                  <a:lnTo>
                    <a:pt x="2747" y="6481"/>
                  </a:lnTo>
                  <a:lnTo>
                    <a:pt x="2741" y="6486"/>
                  </a:lnTo>
                  <a:lnTo>
                    <a:pt x="2738" y="6491"/>
                  </a:lnTo>
                  <a:lnTo>
                    <a:pt x="2738" y="6497"/>
                  </a:lnTo>
                  <a:lnTo>
                    <a:pt x="2747" y="6519"/>
                  </a:lnTo>
                  <a:lnTo>
                    <a:pt x="2763" y="6529"/>
                  </a:lnTo>
                  <a:lnTo>
                    <a:pt x="2772" y="6535"/>
                  </a:lnTo>
                  <a:lnTo>
                    <a:pt x="2791" y="6519"/>
                  </a:lnTo>
                  <a:lnTo>
                    <a:pt x="2794" y="6502"/>
                  </a:lnTo>
                  <a:lnTo>
                    <a:pt x="2797" y="6502"/>
                  </a:lnTo>
                  <a:lnTo>
                    <a:pt x="2797" y="6540"/>
                  </a:lnTo>
                  <a:lnTo>
                    <a:pt x="2804" y="6546"/>
                  </a:lnTo>
                  <a:lnTo>
                    <a:pt x="2807" y="6551"/>
                  </a:lnTo>
                  <a:lnTo>
                    <a:pt x="2807" y="6562"/>
                  </a:lnTo>
                  <a:lnTo>
                    <a:pt x="2804" y="6568"/>
                  </a:lnTo>
                  <a:lnTo>
                    <a:pt x="2791" y="6546"/>
                  </a:lnTo>
                  <a:lnTo>
                    <a:pt x="2785" y="6546"/>
                  </a:lnTo>
                  <a:lnTo>
                    <a:pt x="2785" y="6557"/>
                  </a:lnTo>
                  <a:lnTo>
                    <a:pt x="2788" y="6568"/>
                  </a:lnTo>
                  <a:lnTo>
                    <a:pt x="2801" y="6584"/>
                  </a:lnTo>
                  <a:lnTo>
                    <a:pt x="2813" y="6595"/>
                  </a:lnTo>
                  <a:lnTo>
                    <a:pt x="2819" y="6595"/>
                  </a:lnTo>
                  <a:lnTo>
                    <a:pt x="2823" y="6589"/>
                  </a:lnTo>
                  <a:lnTo>
                    <a:pt x="2826" y="6573"/>
                  </a:lnTo>
                  <a:lnTo>
                    <a:pt x="2829" y="6562"/>
                  </a:lnTo>
                  <a:lnTo>
                    <a:pt x="2835" y="6562"/>
                  </a:lnTo>
                  <a:lnTo>
                    <a:pt x="2835" y="6589"/>
                  </a:lnTo>
                  <a:lnTo>
                    <a:pt x="2838" y="6611"/>
                  </a:lnTo>
                  <a:lnTo>
                    <a:pt x="2845" y="6627"/>
                  </a:lnTo>
                  <a:lnTo>
                    <a:pt x="2845" y="6644"/>
                  </a:lnTo>
                  <a:lnTo>
                    <a:pt x="2841" y="6660"/>
                  </a:lnTo>
                  <a:lnTo>
                    <a:pt x="2851" y="6660"/>
                  </a:lnTo>
                  <a:lnTo>
                    <a:pt x="2854" y="6649"/>
                  </a:lnTo>
                  <a:lnTo>
                    <a:pt x="2857" y="6644"/>
                  </a:lnTo>
                  <a:lnTo>
                    <a:pt x="2860" y="6644"/>
                  </a:lnTo>
                  <a:lnTo>
                    <a:pt x="2867" y="6655"/>
                  </a:lnTo>
                  <a:lnTo>
                    <a:pt x="2867" y="6687"/>
                  </a:lnTo>
                  <a:lnTo>
                    <a:pt x="2879" y="6709"/>
                  </a:lnTo>
                  <a:lnTo>
                    <a:pt x="2879" y="6714"/>
                  </a:lnTo>
                  <a:lnTo>
                    <a:pt x="2882" y="6725"/>
                  </a:lnTo>
                  <a:lnTo>
                    <a:pt x="2876" y="6736"/>
                  </a:lnTo>
                  <a:lnTo>
                    <a:pt x="2870" y="6736"/>
                  </a:lnTo>
                  <a:lnTo>
                    <a:pt x="2870" y="6742"/>
                  </a:lnTo>
                  <a:lnTo>
                    <a:pt x="2876" y="6769"/>
                  </a:lnTo>
                  <a:lnTo>
                    <a:pt x="2889" y="6796"/>
                  </a:lnTo>
                  <a:lnTo>
                    <a:pt x="2895" y="6850"/>
                  </a:lnTo>
                  <a:lnTo>
                    <a:pt x="2892" y="6899"/>
                  </a:lnTo>
                  <a:lnTo>
                    <a:pt x="2889" y="6921"/>
                  </a:lnTo>
                  <a:lnTo>
                    <a:pt x="2885" y="6932"/>
                  </a:lnTo>
                  <a:lnTo>
                    <a:pt x="2885" y="6926"/>
                  </a:lnTo>
                  <a:lnTo>
                    <a:pt x="2882" y="6915"/>
                  </a:lnTo>
                  <a:lnTo>
                    <a:pt x="2873" y="6823"/>
                  </a:lnTo>
                  <a:lnTo>
                    <a:pt x="2867" y="6807"/>
                  </a:lnTo>
                  <a:lnTo>
                    <a:pt x="2857" y="6796"/>
                  </a:lnTo>
                  <a:lnTo>
                    <a:pt x="2841" y="6785"/>
                  </a:lnTo>
                  <a:lnTo>
                    <a:pt x="2826" y="6785"/>
                  </a:lnTo>
                  <a:lnTo>
                    <a:pt x="2791" y="6780"/>
                  </a:lnTo>
                  <a:lnTo>
                    <a:pt x="2775" y="6774"/>
                  </a:lnTo>
                  <a:lnTo>
                    <a:pt x="2763" y="6763"/>
                  </a:lnTo>
                  <a:lnTo>
                    <a:pt x="2753" y="6752"/>
                  </a:lnTo>
                  <a:lnTo>
                    <a:pt x="2747" y="6752"/>
                  </a:lnTo>
                  <a:lnTo>
                    <a:pt x="2741" y="6758"/>
                  </a:lnTo>
                  <a:lnTo>
                    <a:pt x="2741" y="6785"/>
                  </a:lnTo>
                  <a:lnTo>
                    <a:pt x="2744" y="6801"/>
                  </a:lnTo>
                  <a:lnTo>
                    <a:pt x="2757" y="6839"/>
                  </a:lnTo>
                  <a:lnTo>
                    <a:pt x="2766" y="6867"/>
                  </a:lnTo>
                  <a:lnTo>
                    <a:pt x="2772" y="6894"/>
                  </a:lnTo>
                  <a:lnTo>
                    <a:pt x="2782" y="6970"/>
                  </a:lnTo>
                  <a:lnTo>
                    <a:pt x="2788" y="7057"/>
                  </a:lnTo>
                  <a:lnTo>
                    <a:pt x="2788" y="7247"/>
                  </a:lnTo>
                  <a:lnTo>
                    <a:pt x="2775" y="7475"/>
                  </a:lnTo>
                  <a:lnTo>
                    <a:pt x="2769" y="7519"/>
                  </a:lnTo>
                  <a:lnTo>
                    <a:pt x="2757" y="7595"/>
                  </a:lnTo>
                  <a:lnTo>
                    <a:pt x="2757" y="7639"/>
                  </a:lnTo>
                  <a:lnTo>
                    <a:pt x="2760" y="7682"/>
                  </a:lnTo>
                  <a:lnTo>
                    <a:pt x="2766" y="7726"/>
                  </a:lnTo>
                  <a:lnTo>
                    <a:pt x="2772" y="7774"/>
                  </a:lnTo>
                  <a:lnTo>
                    <a:pt x="2775" y="7823"/>
                  </a:lnTo>
                  <a:lnTo>
                    <a:pt x="2775" y="7867"/>
                  </a:lnTo>
                  <a:lnTo>
                    <a:pt x="2772" y="7916"/>
                  </a:lnTo>
                  <a:lnTo>
                    <a:pt x="2766" y="7948"/>
                  </a:lnTo>
                  <a:lnTo>
                    <a:pt x="2766" y="7981"/>
                  </a:lnTo>
                  <a:lnTo>
                    <a:pt x="2769" y="8003"/>
                  </a:lnTo>
                  <a:lnTo>
                    <a:pt x="2775" y="8025"/>
                  </a:lnTo>
                  <a:lnTo>
                    <a:pt x="2788" y="8073"/>
                  </a:lnTo>
                  <a:lnTo>
                    <a:pt x="2794" y="8101"/>
                  </a:lnTo>
                  <a:lnTo>
                    <a:pt x="2801" y="8144"/>
                  </a:lnTo>
                  <a:lnTo>
                    <a:pt x="2804" y="8182"/>
                  </a:lnTo>
                  <a:lnTo>
                    <a:pt x="2810" y="8215"/>
                  </a:lnTo>
                  <a:lnTo>
                    <a:pt x="2816" y="8231"/>
                  </a:lnTo>
                  <a:lnTo>
                    <a:pt x="2841" y="8275"/>
                  </a:lnTo>
                  <a:lnTo>
                    <a:pt x="2848" y="8291"/>
                  </a:lnTo>
                  <a:lnTo>
                    <a:pt x="2851" y="8307"/>
                  </a:lnTo>
                  <a:lnTo>
                    <a:pt x="2854" y="8329"/>
                  </a:lnTo>
                  <a:lnTo>
                    <a:pt x="2857" y="8340"/>
                  </a:lnTo>
                  <a:lnTo>
                    <a:pt x="2870" y="8351"/>
                  </a:lnTo>
                  <a:lnTo>
                    <a:pt x="2879" y="8367"/>
                  </a:lnTo>
                  <a:lnTo>
                    <a:pt x="2882" y="8389"/>
                  </a:lnTo>
                  <a:lnTo>
                    <a:pt x="2889" y="8454"/>
                  </a:lnTo>
                  <a:lnTo>
                    <a:pt x="2895" y="8476"/>
                  </a:lnTo>
                  <a:lnTo>
                    <a:pt x="2904" y="8487"/>
                  </a:lnTo>
                  <a:lnTo>
                    <a:pt x="2911" y="8492"/>
                  </a:lnTo>
                  <a:lnTo>
                    <a:pt x="2917" y="8503"/>
                  </a:lnTo>
                  <a:lnTo>
                    <a:pt x="2923" y="8508"/>
                  </a:lnTo>
                  <a:lnTo>
                    <a:pt x="2926" y="8519"/>
                  </a:lnTo>
                  <a:lnTo>
                    <a:pt x="2920" y="8552"/>
                  </a:lnTo>
                  <a:lnTo>
                    <a:pt x="2920" y="8568"/>
                  </a:lnTo>
                  <a:lnTo>
                    <a:pt x="2926" y="8601"/>
                  </a:lnTo>
                  <a:lnTo>
                    <a:pt x="2945" y="8639"/>
                  </a:lnTo>
                  <a:lnTo>
                    <a:pt x="2970" y="8699"/>
                  </a:lnTo>
                  <a:lnTo>
                    <a:pt x="2986" y="8731"/>
                  </a:lnTo>
                  <a:lnTo>
                    <a:pt x="2992" y="8759"/>
                  </a:lnTo>
                  <a:lnTo>
                    <a:pt x="2999" y="8780"/>
                  </a:lnTo>
                  <a:lnTo>
                    <a:pt x="3002" y="8802"/>
                  </a:lnTo>
                  <a:lnTo>
                    <a:pt x="3002" y="8835"/>
                  </a:lnTo>
                  <a:lnTo>
                    <a:pt x="3005" y="8846"/>
                  </a:lnTo>
                  <a:lnTo>
                    <a:pt x="3011" y="8856"/>
                  </a:lnTo>
                  <a:lnTo>
                    <a:pt x="3017" y="8862"/>
                  </a:lnTo>
                  <a:lnTo>
                    <a:pt x="3027" y="8867"/>
                  </a:lnTo>
                  <a:lnTo>
                    <a:pt x="3049" y="8873"/>
                  </a:lnTo>
                  <a:lnTo>
                    <a:pt x="3065" y="8878"/>
                  </a:lnTo>
                  <a:lnTo>
                    <a:pt x="3077" y="8889"/>
                  </a:lnTo>
                  <a:lnTo>
                    <a:pt x="3093" y="8905"/>
                  </a:lnTo>
                  <a:lnTo>
                    <a:pt x="3124" y="8949"/>
                  </a:lnTo>
                  <a:lnTo>
                    <a:pt x="3134" y="8960"/>
                  </a:lnTo>
                  <a:lnTo>
                    <a:pt x="3153" y="8971"/>
                  </a:lnTo>
                  <a:lnTo>
                    <a:pt x="3168" y="8976"/>
                  </a:lnTo>
                  <a:lnTo>
                    <a:pt x="3178" y="8987"/>
                  </a:lnTo>
                  <a:lnTo>
                    <a:pt x="3190" y="9003"/>
                  </a:lnTo>
                  <a:lnTo>
                    <a:pt x="3200" y="9025"/>
                  </a:lnTo>
                  <a:lnTo>
                    <a:pt x="3209" y="9041"/>
                  </a:lnTo>
                  <a:lnTo>
                    <a:pt x="3215" y="9074"/>
                  </a:lnTo>
                  <a:lnTo>
                    <a:pt x="3219" y="9106"/>
                  </a:lnTo>
                  <a:lnTo>
                    <a:pt x="3225" y="9139"/>
                  </a:lnTo>
                  <a:lnTo>
                    <a:pt x="3250" y="9226"/>
                  </a:lnTo>
                  <a:lnTo>
                    <a:pt x="3266" y="9297"/>
                  </a:lnTo>
                  <a:lnTo>
                    <a:pt x="3288" y="9405"/>
                  </a:lnTo>
                  <a:lnTo>
                    <a:pt x="3300" y="9482"/>
                  </a:lnTo>
                  <a:lnTo>
                    <a:pt x="3319" y="9536"/>
                  </a:lnTo>
                  <a:lnTo>
                    <a:pt x="3332" y="9563"/>
                  </a:lnTo>
                  <a:lnTo>
                    <a:pt x="3347" y="9585"/>
                  </a:lnTo>
                  <a:lnTo>
                    <a:pt x="3379" y="9634"/>
                  </a:lnTo>
                  <a:lnTo>
                    <a:pt x="3395" y="9656"/>
                  </a:lnTo>
                  <a:lnTo>
                    <a:pt x="3404" y="9688"/>
                  </a:lnTo>
                  <a:lnTo>
                    <a:pt x="3410" y="9721"/>
                  </a:lnTo>
                  <a:lnTo>
                    <a:pt x="3410" y="9775"/>
                  </a:lnTo>
                  <a:lnTo>
                    <a:pt x="3407" y="9786"/>
                  </a:lnTo>
                  <a:lnTo>
                    <a:pt x="3398" y="9802"/>
                  </a:lnTo>
                  <a:lnTo>
                    <a:pt x="3385" y="9808"/>
                  </a:lnTo>
                  <a:lnTo>
                    <a:pt x="3363" y="9808"/>
                  </a:lnTo>
                  <a:lnTo>
                    <a:pt x="3363" y="9819"/>
                  </a:lnTo>
                  <a:lnTo>
                    <a:pt x="3373" y="9840"/>
                  </a:lnTo>
                  <a:lnTo>
                    <a:pt x="3388" y="9873"/>
                  </a:lnTo>
                  <a:lnTo>
                    <a:pt x="3404" y="9895"/>
                  </a:lnTo>
                  <a:lnTo>
                    <a:pt x="3439" y="9933"/>
                  </a:lnTo>
                  <a:lnTo>
                    <a:pt x="3480" y="9971"/>
                  </a:lnTo>
                  <a:lnTo>
                    <a:pt x="3498" y="9993"/>
                  </a:lnTo>
                  <a:lnTo>
                    <a:pt x="3520" y="10020"/>
                  </a:lnTo>
                  <a:lnTo>
                    <a:pt x="3533" y="10052"/>
                  </a:lnTo>
                  <a:lnTo>
                    <a:pt x="3539" y="10085"/>
                  </a:lnTo>
                  <a:lnTo>
                    <a:pt x="3539" y="10118"/>
                  </a:lnTo>
                  <a:lnTo>
                    <a:pt x="3533" y="10183"/>
                  </a:lnTo>
                  <a:lnTo>
                    <a:pt x="3536" y="10205"/>
                  </a:lnTo>
                  <a:lnTo>
                    <a:pt x="3539" y="10221"/>
                  </a:lnTo>
                  <a:lnTo>
                    <a:pt x="3546" y="10243"/>
                  </a:lnTo>
                  <a:lnTo>
                    <a:pt x="3568" y="10281"/>
                  </a:lnTo>
                  <a:lnTo>
                    <a:pt x="3583" y="10303"/>
                  </a:lnTo>
                  <a:lnTo>
                    <a:pt x="3618" y="10346"/>
                  </a:lnTo>
                  <a:lnTo>
                    <a:pt x="3640" y="10384"/>
                  </a:lnTo>
                  <a:lnTo>
                    <a:pt x="3656" y="10422"/>
                  </a:lnTo>
                  <a:lnTo>
                    <a:pt x="3665" y="10449"/>
                  </a:lnTo>
                  <a:lnTo>
                    <a:pt x="3671" y="10471"/>
                  </a:lnTo>
                  <a:lnTo>
                    <a:pt x="3678" y="10487"/>
                  </a:lnTo>
                  <a:lnTo>
                    <a:pt x="3684" y="10487"/>
                  </a:lnTo>
                  <a:lnTo>
                    <a:pt x="3696" y="10482"/>
                  </a:lnTo>
                  <a:lnTo>
                    <a:pt x="3706" y="10466"/>
                  </a:lnTo>
                  <a:lnTo>
                    <a:pt x="3712" y="10449"/>
                  </a:lnTo>
                  <a:lnTo>
                    <a:pt x="3715" y="10438"/>
                  </a:lnTo>
                  <a:lnTo>
                    <a:pt x="3715" y="10428"/>
                  </a:lnTo>
                  <a:lnTo>
                    <a:pt x="3706" y="10390"/>
                  </a:lnTo>
                  <a:lnTo>
                    <a:pt x="3687" y="10341"/>
                  </a:lnTo>
                  <a:lnTo>
                    <a:pt x="3681" y="10313"/>
                  </a:lnTo>
                  <a:lnTo>
                    <a:pt x="3671" y="10303"/>
                  </a:lnTo>
                  <a:lnTo>
                    <a:pt x="3665" y="10297"/>
                  </a:lnTo>
                  <a:lnTo>
                    <a:pt x="3662" y="10303"/>
                  </a:lnTo>
                  <a:lnTo>
                    <a:pt x="3652" y="10308"/>
                  </a:lnTo>
                  <a:lnTo>
                    <a:pt x="3646" y="10308"/>
                  </a:lnTo>
                  <a:lnTo>
                    <a:pt x="3640" y="10303"/>
                  </a:lnTo>
                  <a:lnTo>
                    <a:pt x="3634" y="10286"/>
                  </a:lnTo>
                  <a:lnTo>
                    <a:pt x="3634" y="10254"/>
                  </a:lnTo>
                  <a:lnTo>
                    <a:pt x="3630" y="10237"/>
                  </a:lnTo>
                  <a:lnTo>
                    <a:pt x="3630" y="10216"/>
                  </a:lnTo>
                  <a:lnTo>
                    <a:pt x="3624" y="10194"/>
                  </a:lnTo>
                  <a:lnTo>
                    <a:pt x="3615" y="10156"/>
                  </a:lnTo>
                  <a:lnTo>
                    <a:pt x="3599" y="10101"/>
                  </a:lnTo>
                  <a:lnTo>
                    <a:pt x="3586" y="10025"/>
                  </a:lnTo>
                  <a:lnTo>
                    <a:pt x="3577" y="9971"/>
                  </a:lnTo>
                  <a:lnTo>
                    <a:pt x="3568" y="9938"/>
                  </a:lnTo>
                  <a:lnTo>
                    <a:pt x="3558" y="9911"/>
                  </a:lnTo>
                  <a:lnTo>
                    <a:pt x="3536" y="9868"/>
                  </a:lnTo>
                  <a:lnTo>
                    <a:pt x="3514" y="9819"/>
                  </a:lnTo>
                  <a:lnTo>
                    <a:pt x="3505" y="9786"/>
                  </a:lnTo>
                  <a:lnTo>
                    <a:pt x="3498" y="9753"/>
                  </a:lnTo>
                  <a:lnTo>
                    <a:pt x="3480" y="9688"/>
                  </a:lnTo>
                  <a:lnTo>
                    <a:pt x="3458" y="9634"/>
                  </a:lnTo>
                  <a:lnTo>
                    <a:pt x="3429" y="9579"/>
                  </a:lnTo>
                  <a:lnTo>
                    <a:pt x="3407" y="9525"/>
                  </a:lnTo>
                  <a:lnTo>
                    <a:pt x="3395" y="9487"/>
                  </a:lnTo>
                  <a:lnTo>
                    <a:pt x="3385" y="9444"/>
                  </a:lnTo>
                  <a:lnTo>
                    <a:pt x="3376" y="9395"/>
                  </a:lnTo>
                  <a:lnTo>
                    <a:pt x="3369" y="9346"/>
                  </a:lnTo>
                  <a:lnTo>
                    <a:pt x="3366" y="9302"/>
                  </a:lnTo>
                  <a:lnTo>
                    <a:pt x="3366" y="9270"/>
                  </a:lnTo>
                  <a:lnTo>
                    <a:pt x="3369" y="9259"/>
                  </a:lnTo>
                  <a:lnTo>
                    <a:pt x="3373" y="9253"/>
                  </a:lnTo>
                  <a:lnTo>
                    <a:pt x="3379" y="9253"/>
                  </a:lnTo>
                  <a:lnTo>
                    <a:pt x="3385" y="9259"/>
                  </a:lnTo>
                  <a:lnTo>
                    <a:pt x="3407" y="9280"/>
                  </a:lnTo>
                  <a:lnTo>
                    <a:pt x="3423" y="9280"/>
                  </a:lnTo>
                  <a:lnTo>
                    <a:pt x="3439" y="9291"/>
                  </a:lnTo>
                  <a:lnTo>
                    <a:pt x="3454" y="9308"/>
                  </a:lnTo>
                  <a:lnTo>
                    <a:pt x="3464" y="9313"/>
                  </a:lnTo>
                  <a:lnTo>
                    <a:pt x="3470" y="9329"/>
                  </a:lnTo>
                  <a:lnTo>
                    <a:pt x="3480" y="9373"/>
                  </a:lnTo>
                  <a:lnTo>
                    <a:pt x="3495" y="9449"/>
                  </a:lnTo>
                  <a:lnTo>
                    <a:pt x="3505" y="9498"/>
                  </a:lnTo>
                  <a:lnTo>
                    <a:pt x="3514" y="9552"/>
                  </a:lnTo>
                  <a:lnTo>
                    <a:pt x="3530" y="9601"/>
                  </a:lnTo>
                  <a:lnTo>
                    <a:pt x="3542" y="9650"/>
                  </a:lnTo>
                  <a:lnTo>
                    <a:pt x="3561" y="9699"/>
                  </a:lnTo>
                  <a:lnTo>
                    <a:pt x="3577" y="9737"/>
                  </a:lnTo>
                  <a:lnTo>
                    <a:pt x="3596" y="9770"/>
                  </a:lnTo>
                  <a:lnTo>
                    <a:pt x="3615" y="9797"/>
                  </a:lnTo>
                  <a:lnTo>
                    <a:pt x="3630" y="9819"/>
                  </a:lnTo>
                  <a:lnTo>
                    <a:pt x="3637" y="9835"/>
                  </a:lnTo>
                  <a:lnTo>
                    <a:pt x="3646" y="9873"/>
                  </a:lnTo>
                  <a:lnTo>
                    <a:pt x="3652" y="9895"/>
                  </a:lnTo>
                  <a:lnTo>
                    <a:pt x="3659" y="9911"/>
                  </a:lnTo>
                  <a:lnTo>
                    <a:pt x="3674" y="9933"/>
                  </a:lnTo>
                  <a:lnTo>
                    <a:pt x="3696" y="9949"/>
                  </a:lnTo>
                  <a:lnTo>
                    <a:pt x="3709" y="9960"/>
                  </a:lnTo>
                  <a:lnTo>
                    <a:pt x="3722" y="9982"/>
                  </a:lnTo>
                  <a:lnTo>
                    <a:pt x="3725" y="9993"/>
                  </a:lnTo>
                  <a:lnTo>
                    <a:pt x="3725" y="10014"/>
                  </a:lnTo>
                  <a:lnTo>
                    <a:pt x="3718" y="10042"/>
                  </a:lnTo>
                  <a:lnTo>
                    <a:pt x="3715" y="10063"/>
                  </a:lnTo>
                  <a:lnTo>
                    <a:pt x="3715" y="10101"/>
                  </a:lnTo>
                  <a:lnTo>
                    <a:pt x="3722" y="10112"/>
                  </a:lnTo>
                  <a:lnTo>
                    <a:pt x="3728" y="10129"/>
                  </a:lnTo>
                  <a:lnTo>
                    <a:pt x="3740" y="10139"/>
                  </a:lnTo>
                  <a:lnTo>
                    <a:pt x="3762" y="10161"/>
                  </a:lnTo>
                  <a:lnTo>
                    <a:pt x="3775" y="10177"/>
                  </a:lnTo>
                  <a:lnTo>
                    <a:pt x="3784" y="10194"/>
                  </a:lnTo>
                  <a:lnTo>
                    <a:pt x="3791" y="10210"/>
                  </a:lnTo>
                  <a:lnTo>
                    <a:pt x="3806" y="10259"/>
                  </a:lnTo>
                  <a:lnTo>
                    <a:pt x="3825" y="10292"/>
                  </a:lnTo>
                  <a:lnTo>
                    <a:pt x="3850" y="10341"/>
                  </a:lnTo>
                  <a:lnTo>
                    <a:pt x="3891" y="10411"/>
                  </a:lnTo>
                  <a:lnTo>
                    <a:pt x="3920" y="10466"/>
                  </a:lnTo>
                  <a:lnTo>
                    <a:pt x="3938" y="10515"/>
                  </a:lnTo>
                  <a:lnTo>
                    <a:pt x="3948" y="10553"/>
                  </a:lnTo>
                  <a:lnTo>
                    <a:pt x="3954" y="10585"/>
                  </a:lnTo>
                  <a:lnTo>
                    <a:pt x="3957" y="10612"/>
                  </a:lnTo>
                  <a:lnTo>
                    <a:pt x="3964" y="10640"/>
                  </a:lnTo>
                  <a:lnTo>
                    <a:pt x="3970" y="10672"/>
                  </a:lnTo>
                  <a:lnTo>
                    <a:pt x="3979" y="10705"/>
                  </a:lnTo>
                  <a:lnTo>
                    <a:pt x="3979" y="10732"/>
                  </a:lnTo>
                  <a:lnTo>
                    <a:pt x="3954" y="10841"/>
                  </a:lnTo>
                  <a:lnTo>
                    <a:pt x="3954" y="10873"/>
                  </a:lnTo>
                  <a:lnTo>
                    <a:pt x="3960" y="10906"/>
                  </a:lnTo>
                  <a:lnTo>
                    <a:pt x="3973" y="10939"/>
                  </a:lnTo>
                  <a:lnTo>
                    <a:pt x="3986" y="10960"/>
                  </a:lnTo>
                  <a:lnTo>
                    <a:pt x="4011" y="10998"/>
                  </a:lnTo>
                  <a:lnTo>
                    <a:pt x="4039" y="11036"/>
                  </a:lnTo>
                  <a:lnTo>
                    <a:pt x="4058" y="11058"/>
                  </a:lnTo>
                  <a:lnTo>
                    <a:pt x="4077" y="11091"/>
                  </a:lnTo>
                  <a:lnTo>
                    <a:pt x="4096" y="11118"/>
                  </a:lnTo>
                  <a:lnTo>
                    <a:pt x="4114" y="11140"/>
                  </a:lnTo>
                  <a:lnTo>
                    <a:pt x="4130" y="11151"/>
                  </a:lnTo>
                  <a:lnTo>
                    <a:pt x="4162" y="11162"/>
                  </a:lnTo>
                  <a:lnTo>
                    <a:pt x="4177" y="11172"/>
                  </a:lnTo>
                  <a:lnTo>
                    <a:pt x="4193" y="11189"/>
                  </a:lnTo>
                  <a:lnTo>
                    <a:pt x="4212" y="11216"/>
                  </a:lnTo>
                  <a:lnTo>
                    <a:pt x="4234" y="11249"/>
                  </a:lnTo>
                  <a:lnTo>
                    <a:pt x="4265" y="11281"/>
                  </a:lnTo>
                  <a:lnTo>
                    <a:pt x="4300" y="11314"/>
                  </a:lnTo>
                  <a:lnTo>
                    <a:pt x="4341" y="11352"/>
                  </a:lnTo>
                  <a:lnTo>
                    <a:pt x="4422" y="11412"/>
                  </a:lnTo>
                  <a:lnTo>
                    <a:pt x="4498" y="11466"/>
                  </a:lnTo>
                  <a:lnTo>
                    <a:pt x="4526" y="11477"/>
                  </a:lnTo>
                  <a:lnTo>
                    <a:pt x="4548" y="11477"/>
                  </a:lnTo>
                  <a:lnTo>
                    <a:pt x="4567" y="11466"/>
                  </a:lnTo>
                  <a:lnTo>
                    <a:pt x="4598" y="11433"/>
                  </a:lnTo>
                  <a:lnTo>
                    <a:pt x="4617" y="11417"/>
                  </a:lnTo>
                  <a:lnTo>
                    <a:pt x="4639" y="11412"/>
                  </a:lnTo>
                  <a:lnTo>
                    <a:pt x="4664" y="11412"/>
                  </a:lnTo>
                  <a:lnTo>
                    <a:pt x="4690" y="11428"/>
                  </a:lnTo>
                  <a:lnTo>
                    <a:pt x="4708" y="11444"/>
                  </a:lnTo>
                  <a:lnTo>
                    <a:pt x="4740" y="11499"/>
                  </a:lnTo>
                  <a:lnTo>
                    <a:pt x="4765" y="11558"/>
                  </a:lnTo>
                  <a:lnTo>
                    <a:pt x="4781" y="11591"/>
                  </a:lnTo>
                  <a:lnTo>
                    <a:pt x="4800" y="11629"/>
                  </a:lnTo>
                  <a:lnTo>
                    <a:pt x="4831" y="11673"/>
                  </a:lnTo>
                  <a:lnTo>
                    <a:pt x="4850" y="11700"/>
                  </a:lnTo>
                  <a:lnTo>
                    <a:pt x="4866" y="11705"/>
                  </a:lnTo>
                  <a:lnTo>
                    <a:pt x="4897" y="11705"/>
                  </a:lnTo>
                  <a:lnTo>
                    <a:pt x="4910" y="11716"/>
                  </a:lnTo>
                  <a:lnTo>
                    <a:pt x="4935" y="11732"/>
                  </a:lnTo>
                  <a:lnTo>
                    <a:pt x="4951" y="11760"/>
                  </a:lnTo>
                  <a:lnTo>
                    <a:pt x="4957" y="11765"/>
                  </a:lnTo>
                  <a:lnTo>
                    <a:pt x="4969" y="11765"/>
                  </a:lnTo>
                  <a:lnTo>
                    <a:pt x="4988" y="11776"/>
                  </a:lnTo>
                  <a:lnTo>
                    <a:pt x="5007" y="11792"/>
                  </a:lnTo>
                  <a:lnTo>
                    <a:pt x="5023" y="11803"/>
                  </a:lnTo>
                  <a:lnTo>
                    <a:pt x="5035" y="11814"/>
                  </a:lnTo>
                  <a:lnTo>
                    <a:pt x="5039" y="11814"/>
                  </a:lnTo>
                  <a:lnTo>
                    <a:pt x="5039" y="11809"/>
                  </a:lnTo>
                  <a:lnTo>
                    <a:pt x="5032" y="11798"/>
                  </a:lnTo>
                  <a:lnTo>
                    <a:pt x="5051" y="11814"/>
                  </a:lnTo>
                  <a:lnTo>
                    <a:pt x="5057" y="11814"/>
                  </a:lnTo>
                  <a:lnTo>
                    <a:pt x="5073" y="11809"/>
                  </a:lnTo>
                  <a:lnTo>
                    <a:pt x="5083" y="11803"/>
                  </a:lnTo>
                  <a:lnTo>
                    <a:pt x="5086" y="11798"/>
                  </a:lnTo>
                  <a:lnTo>
                    <a:pt x="5083" y="11798"/>
                  </a:lnTo>
                  <a:lnTo>
                    <a:pt x="5076" y="11787"/>
                  </a:lnTo>
                  <a:lnTo>
                    <a:pt x="5076" y="11781"/>
                  </a:lnTo>
                  <a:lnTo>
                    <a:pt x="5089" y="11781"/>
                  </a:lnTo>
                  <a:lnTo>
                    <a:pt x="5092" y="11776"/>
                  </a:lnTo>
                  <a:lnTo>
                    <a:pt x="5092" y="11770"/>
                  </a:lnTo>
                  <a:lnTo>
                    <a:pt x="5098" y="11787"/>
                  </a:lnTo>
                  <a:lnTo>
                    <a:pt x="5105" y="11809"/>
                  </a:lnTo>
                  <a:lnTo>
                    <a:pt x="5111" y="11819"/>
                  </a:lnTo>
                  <a:lnTo>
                    <a:pt x="5114" y="11830"/>
                  </a:lnTo>
                  <a:lnTo>
                    <a:pt x="5111" y="11836"/>
                  </a:lnTo>
                  <a:lnTo>
                    <a:pt x="5111" y="11847"/>
                  </a:lnTo>
                  <a:lnTo>
                    <a:pt x="5108" y="11847"/>
                  </a:lnTo>
                  <a:lnTo>
                    <a:pt x="5098" y="11830"/>
                  </a:lnTo>
                  <a:lnTo>
                    <a:pt x="5095" y="11830"/>
                  </a:lnTo>
                  <a:lnTo>
                    <a:pt x="5092" y="11836"/>
                  </a:lnTo>
                  <a:lnTo>
                    <a:pt x="5089" y="11847"/>
                  </a:lnTo>
                  <a:lnTo>
                    <a:pt x="5095" y="11857"/>
                  </a:lnTo>
                  <a:lnTo>
                    <a:pt x="5105" y="11868"/>
                  </a:lnTo>
                  <a:lnTo>
                    <a:pt x="5111" y="11890"/>
                  </a:lnTo>
                  <a:lnTo>
                    <a:pt x="5133" y="11928"/>
                  </a:lnTo>
                  <a:lnTo>
                    <a:pt x="5145" y="11944"/>
                  </a:lnTo>
                  <a:lnTo>
                    <a:pt x="5152" y="11955"/>
                  </a:lnTo>
                  <a:lnTo>
                    <a:pt x="5167" y="12010"/>
                  </a:lnTo>
                  <a:lnTo>
                    <a:pt x="5211" y="12086"/>
                  </a:lnTo>
                  <a:lnTo>
                    <a:pt x="5215" y="12097"/>
                  </a:lnTo>
                  <a:lnTo>
                    <a:pt x="5215" y="12102"/>
                  </a:lnTo>
                  <a:lnTo>
                    <a:pt x="5202" y="12113"/>
                  </a:lnTo>
                  <a:lnTo>
                    <a:pt x="5202" y="12118"/>
                  </a:lnTo>
                  <a:lnTo>
                    <a:pt x="5211" y="12124"/>
                  </a:lnTo>
                  <a:lnTo>
                    <a:pt x="5215" y="12124"/>
                  </a:lnTo>
                  <a:lnTo>
                    <a:pt x="5218" y="12129"/>
                  </a:lnTo>
                  <a:lnTo>
                    <a:pt x="5218" y="12146"/>
                  </a:lnTo>
                  <a:lnTo>
                    <a:pt x="5215" y="12162"/>
                  </a:lnTo>
                  <a:lnTo>
                    <a:pt x="5208" y="12162"/>
                  </a:lnTo>
                  <a:lnTo>
                    <a:pt x="5205" y="12178"/>
                  </a:lnTo>
                  <a:lnTo>
                    <a:pt x="5205" y="12205"/>
                  </a:lnTo>
                  <a:lnTo>
                    <a:pt x="5208" y="12227"/>
                  </a:lnTo>
                  <a:lnTo>
                    <a:pt x="5215" y="12243"/>
                  </a:lnTo>
                  <a:lnTo>
                    <a:pt x="5233" y="12260"/>
                  </a:lnTo>
                  <a:lnTo>
                    <a:pt x="5243" y="12271"/>
                  </a:lnTo>
                  <a:lnTo>
                    <a:pt x="5246" y="12281"/>
                  </a:lnTo>
                  <a:lnTo>
                    <a:pt x="5249" y="12287"/>
                  </a:lnTo>
                  <a:lnTo>
                    <a:pt x="5252" y="12287"/>
                  </a:lnTo>
                  <a:lnTo>
                    <a:pt x="5262" y="12265"/>
                  </a:lnTo>
                  <a:lnTo>
                    <a:pt x="5268" y="12254"/>
                  </a:lnTo>
                  <a:lnTo>
                    <a:pt x="5262" y="12249"/>
                  </a:lnTo>
                  <a:lnTo>
                    <a:pt x="5246" y="12227"/>
                  </a:lnTo>
                  <a:lnTo>
                    <a:pt x="5243" y="12216"/>
                  </a:lnTo>
                  <a:lnTo>
                    <a:pt x="5243" y="12205"/>
                  </a:lnTo>
                  <a:lnTo>
                    <a:pt x="5246" y="12211"/>
                  </a:lnTo>
                  <a:lnTo>
                    <a:pt x="5252" y="12216"/>
                  </a:lnTo>
                  <a:lnTo>
                    <a:pt x="5262" y="12222"/>
                  </a:lnTo>
                  <a:lnTo>
                    <a:pt x="5271" y="12233"/>
                  </a:lnTo>
                  <a:lnTo>
                    <a:pt x="5277" y="12249"/>
                  </a:lnTo>
                  <a:lnTo>
                    <a:pt x="5281" y="12271"/>
                  </a:lnTo>
                  <a:lnTo>
                    <a:pt x="5281" y="12281"/>
                  </a:lnTo>
                  <a:lnTo>
                    <a:pt x="5284" y="12292"/>
                  </a:lnTo>
                  <a:lnTo>
                    <a:pt x="5290" y="12298"/>
                  </a:lnTo>
                  <a:lnTo>
                    <a:pt x="5296" y="12298"/>
                  </a:lnTo>
                  <a:lnTo>
                    <a:pt x="5303" y="12303"/>
                  </a:lnTo>
                  <a:lnTo>
                    <a:pt x="5318" y="12320"/>
                  </a:lnTo>
                  <a:lnTo>
                    <a:pt x="5343" y="12352"/>
                  </a:lnTo>
                  <a:lnTo>
                    <a:pt x="5347" y="12363"/>
                  </a:lnTo>
                  <a:lnTo>
                    <a:pt x="5347" y="12401"/>
                  </a:lnTo>
                  <a:lnTo>
                    <a:pt x="5340" y="12412"/>
                  </a:lnTo>
                  <a:lnTo>
                    <a:pt x="5340" y="12417"/>
                  </a:lnTo>
                  <a:lnTo>
                    <a:pt x="5343" y="12428"/>
                  </a:lnTo>
                  <a:lnTo>
                    <a:pt x="5350" y="12439"/>
                  </a:lnTo>
                  <a:lnTo>
                    <a:pt x="5356" y="12445"/>
                  </a:lnTo>
                  <a:lnTo>
                    <a:pt x="5362" y="12445"/>
                  </a:lnTo>
                  <a:lnTo>
                    <a:pt x="5365" y="12450"/>
                  </a:lnTo>
                  <a:lnTo>
                    <a:pt x="5369" y="12450"/>
                  </a:lnTo>
                  <a:lnTo>
                    <a:pt x="5369" y="12439"/>
                  </a:lnTo>
                  <a:lnTo>
                    <a:pt x="5359" y="12423"/>
                  </a:lnTo>
                  <a:lnTo>
                    <a:pt x="5356" y="12412"/>
                  </a:lnTo>
                  <a:lnTo>
                    <a:pt x="5356" y="12407"/>
                  </a:lnTo>
                  <a:lnTo>
                    <a:pt x="5359" y="12401"/>
                  </a:lnTo>
                  <a:lnTo>
                    <a:pt x="5365" y="12401"/>
                  </a:lnTo>
                  <a:lnTo>
                    <a:pt x="5365" y="12407"/>
                  </a:lnTo>
                  <a:lnTo>
                    <a:pt x="5378" y="12428"/>
                  </a:lnTo>
                  <a:lnTo>
                    <a:pt x="5378" y="12466"/>
                  </a:lnTo>
                  <a:lnTo>
                    <a:pt x="5387" y="12483"/>
                  </a:lnTo>
                  <a:lnTo>
                    <a:pt x="5391" y="12494"/>
                  </a:lnTo>
                  <a:lnTo>
                    <a:pt x="5394" y="12488"/>
                  </a:lnTo>
                  <a:lnTo>
                    <a:pt x="5397" y="12472"/>
                  </a:lnTo>
                  <a:lnTo>
                    <a:pt x="5400" y="12461"/>
                  </a:lnTo>
                  <a:lnTo>
                    <a:pt x="5406" y="12461"/>
                  </a:lnTo>
                  <a:lnTo>
                    <a:pt x="5428" y="12466"/>
                  </a:lnTo>
                  <a:lnTo>
                    <a:pt x="5444" y="12477"/>
                  </a:lnTo>
                  <a:lnTo>
                    <a:pt x="5457" y="12483"/>
                  </a:lnTo>
                  <a:lnTo>
                    <a:pt x="5466" y="12483"/>
                  </a:lnTo>
                  <a:lnTo>
                    <a:pt x="5469" y="12488"/>
                  </a:lnTo>
                  <a:lnTo>
                    <a:pt x="5472" y="12510"/>
                  </a:lnTo>
                  <a:lnTo>
                    <a:pt x="5475" y="12521"/>
                  </a:lnTo>
                  <a:lnTo>
                    <a:pt x="5475" y="12526"/>
                  </a:lnTo>
                  <a:lnTo>
                    <a:pt x="5479" y="12537"/>
                  </a:lnTo>
                  <a:lnTo>
                    <a:pt x="5497" y="12553"/>
                  </a:lnTo>
                  <a:lnTo>
                    <a:pt x="5497" y="12537"/>
                  </a:lnTo>
                  <a:lnTo>
                    <a:pt x="5501" y="12526"/>
                  </a:lnTo>
                  <a:lnTo>
                    <a:pt x="5504" y="12521"/>
                  </a:lnTo>
                  <a:lnTo>
                    <a:pt x="5507" y="12521"/>
                  </a:lnTo>
                  <a:lnTo>
                    <a:pt x="5510" y="12526"/>
                  </a:lnTo>
                  <a:lnTo>
                    <a:pt x="5510" y="12537"/>
                  </a:lnTo>
                  <a:lnTo>
                    <a:pt x="5513" y="12553"/>
                  </a:lnTo>
                  <a:lnTo>
                    <a:pt x="5516" y="12575"/>
                  </a:lnTo>
                  <a:lnTo>
                    <a:pt x="5516" y="12602"/>
                  </a:lnTo>
                  <a:lnTo>
                    <a:pt x="5519" y="12608"/>
                  </a:lnTo>
                  <a:lnTo>
                    <a:pt x="5526" y="12608"/>
                  </a:lnTo>
                  <a:lnTo>
                    <a:pt x="5545" y="12602"/>
                  </a:lnTo>
                  <a:lnTo>
                    <a:pt x="5548" y="12602"/>
                  </a:lnTo>
                  <a:lnTo>
                    <a:pt x="5551" y="12597"/>
                  </a:lnTo>
                  <a:lnTo>
                    <a:pt x="5551" y="12591"/>
                  </a:lnTo>
                  <a:lnTo>
                    <a:pt x="5554" y="12581"/>
                  </a:lnTo>
                  <a:lnTo>
                    <a:pt x="5560" y="12581"/>
                  </a:lnTo>
                  <a:lnTo>
                    <a:pt x="5570" y="12575"/>
                  </a:lnTo>
                  <a:lnTo>
                    <a:pt x="5576" y="12570"/>
                  </a:lnTo>
                  <a:lnTo>
                    <a:pt x="5576" y="12559"/>
                  </a:lnTo>
                  <a:lnTo>
                    <a:pt x="5557" y="12515"/>
                  </a:lnTo>
                  <a:lnTo>
                    <a:pt x="5554" y="12504"/>
                  </a:lnTo>
                  <a:lnTo>
                    <a:pt x="5554" y="12499"/>
                  </a:lnTo>
                  <a:lnTo>
                    <a:pt x="5548" y="12499"/>
                  </a:lnTo>
                  <a:lnTo>
                    <a:pt x="5545" y="12494"/>
                  </a:lnTo>
                  <a:lnTo>
                    <a:pt x="5541" y="12483"/>
                  </a:lnTo>
                  <a:lnTo>
                    <a:pt x="5545" y="12466"/>
                  </a:lnTo>
                  <a:lnTo>
                    <a:pt x="5548" y="12466"/>
                  </a:lnTo>
                  <a:lnTo>
                    <a:pt x="5554" y="12461"/>
                  </a:lnTo>
                  <a:lnTo>
                    <a:pt x="5560" y="12461"/>
                  </a:lnTo>
                  <a:lnTo>
                    <a:pt x="5570" y="12455"/>
                  </a:lnTo>
                  <a:lnTo>
                    <a:pt x="5579" y="12439"/>
                  </a:lnTo>
                  <a:lnTo>
                    <a:pt x="5592" y="12412"/>
                  </a:lnTo>
                  <a:lnTo>
                    <a:pt x="5592" y="12390"/>
                  </a:lnTo>
                  <a:lnTo>
                    <a:pt x="5598" y="12385"/>
                  </a:lnTo>
                  <a:lnTo>
                    <a:pt x="5607" y="12379"/>
                  </a:lnTo>
                  <a:lnTo>
                    <a:pt x="5607" y="12374"/>
                  </a:lnTo>
                  <a:lnTo>
                    <a:pt x="5614" y="12368"/>
                  </a:lnTo>
                  <a:lnTo>
                    <a:pt x="5623" y="12363"/>
                  </a:lnTo>
                  <a:lnTo>
                    <a:pt x="5639" y="12374"/>
                  </a:lnTo>
                  <a:lnTo>
                    <a:pt x="5655" y="12390"/>
                  </a:lnTo>
                  <a:lnTo>
                    <a:pt x="5670" y="12417"/>
                  </a:lnTo>
                  <a:lnTo>
                    <a:pt x="5670" y="12445"/>
                  </a:lnTo>
                  <a:lnTo>
                    <a:pt x="5673" y="12450"/>
                  </a:lnTo>
                  <a:lnTo>
                    <a:pt x="5677" y="12450"/>
                  </a:lnTo>
                  <a:lnTo>
                    <a:pt x="5683" y="12439"/>
                  </a:lnTo>
                  <a:lnTo>
                    <a:pt x="5683" y="12445"/>
                  </a:lnTo>
                  <a:lnTo>
                    <a:pt x="5689" y="12445"/>
                  </a:lnTo>
                  <a:lnTo>
                    <a:pt x="5692" y="12439"/>
                  </a:lnTo>
                  <a:lnTo>
                    <a:pt x="5689" y="12445"/>
                  </a:lnTo>
                  <a:lnTo>
                    <a:pt x="5686" y="12466"/>
                  </a:lnTo>
                  <a:lnTo>
                    <a:pt x="5680" y="12494"/>
                  </a:lnTo>
                  <a:lnTo>
                    <a:pt x="5680" y="12515"/>
                  </a:lnTo>
                  <a:lnTo>
                    <a:pt x="5692" y="12559"/>
                  </a:lnTo>
                  <a:lnTo>
                    <a:pt x="5711" y="12602"/>
                  </a:lnTo>
                  <a:lnTo>
                    <a:pt x="5714" y="12613"/>
                  </a:lnTo>
                  <a:lnTo>
                    <a:pt x="5721" y="12624"/>
                  </a:lnTo>
                  <a:lnTo>
                    <a:pt x="5724" y="12635"/>
                  </a:lnTo>
                  <a:lnTo>
                    <a:pt x="5724" y="12662"/>
                  </a:lnTo>
                  <a:lnTo>
                    <a:pt x="5733" y="12678"/>
                  </a:lnTo>
                  <a:lnTo>
                    <a:pt x="5739" y="12684"/>
                  </a:lnTo>
                  <a:lnTo>
                    <a:pt x="5743" y="12695"/>
                  </a:lnTo>
                  <a:lnTo>
                    <a:pt x="5743" y="12706"/>
                  </a:lnTo>
                  <a:lnTo>
                    <a:pt x="5739" y="12716"/>
                  </a:lnTo>
                  <a:lnTo>
                    <a:pt x="5736" y="12744"/>
                  </a:lnTo>
                  <a:lnTo>
                    <a:pt x="5736" y="12754"/>
                  </a:lnTo>
                  <a:lnTo>
                    <a:pt x="5739" y="12771"/>
                  </a:lnTo>
                  <a:lnTo>
                    <a:pt x="5749" y="12787"/>
                  </a:lnTo>
                  <a:lnTo>
                    <a:pt x="5749" y="12798"/>
                  </a:lnTo>
                  <a:lnTo>
                    <a:pt x="5746" y="12803"/>
                  </a:lnTo>
                  <a:lnTo>
                    <a:pt x="5743" y="12814"/>
                  </a:lnTo>
                  <a:lnTo>
                    <a:pt x="5736" y="12820"/>
                  </a:lnTo>
                  <a:lnTo>
                    <a:pt x="5733" y="12836"/>
                  </a:lnTo>
                  <a:lnTo>
                    <a:pt x="5730" y="12858"/>
                  </a:lnTo>
                  <a:lnTo>
                    <a:pt x="5736" y="12934"/>
                  </a:lnTo>
                  <a:lnTo>
                    <a:pt x="5736" y="12967"/>
                  </a:lnTo>
                  <a:lnTo>
                    <a:pt x="5733" y="13021"/>
                  </a:lnTo>
                  <a:lnTo>
                    <a:pt x="5733" y="13054"/>
                  </a:lnTo>
                  <a:lnTo>
                    <a:pt x="5736" y="13064"/>
                  </a:lnTo>
                  <a:lnTo>
                    <a:pt x="5739" y="13070"/>
                  </a:lnTo>
                  <a:lnTo>
                    <a:pt x="5743" y="13081"/>
                  </a:lnTo>
                  <a:lnTo>
                    <a:pt x="5746" y="13097"/>
                  </a:lnTo>
                  <a:lnTo>
                    <a:pt x="5743" y="13119"/>
                  </a:lnTo>
                  <a:lnTo>
                    <a:pt x="5730" y="13173"/>
                  </a:lnTo>
                  <a:lnTo>
                    <a:pt x="5721" y="13200"/>
                  </a:lnTo>
                  <a:lnTo>
                    <a:pt x="5711" y="13217"/>
                  </a:lnTo>
                  <a:lnTo>
                    <a:pt x="5702" y="13222"/>
                  </a:lnTo>
                  <a:lnTo>
                    <a:pt x="5683" y="13227"/>
                  </a:lnTo>
                  <a:lnTo>
                    <a:pt x="5667" y="13238"/>
                  </a:lnTo>
                  <a:lnTo>
                    <a:pt x="5661" y="13244"/>
                  </a:lnTo>
                  <a:lnTo>
                    <a:pt x="5658" y="13255"/>
                  </a:lnTo>
                  <a:lnTo>
                    <a:pt x="5658" y="13287"/>
                  </a:lnTo>
                  <a:lnTo>
                    <a:pt x="5661" y="13298"/>
                  </a:lnTo>
                  <a:lnTo>
                    <a:pt x="5658" y="13309"/>
                  </a:lnTo>
                  <a:lnTo>
                    <a:pt x="5645" y="13314"/>
                  </a:lnTo>
                  <a:lnTo>
                    <a:pt x="5642" y="13320"/>
                  </a:lnTo>
                  <a:lnTo>
                    <a:pt x="5639" y="13331"/>
                  </a:lnTo>
                  <a:lnTo>
                    <a:pt x="5642" y="13347"/>
                  </a:lnTo>
                  <a:lnTo>
                    <a:pt x="5648" y="13369"/>
                  </a:lnTo>
                  <a:lnTo>
                    <a:pt x="5648" y="13391"/>
                  </a:lnTo>
                  <a:lnTo>
                    <a:pt x="5639" y="13407"/>
                  </a:lnTo>
                  <a:lnTo>
                    <a:pt x="5626" y="13412"/>
                  </a:lnTo>
                  <a:lnTo>
                    <a:pt x="5595" y="13434"/>
                  </a:lnTo>
                  <a:lnTo>
                    <a:pt x="5582" y="13445"/>
                  </a:lnTo>
                  <a:lnTo>
                    <a:pt x="5573" y="13461"/>
                  </a:lnTo>
                  <a:lnTo>
                    <a:pt x="5573" y="13548"/>
                  </a:lnTo>
                  <a:lnTo>
                    <a:pt x="5567" y="13565"/>
                  </a:lnTo>
                  <a:lnTo>
                    <a:pt x="5563" y="13575"/>
                  </a:lnTo>
                  <a:lnTo>
                    <a:pt x="5551" y="13597"/>
                  </a:lnTo>
                  <a:lnTo>
                    <a:pt x="5548" y="13613"/>
                  </a:lnTo>
                  <a:lnTo>
                    <a:pt x="5548" y="13657"/>
                  </a:lnTo>
                  <a:lnTo>
                    <a:pt x="5545" y="13673"/>
                  </a:lnTo>
                  <a:lnTo>
                    <a:pt x="5538" y="13679"/>
                  </a:lnTo>
                  <a:lnTo>
                    <a:pt x="5532" y="13679"/>
                  </a:lnTo>
                  <a:lnTo>
                    <a:pt x="5526" y="13684"/>
                  </a:lnTo>
                  <a:lnTo>
                    <a:pt x="5519" y="13695"/>
                  </a:lnTo>
                  <a:lnTo>
                    <a:pt x="5516" y="13711"/>
                  </a:lnTo>
                  <a:lnTo>
                    <a:pt x="5519" y="13739"/>
                  </a:lnTo>
                  <a:lnTo>
                    <a:pt x="5526" y="13782"/>
                  </a:lnTo>
                  <a:lnTo>
                    <a:pt x="5526" y="13836"/>
                  </a:lnTo>
                  <a:lnTo>
                    <a:pt x="5523" y="13847"/>
                  </a:lnTo>
                  <a:lnTo>
                    <a:pt x="5523" y="13864"/>
                  </a:lnTo>
                  <a:lnTo>
                    <a:pt x="5538" y="13896"/>
                  </a:lnTo>
                  <a:lnTo>
                    <a:pt x="5551" y="13913"/>
                  </a:lnTo>
                  <a:lnTo>
                    <a:pt x="5560" y="13918"/>
                  </a:lnTo>
                  <a:lnTo>
                    <a:pt x="5573" y="13907"/>
                  </a:lnTo>
                  <a:lnTo>
                    <a:pt x="5579" y="13891"/>
                  </a:lnTo>
                  <a:lnTo>
                    <a:pt x="5582" y="13891"/>
                  </a:lnTo>
                  <a:lnTo>
                    <a:pt x="5582" y="13940"/>
                  </a:lnTo>
                  <a:lnTo>
                    <a:pt x="5579" y="13972"/>
                  </a:lnTo>
                  <a:lnTo>
                    <a:pt x="5576" y="13983"/>
                  </a:lnTo>
                  <a:lnTo>
                    <a:pt x="5563" y="14005"/>
                  </a:lnTo>
                  <a:lnTo>
                    <a:pt x="5554" y="14010"/>
                  </a:lnTo>
                  <a:lnTo>
                    <a:pt x="5532" y="14054"/>
                  </a:lnTo>
                  <a:lnTo>
                    <a:pt x="5513" y="14092"/>
                  </a:lnTo>
                  <a:lnTo>
                    <a:pt x="5504" y="14125"/>
                  </a:lnTo>
                  <a:lnTo>
                    <a:pt x="5497" y="14157"/>
                  </a:lnTo>
                  <a:lnTo>
                    <a:pt x="5494" y="14184"/>
                  </a:lnTo>
                  <a:lnTo>
                    <a:pt x="5494" y="14212"/>
                  </a:lnTo>
                  <a:lnTo>
                    <a:pt x="5497" y="14255"/>
                  </a:lnTo>
                  <a:lnTo>
                    <a:pt x="5504" y="14271"/>
                  </a:lnTo>
                  <a:lnTo>
                    <a:pt x="5507" y="14282"/>
                  </a:lnTo>
                  <a:lnTo>
                    <a:pt x="5519" y="14299"/>
                  </a:lnTo>
                  <a:lnTo>
                    <a:pt x="5526" y="14309"/>
                  </a:lnTo>
                  <a:lnTo>
                    <a:pt x="5523" y="14320"/>
                  </a:lnTo>
                  <a:lnTo>
                    <a:pt x="5513" y="14331"/>
                  </a:lnTo>
                  <a:lnTo>
                    <a:pt x="5507" y="14342"/>
                  </a:lnTo>
                  <a:lnTo>
                    <a:pt x="5504" y="14353"/>
                  </a:lnTo>
                  <a:lnTo>
                    <a:pt x="5504" y="14358"/>
                  </a:lnTo>
                  <a:lnTo>
                    <a:pt x="5507" y="14369"/>
                  </a:lnTo>
                  <a:lnTo>
                    <a:pt x="5516" y="14386"/>
                  </a:lnTo>
                  <a:lnTo>
                    <a:pt x="5529" y="14402"/>
                  </a:lnTo>
                  <a:lnTo>
                    <a:pt x="5563" y="14434"/>
                  </a:lnTo>
                  <a:lnTo>
                    <a:pt x="5579" y="14456"/>
                  </a:lnTo>
                  <a:lnTo>
                    <a:pt x="5582" y="14467"/>
                  </a:lnTo>
                  <a:lnTo>
                    <a:pt x="5585" y="14483"/>
                  </a:lnTo>
                  <a:lnTo>
                    <a:pt x="5592" y="14521"/>
                  </a:lnTo>
                  <a:lnTo>
                    <a:pt x="5601" y="14554"/>
                  </a:lnTo>
                  <a:lnTo>
                    <a:pt x="5611" y="14581"/>
                  </a:lnTo>
                  <a:lnTo>
                    <a:pt x="5639" y="14646"/>
                  </a:lnTo>
                  <a:lnTo>
                    <a:pt x="5645" y="14674"/>
                  </a:lnTo>
                  <a:lnTo>
                    <a:pt x="5651" y="14706"/>
                  </a:lnTo>
                  <a:lnTo>
                    <a:pt x="5658" y="14744"/>
                  </a:lnTo>
                  <a:lnTo>
                    <a:pt x="5667" y="14782"/>
                  </a:lnTo>
                  <a:lnTo>
                    <a:pt x="5686" y="14864"/>
                  </a:lnTo>
                  <a:lnTo>
                    <a:pt x="5708" y="14945"/>
                  </a:lnTo>
                  <a:lnTo>
                    <a:pt x="5717" y="14984"/>
                  </a:lnTo>
                  <a:lnTo>
                    <a:pt x="5724" y="15022"/>
                  </a:lnTo>
                  <a:lnTo>
                    <a:pt x="5727" y="15049"/>
                  </a:lnTo>
                  <a:lnTo>
                    <a:pt x="5733" y="15071"/>
                  </a:lnTo>
                  <a:lnTo>
                    <a:pt x="5752" y="15125"/>
                  </a:lnTo>
                  <a:lnTo>
                    <a:pt x="5752" y="15141"/>
                  </a:lnTo>
                  <a:lnTo>
                    <a:pt x="5755" y="15158"/>
                  </a:lnTo>
                  <a:lnTo>
                    <a:pt x="5758" y="15179"/>
                  </a:lnTo>
                  <a:lnTo>
                    <a:pt x="5765" y="15206"/>
                  </a:lnTo>
                  <a:lnTo>
                    <a:pt x="5787" y="15255"/>
                  </a:lnTo>
                  <a:lnTo>
                    <a:pt x="5805" y="15310"/>
                  </a:lnTo>
                  <a:lnTo>
                    <a:pt x="5812" y="15342"/>
                  </a:lnTo>
                  <a:lnTo>
                    <a:pt x="5812" y="15413"/>
                  </a:lnTo>
                  <a:lnTo>
                    <a:pt x="5815" y="15440"/>
                  </a:lnTo>
                  <a:lnTo>
                    <a:pt x="5821" y="15467"/>
                  </a:lnTo>
                  <a:lnTo>
                    <a:pt x="5834" y="15495"/>
                  </a:lnTo>
                  <a:lnTo>
                    <a:pt x="5853" y="15533"/>
                  </a:lnTo>
                  <a:lnTo>
                    <a:pt x="5862" y="15549"/>
                  </a:lnTo>
                  <a:lnTo>
                    <a:pt x="5868" y="15571"/>
                  </a:lnTo>
                  <a:lnTo>
                    <a:pt x="5881" y="15598"/>
                  </a:lnTo>
                  <a:lnTo>
                    <a:pt x="5897" y="15631"/>
                  </a:lnTo>
                  <a:lnTo>
                    <a:pt x="5934" y="15674"/>
                  </a:lnTo>
                  <a:lnTo>
                    <a:pt x="5994" y="15739"/>
                  </a:lnTo>
                  <a:lnTo>
                    <a:pt x="6057" y="15799"/>
                  </a:lnTo>
                  <a:lnTo>
                    <a:pt x="6095" y="15837"/>
                  </a:lnTo>
                  <a:lnTo>
                    <a:pt x="6110" y="15864"/>
                  </a:lnTo>
                  <a:lnTo>
                    <a:pt x="6117" y="15886"/>
                  </a:lnTo>
                  <a:lnTo>
                    <a:pt x="6120" y="15902"/>
                  </a:lnTo>
                  <a:lnTo>
                    <a:pt x="6123" y="15924"/>
                  </a:lnTo>
                  <a:lnTo>
                    <a:pt x="6129" y="15940"/>
                  </a:lnTo>
                  <a:lnTo>
                    <a:pt x="6139" y="15951"/>
                  </a:lnTo>
                  <a:lnTo>
                    <a:pt x="6145" y="15962"/>
                  </a:lnTo>
                  <a:lnTo>
                    <a:pt x="6167" y="15984"/>
                  </a:lnTo>
                  <a:lnTo>
                    <a:pt x="6176" y="15995"/>
                  </a:lnTo>
                  <a:lnTo>
                    <a:pt x="6186" y="16011"/>
                  </a:lnTo>
                  <a:lnTo>
                    <a:pt x="6186" y="16082"/>
                  </a:lnTo>
                  <a:lnTo>
                    <a:pt x="6189" y="16109"/>
                  </a:lnTo>
                  <a:lnTo>
                    <a:pt x="6192" y="16114"/>
                  </a:lnTo>
                  <a:lnTo>
                    <a:pt x="6192" y="16169"/>
                  </a:lnTo>
                  <a:lnTo>
                    <a:pt x="6195" y="16190"/>
                  </a:lnTo>
                  <a:lnTo>
                    <a:pt x="6198" y="16223"/>
                  </a:lnTo>
                  <a:lnTo>
                    <a:pt x="6198" y="16277"/>
                  </a:lnTo>
                  <a:lnTo>
                    <a:pt x="6195" y="16305"/>
                  </a:lnTo>
                  <a:lnTo>
                    <a:pt x="6195" y="16326"/>
                  </a:lnTo>
                  <a:lnTo>
                    <a:pt x="6202" y="16370"/>
                  </a:lnTo>
                  <a:lnTo>
                    <a:pt x="6205" y="16424"/>
                  </a:lnTo>
                  <a:lnTo>
                    <a:pt x="6205" y="16457"/>
                  </a:lnTo>
                  <a:lnTo>
                    <a:pt x="6202" y="16500"/>
                  </a:lnTo>
                  <a:lnTo>
                    <a:pt x="6192" y="16576"/>
                  </a:lnTo>
                  <a:lnTo>
                    <a:pt x="6189" y="16625"/>
                  </a:lnTo>
                  <a:lnTo>
                    <a:pt x="6186" y="16653"/>
                  </a:lnTo>
                  <a:lnTo>
                    <a:pt x="6180" y="16653"/>
                  </a:lnTo>
                  <a:lnTo>
                    <a:pt x="6176" y="16658"/>
                  </a:lnTo>
                  <a:lnTo>
                    <a:pt x="6170" y="16680"/>
                  </a:lnTo>
                  <a:lnTo>
                    <a:pt x="6170" y="16707"/>
                  </a:lnTo>
                  <a:lnTo>
                    <a:pt x="6176" y="16712"/>
                  </a:lnTo>
                  <a:lnTo>
                    <a:pt x="6180" y="16718"/>
                  </a:lnTo>
                  <a:lnTo>
                    <a:pt x="6180" y="16734"/>
                  </a:lnTo>
                  <a:lnTo>
                    <a:pt x="6176" y="16772"/>
                  </a:lnTo>
                  <a:lnTo>
                    <a:pt x="6173" y="16832"/>
                  </a:lnTo>
                  <a:lnTo>
                    <a:pt x="6173" y="16865"/>
                  </a:lnTo>
                  <a:lnTo>
                    <a:pt x="6180" y="16930"/>
                  </a:lnTo>
                  <a:lnTo>
                    <a:pt x="6180" y="16979"/>
                  </a:lnTo>
                  <a:lnTo>
                    <a:pt x="6173" y="17001"/>
                  </a:lnTo>
                  <a:lnTo>
                    <a:pt x="6167" y="17033"/>
                  </a:lnTo>
                  <a:lnTo>
                    <a:pt x="6167" y="17044"/>
                  </a:lnTo>
                  <a:lnTo>
                    <a:pt x="6170" y="17060"/>
                  </a:lnTo>
                  <a:lnTo>
                    <a:pt x="6173" y="17082"/>
                  </a:lnTo>
                  <a:lnTo>
                    <a:pt x="6170" y="17104"/>
                  </a:lnTo>
                  <a:lnTo>
                    <a:pt x="6164" y="17153"/>
                  </a:lnTo>
                  <a:lnTo>
                    <a:pt x="6151" y="17207"/>
                  </a:lnTo>
                  <a:lnTo>
                    <a:pt x="6148" y="17234"/>
                  </a:lnTo>
                  <a:lnTo>
                    <a:pt x="6148" y="17256"/>
                  </a:lnTo>
                  <a:lnTo>
                    <a:pt x="6151" y="17283"/>
                  </a:lnTo>
                  <a:lnTo>
                    <a:pt x="6145" y="17294"/>
                  </a:lnTo>
                  <a:lnTo>
                    <a:pt x="6142" y="17310"/>
                  </a:lnTo>
                  <a:lnTo>
                    <a:pt x="6136" y="17365"/>
                  </a:lnTo>
                  <a:lnTo>
                    <a:pt x="6136" y="17397"/>
                  </a:lnTo>
                  <a:lnTo>
                    <a:pt x="6129" y="17419"/>
                  </a:lnTo>
                  <a:lnTo>
                    <a:pt x="6126" y="17435"/>
                  </a:lnTo>
                  <a:lnTo>
                    <a:pt x="6114" y="17457"/>
                  </a:lnTo>
                  <a:lnTo>
                    <a:pt x="6110" y="17468"/>
                  </a:lnTo>
                  <a:lnTo>
                    <a:pt x="6110" y="17484"/>
                  </a:lnTo>
                  <a:lnTo>
                    <a:pt x="6114" y="17501"/>
                  </a:lnTo>
                  <a:lnTo>
                    <a:pt x="6123" y="17544"/>
                  </a:lnTo>
                  <a:lnTo>
                    <a:pt x="6129" y="17588"/>
                  </a:lnTo>
                  <a:lnTo>
                    <a:pt x="6126" y="17620"/>
                  </a:lnTo>
                  <a:lnTo>
                    <a:pt x="6123" y="17631"/>
                  </a:lnTo>
                  <a:lnTo>
                    <a:pt x="6120" y="17648"/>
                  </a:lnTo>
                  <a:lnTo>
                    <a:pt x="6110" y="17664"/>
                  </a:lnTo>
                  <a:lnTo>
                    <a:pt x="6101" y="17691"/>
                  </a:lnTo>
                  <a:lnTo>
                    <a:pt x="6101" y="17707"/>
                  </a:lnTo>
                  <a:lnTo>
                    <a:pt x="6098" y="17729"/>
                  </a:lnTo>
                  <a:lnTo>
                    <a:pt x="6104" y="17794"/>
                  </a:lnTo>
                  <a:lnTo>
                    <a:pt x="6110" y="17854"/>
                  </a:lnTo>
                  <a:lnTo>
                    <a:pt x="6110" y="17898"/>
                  </a:lnTo>
                  <a:lnTo>
                    <a:pt x="6114" y="17930"/>
                  </a:lnTo>
                  <a:lnTo>
                    <a:pt x="6123" y="17979"/>
                  </a:lnTo>
                  <a:lnTo>
                    <a:pt x="6114" y="18028"/>
                  </a:lnTo>
                  <a:lnTo>
                    <a:pt x="6104" y="18066"/>
                  </a:lnTo>
                  <a:lnTo>
                    <a:pt x="6101" y="18088"/>
                  </a:lnTo>
                  <a:lnTo>
                    <a:pt x="6101" y="18110"/>
                  </a:lnTo>
                  <a:lnTo>
                    <a:pt x="6104" y="18131"/>
                  </a:lnTo>
                  <a:lnTo>
                    <a:pt x="6104" y="18148"/>
                  </a:lnTo>
                  <a:lnTo>
                    <a:pt x="6098" y="18159"/>
                  </a:lnTo>
                  <a:lnTo>
                    <a:pt x="6095" y="18169"/>
                  </a:lnTo>
                  <a:lnTo>
                    <a:pt x="6088" y="18186"/>
                  </a:lnTo>
                  <a:lnTo>
                    <a:pt x="6085" y="18208"/>
                  </a:lnTo>
                  <a:lnTo>
                    <a:pt x="6082" y="18240"/>
                  </a:lnTo>
                  <a:lnTo>
                    <a:pt x="6079" y="18284"/>
                  </a:lnTo>
                  <a:lnTo>
                    <a:pt x="6076" y="18316"/>
                  </a:lnTo>
                  <a:lnTo>
                    <a:pt x="6063" y="18371"/>
                  </a:lnTo>
                  <a:lnTo>
                    <a:pt x="6051" y="18414"/>
                  </a:lnTo>
                  <a:lnTo>
                    <a:pt x="6044" y="18447"/>
                  </a:lnTo>
                  <a:lnTo>
                    <a:pt x="6041" y="18468"/>
                  </a:lnTo>
                  <a:lnTo>
                    <a:pt x="6035" y="18479"/>
                  </a:lnTo>
                  <a:lnTo>
                    <a:pt x="6032" y="18490"/>
                  </a:lnTo>
                  <a:lnTo>
                    <a:pt x="6025" y="18534"/>
                  </a:lnTo>
                  <a:lnTo>
                    <a:pt x="6025" y="18566"/>
                  </a:lnTo>
                  <a:lnTo>
                    <a:pt x="6022" y="18583"/>
                  </a:lnTo>
                  <a:lnTo>
                    <a:pt x="6019" y="18588"/>
                  </a:lnTo>
                  <a:lnTo>
                    <a:pt x="6016" y="18583"/>
                  </a:lnTo>
                  <a:lnTo>
                    <a:pt x="6013" y="18583"/>
                  </a:lnTo>
                  <a:lnTo>
                    <a:pt x="6013" y="18577"/>
                  </a:lnTo>
                  <a:lnTo>
                    <a:pt x="6007" y="18642"/>
                  </a:lnTo>
                  <a:lnTo>
                    <a:pt x="6003" y="18659"/>
                  </a:lnTo>
                  <a:lnTo>
                    <a:pt x="6000" y="18664"/>
                  </a:lnTo>
                  <a:lnTo>
                    <a:pt x="5994" y="18664"/>
                  </a:lnTo>
                  <a:lnTo>
                    <a:pt x="5981" y="18659"/>
                  </a:lnTo>
                  <a:lnTo>
                    <a:pt x="5978" y="18659"/>
                  </a:lnTo>
                  <a:lnTo>
                    <a:pt x="5978" y="18675"/>
                  </a:lnTo>
                  <a:lnTo>
                    <a:pt x="5975" y="18708"/>
                  </a:lnTo>
                  <a:lnTo>
                    <a:pt x="5981" y="18751"/>
                  </a:lnTo>
                  <a:lnTo>
                    <a:pt x="5988" y="18773"/>
                  </a:lnTo>
                  <a:lnTo>
                    <a:pt x="5988" y="18822"/>
                  </a:lnTo>
                  <a:lnTo>
                    <a:pt x="5985" y="18854"/>
                  </a:lnTo>
                  <a:lnTo>
                    <a:pt x="5988" y="18876"/>
                  </a:lnTo>
                  <a:lnTo>
                    <a:pt x="5994" y="18903"/>
                  </a:lnTo>
                  <a:lnTo>
                    <a:pt x="6000" y="18920"/>
                  </a:lnTo>
                  <a:lnTo>
                    <a:pt x="6003" y="18941"/>
                  </a:lnTo>
                  <a:lnTo>
                    <a:pt x="6003" y="18963"/>
                  </a:lnTo>
                  <a:lnTo>
                    <a:pt x="6000" y="19001"/>
                  </a:lnTo>
                  <a:lnTo>
                    <a:pt x="5997" y="19034"/>
                  </a:lnTo>
                  <a:lnTo>
                    <a:pt x="5991" y="19050"/>
                  </a:lnTo>
                  <a:lnTo>
                    <a:pt x="5988" y="19056"/>
                  </a:lnTo>
                  <a:lnTo>
                    <a:pt x="5978" y="19056"/>
                  </a:lnTo>
                  <a:lnTo>
                    <a:pt x="5975" y="19061"/>
                  </a:lnTo>
                  <a:lnTo>
                    <a:pt x="5972" y="19072"/>
                  </a:lnTo>
                  <a:lnTo>
                    <a:pt x="5972" y="19099"/>
                  </a:lnTo>
                  <a:lnTo>
                    <a:pt x="5969" y="19143"/>
                  </a:lnTo>
                  <a:lnTo>
                    <a:pt x="5966" y="19175"/>
                  </a:lnTo>
                  <a:lnTo>
                    <a:pt x="5956" y="19213"/>
                  </a:lnTo>
                  <a:lnTo>
                    <a:pt x="5956" y="19262"/>
                  </a:lnTo>
                  <a:lnTo>
                    <a:pt x="5963" y="19289"/>
                  </a:lnTo>
                  <a:lnTo>
                    <a:pt x="5969" y="19311"/>
                  </a:lnTo>
                  <a:lnTo>
                    <a:pt x="5978" y="19333"/>
                  </a:lnTo>
                  <a:lnTo>
                    <a:pt x="5985" y="19344"/>
                  </a:lnTo>
                  <a:lnTo>
                    <a:pt x="5994" y="19349"/>
                  </a:lnTo>
                  <a:lnTo>
                    <a:pt x="6000" y="19344"/>
                  </a:lnTo>
                  <a:lnTo>
                    <a:pt x="6003" y="19344"/>
                  </a:lnTo>
                  <a:lnTo>
                    <a:pt x="6010" y="19333"/>
                  </a:lnTo>
                  <a:lnTo>
                    <a:pt x="6019" y="19300"/>
                  </a:lnTo>
                  <a:lnTo>
                    <a:pt x="6025" y="19300"/>
                  </a:lnTo>
                  <a:lnTo>
                    <a:pt x="6032" y="19317"/>
                  </a:lnTo>
                  <a:lnTo>
                    <a:pt x="6038" y="19327"/>
                  </a:lnTo>
                  <a:lnTo>
                    <a:pt x="6044" y="19333"/>
                  </a:lnTo>
                  <a:lnTo>
                    <a:pt x="6047" y="19333"/>
                  </a:lnTo>
                  <a:lnTo>
                    <a:pt x="6044" y="19344"/>
                  </a:lnTo>
                  <a:lnTo>
                    <a:pt x="6029" y="19371"/>
                  </a:lnTo>
                  <a:lnTo>
                    <a:pt x="6029" y="19376"/>
                  </a:lnTo>
                  <a:lnTo>
                    <a:pt x="6038" y="19382"/>
                  </a:lnTo>
                  <a:lnTo>
                    <a:pt x="6051" y="19393"/>
                  </a:lnTo>
                  <a:lnTo>
                    <a:pt x="6057" y="19414"/>
                  </a:lnTo>
                  <a:lnTo>
                    <a:pt x="6054" y="19431"/>
                  </a:lnTo>
                  <a:lnTo>
                    <a:pt x="6051" y="19436"/>
                  </a:lnTo>
                  <a:lnTo>
                    <a:pt x="6047" y="19431"/>
                  </a:lnTo>
                  <a:lnTo>
                    <a:pt x="6041" y="19414"/>
                  </a:lnTo>
                  <a:lnTo>
                    <a:pt x="6035" y="19409"/>
                  </a:lnTo>
                  <a:lnTo>
                    <a:pt x="6032" y="19420"/>
                  </a:lnTo>
                  <a:lnTo>
                    <a:pt x="6032" y="19436"/>
                  </a:lnTo>
                  <a:lnTo>
                    <a:pt x="6035" y="19453"/>
                  </a:lnTo>
                  <a:lnTo>
                    <a:pt x="6032" y="19463"/>
                  </a:lnTo>
                  <a:lnTo>
                    <a:pt x="6029" y="19480"/>
                  </a:lnTo>
                  <a:lnTo>
                    <a:pt x="6032" y="19507"/>
                  </a:lnTo>
                  <a:lnTo>
                    <a:pt x="6035" y="19523"/>
                  </a:lnTo>
                  <a:lnTo>
                    <a:pt x="6032" y="19539"/>
                  </a:lnTo>
                  <a:lnTo>
                    <a:pt x="6022" y="19561"/>
                  </a:lnTo>
                  <a:lnTo>
                    <a:pt x="6013" y="19578"/>
                  </a:lnTo>
                  <a:lnTo>
                    <a:pt x="6013" y="19605"/>
                  </a:lnTo>
                  <a:lnTo>
                    <a:pt x="6019" y="19637"/>
                  </a:lnTo>
                  <a:lnTo>
                    <a:pt x="6019" y="19665"/>
                  </a:lnTo>
                  <a:lnTo>
                    <a:pt x="6013" y="19686"/>
                  </a:lnTo>
                  <a:lnTo>
                    <a:pt x="6007" y="19703"/>
                  </a:lnTo>
                  <a:lnTo>
                    <a:pt x="6003" y="19708"/>
                  </a:lnTo>
                  <a:lnTo>
                    <a:pt x="6007" y="19719"/>
                  </a:lnTo>
                  <a:lnTo>
                    <a:pt x="6013" y="19724"/>
                  </a:lnTo>
                  <a:lnTo>
                    <a:pt x="6022" y="19730"/>
                  </a:lnTo>
                  <a:lnTo>
                    <a:pt x="6035" y="19741"/>
                  </a:lnTo>
                  <a:lnTo>
                    <a:pt x="6041" y="19752"/>
                  </a:lnTo>
                  <a:lnTo>
                    <a:pt x="6041" y="19768"/>
                  </a:lnTo>
                  <a:lnTo>
                    <a:pt x="6038" y="19790"/>
                  </a:lnTo>
                  <a:lnTo>
                    <a:pt x="6025" y="19822"/>
                  </a:lnTo>
                  <a:lnTo>
                    <a:pt x="6016" y="19833"/>
                  </a:lnTo>
                  <a:lnTo>
                    <a:pt x="6007" y="19839"/>
                  </a:lnTo>
                  <a:lnTo>
                    <a:pt x="5997" y="19849"/>
                  </a:lnTo>
                  <a:lnTo>
                    <a:pt x="5994" y="19855"/>
                  </a:lnTo>
                  <a:lnTo>
                    <a:pt x="6000" y="19877"/>
                  </a:lnTo>
                  <a:lnTo>
                    <a:pt x="6003" y="19882"/>
                  </a:lnTo>
                  <a:lnTo>
                    <a:pt x="6003" y="19887"/>
                  </a:lnTo>
                  <a:lnTo>
                    <a:pt x="5997" y="19893"/>
                  </a:lnTo>
                  <a:lnTo>
                    <a:pt x="5991" y="19904"/>
                  </a:lnTo>
                  <a:lnTo>
                    <a:pt x="5985" y="19925"/>
                  </a:lnTo>
                  <a:lnTo>
                    <a:pt x="5985" y="19969"/>
                  </a:lnTo>
                  <a:lnTo>
                    <a:pt x="5981" y="19996"/>
                  </a:lnTo>
                  <a:lnTo>
                    <a:pt x="5978" y="20034"/>
                  </a:lnTo>
                  <a:lnTo>
                    <a:pt x="5978" y="20056"/>
                  </a:lnTo>
                  <a:lnTo>
                    <a:pt x="5975" y="20072"/>
                  </a:lnTo>
                  <a:lnTo>
                    <a:pt x="5969" y="20083"/>
                  </a:lnTo>
                  <a:lnTo>
                    <a:pt x="5963" y="20089"/>
                  </a:lnTo>
                  <a:lnTo>
                    <a:pt x="5966" y="20067"/>
                  </a:lnTo>
                  <a:lnTo>
                    <a:pt x="5966" y="20023"/>
                  </a:lnTo>
                  <a:lnTo>
                    <a:pt x="5959" y="20018"/>
                  </a:lnTo>
                  <a:lnTo>
                    <a:pt x="5950" y="20002"/>
                  </a:lnTo>
                  <a:lnTo>
                    <a:pt x="5950" y="19969"/>
                  </a:lnTo>
                  <a:lnTo>
                    <a:pt x="5928" y="19969"/>
                  </a:lnTo>
                  <a:lnTo>
                    <a:pt x="5928" y="19974"/>
                  </a:lnTo>
                  <a:lnTo>
                    <a:pt x="5925" y="19980"/>
                  </a:lnTo>
                  <a:lnTo>
                    <a:pt x="5919" y="19974"/>
                  </a:lnTo>
                  <a:lnTo>
                    <a:pt x="5915" y="19969"/>
                  </a:lnTo>
                  <a:lnTo>
                    <a:pt x="5912" y="19969"/>
                  </a:lnTo>
                  <a:lnTo>
                    <a:pt x="5912" y="19991"/>
                  </a:lnTo>
                  <a:lnTo>
                    <a:pt x="5909" y="20007"/>
                  </a:lnTo>
                  <a:lnTo>
                    <a:pt x="5903" y="20018"/>
                  </a:lnTo>
                  <a:lnTo>
                    <a:pt x="5893" y="20029"/>
                  </a:lnTo>
                  <a:lnTo>
                    <a:pt x="5871" y="20056"/>
                  </a:lnTo>
                  <a:lnTo>
                    <a:pt x="5853" y="20078"/>
                  </a:lnTo>
                  <a:lnTo>
                    <a:pt x="5846" y="20099"/>
                  </a:lnTo>
                  <a:lnTo>
                    <a:pt x="5846" y="20110"/>
                  </a:lnTo>
                  <a:lnTo>
                    <a:pt x="5849" y="20121"/>
                  </a:lnTo>
                  <a:lnTo>
                    <a:pt x="5859" y="20138"/>
                  </a:lnTo>
                  <a:lnTo>
                    <a:pt x="5865" y="20143"/>
                  </a:lnTo>
                  <a:lnTo>
                    <a:pt x="5868" y="20132"/>
                  </a:lnTo>
                  <a:lnTo>
                    <a:pt x="5868" y="20116"/>
                  </a:lnTo>
                  <a:lnTo>
                    <a:pt x="5871" y="20094"/>
                  </a:lnTo>
                  <a:lnTo>
                    <a:pt x="5875" y="20089"/>
                  </a:lnTo>
                  <a:lnTo>
                    <a:pt x="5881" y="20083"/>
                  </a:lnTo>
                  <a:lnTo>
                    <a:pt x="5884" y="20089"/>
                  </a:lnTo>
                  <a:lnTo>
                    <a:pt x="5897" y="20121"/>
                  </a:lnTo>
                  <a:lnTo>
                    <a:pt x="5909" y="20132"/>
                  </a:lnTo>
                  <a:lnTo>
                    <a:pt x="5922" y="20138"/>
                  </a:lnTo>
                  <a:lnTo>
                    <a:pt x="5928" y="20127"/>
                  </a:lnTo>
                  <a:lnTo>
                    <a:pt x="5928" y="20116"/>
                  </a:lnTo>
                  <a:lnTo>
                    <a:pt x="5934" y="20116"/>
                  </a:lnTo>
                  <a:lnTo>
                    <a:pt x="5950" y="20143"/>
                  </a:lnTo>
                  <a:lnTo>
                    <a:pt x="5956" y="20148"/>
                  </a:lnTo>
                  <a:lnTo>
                    <a:pt x="5959" y="20154"/>
                  </a:lnTo>
                  <a:lnTo>
                    <a:pt x="5959" y="20170"/>
                  </a:lnTo>
                  <a:lnTo>
                    <a:pt x="5953" y="20181"/>
                  </a:lnTo>
                  <a:lnTo>
                    <a:pt x="5947" y="20186"/>
                  </a:lnTo>
                  <a:lnTo>
                    <a:pt x="5937" y="20186"/>
                  </a:lnTo>
                  <a:lnTo>
                    <a:pt x="5931" y="20192"/>
                  </a:lnTo>
                  <a:lnTo>
                    <a:pt x="5925" y="20214"/>
                  </a:lnTo>
                  <a:lnTo>
                    <a:pt x="5928" y="20225"/>
                  </a:lnTo>
                  <a:lnTo>
                    <a:pt x="5934" y="20235"/>
                  </a:lnTo>
                  <a:lnTo>
                    <a:pt x="5941" y="20241"/>
                  </a:lnTo>
                  <a:lnTo>
                    <a:pt x="5919" y="20241"/>
                  </a:lnTo>
                  <a:lnTo>
                    <a:pt x="5912" y="20263"/>
                  </a:lnTo>
                  <a:lnTo>
                    <a:pt x="5915" y="20273"/>
                  </a:lnTo>
                  <a:lnTo>
                    <a:pt x="5950" y="20273"/>
                  </a:lnTo>
                  <a:lnTo>
                    <a:pt x="5963" y="20279"/>
                  </a:lnTo>
                  <a:lnTo>
                    <a:pt x="5969" y="20279"/>
                  </a:lnTo>
                  <a:lnTo>
                    <a:pt x="5972" y="20273"/>
                  </a:lnTo>
                  <a:lnTo>
                    <a:pt x="5972" y="20268"/>
                  </a:lnTo>
                  <a:lnTo>
                    <a:pt x="5975" y="20268"/>
                  </a:lnTo>
                  <a:lnTo>
                    <a:pt x="5981" y="20273"/>
                  </a:lnTo>
                  <a:lnTo>
                    <a:pt x="5985" y="20290"/>
                  </a:lnTo>
                  <a:lnTo>
                    <a:pt x="5985" y="20295"/>
                  </a:lnTo>
                  <a:lnTo>
                    <a:pt x="5981" y="20295"/>
                  </a:lnTo>
                  <a:lnTo>
                    <a:pt x="5981" y="20312"/>
                  </a:lnTo>
                  <a:lnTo>
                    <a:pt x="5994" y="20344"/>
                  </a:lnTo>
                  <a:lnTo>
                    <a:pt x="5988" y="20344"/>
                  </a:lnTo>
                  <a:lnTo>
                    <a:pt x="5966" y="20317"/>
                  </a:lnTo>
                  <a:lnTo>
                    <a:pt x="5947" y="20306"/>
                  </a:lnTo>
                  <a:lnTo>
                    <a:pt x="5922" y="20306"/>
                  </a:lnTo>
                  <a:lnTo>
                    <a:pt x="5915" y="20312"/>
                  </a:lnTo>
                  <a:lnTo>
                    <a:pt x="5912" y="20312"/>
                  </a:lnTo>
                  <a:lnTo>
                    <a:pt x="5919" y="20322"/>
                  </a:lnTo>
                  <a:lnTo>
                    <a:pt x="5925" y="20322"/>
                  </a:lnTo>
                  <a:lnTo>
                    <a:pt x="5928" y="20328"/>
                  </a:lnTo>
                  <a:lnTo>
                    <a:pt x="5931" y="20344"/>
                  </a:lnTo>
                  <a:lnTo>
                    <a:pt x="5937" y="20355"/>
                  </a:lnTo>
                  <a:lnTo>
                    <a:pt x="5953" y="20371"/>
                  </a:lnTo>
                  <a:lnTo>
                    <a:pt x="5959" y="20377"/>
                  </a:lnTo>
                  <a:lnTo>
                    <a:pt x="5956" y="20388"/>
                  </a:lnTo>
                  <a:lnTo>
                    <a:pt x="5956" y="20398"/>
                  </a:lnTo>
                  <a:lnTo>
                    <a:pt x="5947" y="20388"/>
                  </a:lnTo>
                  <a:lnTo>
                    <a:pt x="5937" y="20388"/>
                  </a:lnTo>
                  <a:lnTo>
                    <a:pt x="5934" y="20398"/>
                  </a:lnTo>
                  <a:lnTo>
                    <a:pt x="5928" y="20431"/>
                  </a:lnTo>
                  <a:lnTo>
                    <a:pt x="5928" y="20469"/>
                  </a:lnTo>
                  <a:lnTo>
                    <a:pt x="5931" y="20524"/>
                  </a:lnTo>
                  <a:lnTo>
                    <a:pt x="5934" y="20545"/>
                  </a:lnTo>
                  <a:lnTo>
                    <a:pt x="5937" y="20551"/>
                  </a:lnTo>
                  <a:lnTo>
                    <a:pt x="5941" y="20551"/>
                  </a:lnTo>
                  <a:lnTo>
                    <a:pt x="5941" y="20545"/>
                  </a:lnTo>
                  <a:lnTo>
                    <a:pt x="5944" y="20529"/>
                  </a:lnTo>
                  <a:lnTo>
                    <a:pt x="5947" y="20507"/>
                  </a:lnTo>
                  <a:lnTo>
                    <a:pt x="5950" y="20491"/>
                  </a:lnTo>
                  <a:lnTo>
                    <a:pt x="5953" y="20491"/>
                  </a:lnTo>
                  <a:lnTo>
                    <a:pt x="5953" y="20534"/>
                  </a:lnTo>
                  <a:lnTo>
                    <a:pt x="5956" y="20551"/>
                  </a:lnTo>
                  <a:lnTo>
                    <a:pt x="5963" y="20567"/>
                  </a:lnTo>
                  <a:lnTo>
                    <a:pt x="5966" y="20572"/>
                  </a:lnTo>
                  <a:lnTo>
                    <a:pt x="5959" y="20567"/>
                  </a:lnTo>
                  <a:lnTo>
                    <a:pt x="5950" y="20562"/>
                  </a:lnTo>
                  <a:lnTo>
                    <a:pt x="5941" y="20562"/>
                  </a:lnTo>
                  <a:lnTo>
                    <a:pt x="5937" y="20572"/>
                  </a:lnTo>
                  <a:lnTo>
                    <a:pt x="5937" y="20578"/>
                  </a:lnTo>
                  <a:lnTo>
                    <a:pt x="5941" y="20589"/>
                  </a:lnTo>
                  <a:lnTo>
                    <a:pt x="5934" y="20600"/>
                  </a:lnTo>
                  <a:lnTo>
                    <a:pt x="5941" y="20611"/>
                  </a:lnTo>
                  <a:lnTo>
                    <a:pt x="5959" y="20627"/>
                  </a:lnTo>
                  <a:lnTo>
                    <a:pt x="5959" y="20632"/>
                  </a:lnTo>
                  <a:lnTo>
                    <a:pt x="5947" y="20627"/>
                  </a:lnTo>
                  <a:lnTo>
                    <a:pt x="5934" y="20627"/>
                  </a:lnTo>
                  <a:lnTo>
                    <a:pt x="5934" y="20632"/>
                  </a:lnTo>
                  <a:lnTo>
                    <a:pt x="5947" y="20659"/>
                  </a:lnTo>
                  <a:lnTo>
                    <a:pt x="5953" y="20670"/>
                  </a:lnTo>
                  <a:lnTo>
                    <a:pt x="5950" y="20670"/>
                  </a:lnTo>
                  <a:lnTo>
                    <a:pt x="5934" y="20654"/>
                  </a:lnTo>
                  <a:lnTo>
                    <a:pt x="5925" y="20649"/>
                  </a:lnTo>
                  <a:lnTo>
                    <a:pt x="5915" y="20649"/>
                  </a:lnTo>
                  <a:lnTo>
                    <a:pt x="5909" y="20654"/>
                  </a:lnTo>
                  <a:lnTo>
                    <a:pt x="5912" y="20659"/>
                  </a:lnTo>
                  <a:lnTo>
                    <a:pt x="5915" y="20659"/>
                  </a:lnTo>
                  <a:lnTo>
                    <a:pt x="5925" y="20676"/>
                  </a:lnTo>
                  <a:lnTo>
                    <a:pt x="5928" y="20687"/>
                  </a:lnTo>
                  <a:lnTo>
                    <a:pt x="5931" y="20692"/>
                  </a:lnTo>
                  <a:lnTo>
                    <a:pt x="5937" y="20698"/>
                  </a:lnTo>
                  <a:lnTo>
                    <a:pt x="5944" y="20692"/>
                  </a:lnTo>
                  <a:lnTo>
                    <a:pt x="5947" y="20698"/>
                  </a:lnTo>
                  <a:lnTo>
                    <a:pt x="5953" y="20703"/>
                  </a:lnTo>
                  <a:lnTo>
                    <a:pt x="5959" y="20714"/>
                  </a:lnTo>
                  <a:lnTo>
                    <a:pt x="5959" y="20719"/>
                  </a:lnTo>
                  <a:lnTo>
                    <a:pt x="5947" y="20714"/>
                  </a:lnTo>
                  <a:lnTo>
                    <a:pt x="5941" y="20714"/>
                  </a:lnTo>
                  <a:lnTo>
                    <a:pt x="5947" y="20741"/>
                  </a:lnTo>
                  <a:lnTo>
                    <a:pt x="5953" y="20757"/>
                  </a:lnTo>
                  <a:lnTo>
                    <a:pt x="5956" y="20757"/>
                  </a:lnTo>
                  <a:lnTo>
                    <a:pt x="5963" y="20746"/>
                  </a:lnTo>
                  <a:lnTo>
                    <a:pt x="5975" y="20703"/>
                  </a:lnTo>
                  <a:lnTo>
                    <a:pt x="5978" y="20698"/>
                  </a:lnTo>
                  <a:lnTo>
                    <a:pt x="5978" y="20708"/>
                  </a:lnTo>
                  <a:lnTo>
                    <a:pt x="5975" y="20730"/>
                  </a:lnTo>
                  <a:lnTo>
                    <a:pt x="5966" y="20763"/>
                  </a:lnTo>
                  <a:lnTo>
                    <a:pt x="5963" y="20768"/>
                  </a:lnTo>
                  <a:lnTo>
                    <a:pt x="5956" y="20774"/>
                  </a:lnTo>
                  <a:lnTo>
                    <a:pt x="5947" y="20768"/>
                  </a:lnTo>
                  <a:lnTo>
                    <a:pt x="5944" y="20774"/>
                  </a:lnTo>
                  <a:lnTo>
                    <a:pt x="5944" y="20795"/>
                  </a:lnTo>
                  <a:lnTo>
                    <a:pt x="5947" y="20795"/>
                  </a:lnTo>
                  <a:lnTo>
                    <a:pt x="5947" y="20823"/>
                  </a:lnTo>
                  <a:lnTo>
                    <a:pt x="5950" y="20823"/>
                  </a:lnTo>
                  <a:lnTo>
                    <a:pt x="5953" y="20817"/>
                  </a:lnTo>
                  <a:lnTo>
                    <a:pt x="5959" y="20823"/>
                  </a:lnTo>
                  <a:lnTo>
                    <a:pt x="5969" y="20828"/>
                  </a:lnTo>
                  <a:lnTo>
                    <a:pt x="5975" y="20850"/>
                  </a:lnTo>
                  <a:lnTo>
                    <a:pt x="5978" y="20866"/>
                  </a:lnTo>
                  <a:lnTo>
                    <a:pt x="5978" y="20877"/>
                  </a:lnTo>
                  <a:lnTo>
                    <a:pt x="5975" y="20877"/>
                  </a:lnTo>
                  <a:lnTo>
                    <a:pt x="5969" y="20866"/>
                  </a:lnTo>
                  <a:lnTo>
                    <a:pt x="5966" y="20855"/>
                  </a:lnTo>
                  <a:lnTo>
                    <a:pt x="5959" y="20855"/>
                  </a:lnTo>
                  <a:lnTo>
                    <a:pt x="5959" y="20861"/>
                  </a:lnTo>
                  <a:lnTo>
                    <a:pt x="5963" y="20871"/>
                  </a:lnTo>
                  <a:lnTo>
                    <a:pt x="5963" y="20899"/>
                  </a:lnTo>
                  <a:lnTo>
                    <a:pt x="5966" y="20910"/>
                  </a:lnTo>
                  <a:lnTo>
                    <a:pt x="5969" y="20915"/>
                  </a:lnTo>
                  <a:lnTo>
                    <a:pt x="5972" y="20915"/>
                  </a:lnTo>
                  <a:lnTo>
                    <a:pt x="5975" y="20910"/>
                  </a:lnTo>
                  <a:lnTo>
                    <a:pt x="5981" y="20904"/>
                  </a:lnTo>
                  <a:lnTo>
                    <a:pt x="5985" y="20910"/>
                  </a:lnTo>
                  <a:lnTo>
                    <a:pt x="5988" y="20931"/>
                  </a:lnTo>
                  <a:lnTo>
                    <a:pt x="5978" y="20931"/>
                  </a:lnTo>
                  <a:lnTo>
                    <a:pt x="5981" y="20937"/>
                  </a:lnTo>
                  <a:lnTo>
                    <a:pt x="5988" y="20953"/>
                  </a:lnTo>
                  <a:lnTo>
                    <a:pt x="6000" y="20975"/>
                  </a:lnTo>
                  <a:lnTo>
                    <a:pt x="6003" y="20969"/>
                  </a:lnTo>
                  <a:lnTo>
                    <a:pt x="6013" y="20937"/>
                  </a:lnTo>
                  <a:lnTo>
                    <a:pt x="6019" y="20926"/>
                  </a:lnTo>
                  <a:lnTo>
                    <a:pt x="6019" y="20920"/>
                  </a:lnTo>
                  <a:lnTo>
                    <a:pt x="6022" y="20915"/>
                  </a:lnTo>
                  <a:lnTo>
                    <a:pt x="6032" y="20920"/>
                  </a:lnTo>
                  <a:lnTo>
                    <a:pt x="6044" y="20920"/>
                  </a:lnTo>
                  <a:lnTo>
                    <a:pt x="6044" y="20910"/>
                  </a:lnTo>
                  <a:lnTo>
                    <a:pt x="6035" y="20899"/>
                  </a:lnTo>
                  <a:lnTo>
                    <a:pt x="6022" y="20882"/>
                  </a:lnTo>
                  <a:lnTo>
                    <a:pt x="6007" y="20871"/>
                  </a:lnTo>
                  <a:lnTo>
                    <a:pt x="6003" y="20861"/>
                  </a:lnTo>
                  <a:lnTo>
                    <a:pt x="6010" y="20861"/>
                  </a:lnTo>
                  <a:lnTo>
                    <a:pt x="6022" y="20871"/>
                  </a:lnTo>
                  <a:lnTo>
                    <a:pt x="6044" y="20893"/>
                  </a:lnTo>
                  <a:lnTo>
                    <a:pt x="6051" y="20904"/>
                  </a:lnTo>
                  <a:lnTo>
                    <a:pt x="6054" y="20926"/>
                  </a:lnTo>
                  <a:lnTo>
                    <a:pt x="6051" y="20942"/>
                  </a:lnTo>
                  <a:lnTo>
                    <a:pt x="6044" y="20948"/>
                  </a:lnTo>
                  <a:lnTo>
                    <a:pt x="6041" y="20953"/>
                  </a:lnTo>
                  <a:lnTo>
                    <a:pt x="6044" y="20969"/>
                  </a:lnTo>
                  <a:lnTo>
                    <a:pt x="6047" y="20975"/>
                  </a:lnTo>
                  <a:lnTo>
                    <a:pt x="6041" y="20958"/>
                  </a:lnTo>
                  <a:lnTo>
                    <a:pt x="6032" y="20948"/>
                  </a:lnTo>
                  <a:lnTo>
                    <a:pt x="6029" y="20948"/>
                  </a:lnTo>
                  <a:lnTo>
                    <a:pt x="6025" y="20953"/>
                  </a:lnTo>
                  <a:lnTo>
                    <a:pt x="6022" y="20986"/>
                  </a:lnTo>
                  <a:lnTo>
                    <a:pt x="6019" y="20986"/>
                  </a:lnTo>
                  <a:lnTo>
                    <a:pt x="6019" y="20980"/>
                  </a:lnTo>
                  <a:lnTo>
                    <a:pt x="6016" y="20969"/>
                  </a:lnTo>
                  <a:lnTo>
                    <a:pt x="6013" y="20969"/>
                  </a:lnTo>
                  <a:lnTo>
                    <a:pt x="6003" y="20991"/>
                  </a:lnTo>
                  <a:lnTo>
                    <a:pt x="6000" y="20997"/>
                  </a:lnTo>
                  <a:lnTo>
                    <a:pt x="5985" y="20969"/>
                  </a:lnTo>
                  <a:lnTo>
                    <a:pt x="5975" y="20958"/>
                  </a:lnTo>
                  <a:lnTo>
                    <a:pt x="5972" y="20958"/>
                  </a:lnTo>
                  <a:lnTo>
                    <a:pt x="5972" y="20964"/>
                  </a:lnTo>
                  <a:lnTo>
                    <a:pt x="5975" y="20969"/>
                  </a:lnTo>
                  <a:lnTo>
                    <a:pt x="5981" y="20986"/>
                  </a:lnTo>
                  <a:lnTo>
                    <a:pt x="5981" y="21002"/>
                  </a:lnTo>
                  <a:lnTo>
                    <a:pt x="5975" y="21018"/>
                  </a:lnTo>
                  <a:lnTo>
                    <a:pt x="5981" y="21024"/>
                  </a:lnTo>
                  <a:lnTo>
                    <a:pt x="5985" y="21029"/>
                  </a:lnTo>
                  <a:lnTo>
                    <a:pt x="5981" y="21040"/>
                  </a:lnTo>
                  <a:lnTo>
                    <a:pt x="5975" y="21056"/>
                  </a:lnTo>
                  <a:lnTo>
                    <a:pt x="5975" y="21073"/>
                  </a:lnTo>
                  <a:lnTo>
                    <a:pt x="5978" y="21073"/>
                  </a:lnTo>
                  <a:lnTo>
                    <a:pt x="5988" y="21062"/>
                  </a:lnTo>
                  <a:lnTo>
                    <a:pt x="5991" y="21056"/>
                  </a:lnTo>
                  <a:lnTo>
                    <a:pt x="5997" y="21056"/>
                  </a:lnTo>
                  <a:lnTo>
                    <a:pt x="6003" y="21067"/>
                  </a:lnTo>
                  <a:lnTo>
                    <a:pt x="6003" y="21078"/>
                  </a:lnTo>
                  <a:lnTo>
                    <a:pt x="6000" y="21084"/>
                  </a:lnTo>
                  <a:lnTo>
                    <a:pt x="5991" y="21084"/>
                  </a:lnTo>
                  <a:lnTo>
                    <a:pt x="5991" y="21089"/>
                  </a:lnTo>
                  <a:lnTo>
                    <a:pt x="6000" y="21100"/>
                  </a:lnTo>
                  <a:lnTo>
                    <a:pt x="6000" y="21111"/>
                  </a:lnTo>
                  <a:lnTo>
                    <a:pt x="5994" y="21116"/>
                  </a:lnTo>
                  <a:lnTo>
                    <a:pt x="5991" y="21122"/>
                  </a:lnTo>
                  <a:lnTo>
                    <a:pt x="5997" y="21127"/>
                  </a:lnTo>
                  <a:lnTo>
                    <a:pt x="6010" y="21132"/>
                  </a:lnTo>
                  <a:lnTo>
                    <a:pt x="6016" y="21127"/>
                  </a:lnTo>
                  <a:lnTo>
                    <a:pt x="6019" y="21116"/>
                  </a:lnTo>
                  <a:lnTo>
                    <a:pt x="6019" y="21094"/>
                  </a:lnTo>
                  <a:lnTo>
                    <a:pt x="6022" y="21084"/>
                  </a:lnTo>
                  <a:lnTo>
                    <a:pt x="6035" y="21073"/>
                  </a:lnTo>
                  <a:lnTo>
                    <a:pt x="6038" y="21067"/>
                  </a:lnTo>
                  <a:lnTo>
                    <a:pt x="6038" y="21062"/>
                  </a:lnTo>
                  <a:lnTo>
                    <a:pt x="6035" y="21051"/>
                  </a:lnTo>
                  <a:lnTo>
                    <a:pt x="6029" y="21045"/>
                  </a:lnTo>
                  <a:lnTo>
                    <a:pt x="6035" y="21040"/>
                  </a:lnTo>
                  <a:lnTo>
                    <a:pt x="6047" y="21045"/>
                  </a:lnTo>
                  <a:lnTo>
                    <a:pt x="6054" y="21056"/>
                  </a:lnTo>
                  <a:lnTo>
                    <a:pt x="6060" y="21051"/>
                  </a:lnTo>
                  <a:lnTo>
                    <a:pt x="6066" y="21040"/>
                  </a:lnTo>
                  <a:lnTo>
                    <a:pt x="6095" y="21040"/>
                  </a:lnTo>
                  <a:lnTo>
                    <a:pt x="6110" y="21045"/>
                  </a:lnTo>
                  <a:lnTo>
                    <a:pt x="6117" y="21051"/>
                  </a:lnTo>
                  <a:lnTo>
                    <a:pt x="6117" y="21056"/>
                  </a:lnTo>
                  <a:lnTo>
                    <a:pt x="6110" y="21067"/>
                  </a:lnTo>
                  <a:lnTo>
                    <a:pt x="6092" y="21067"/>
                  </a:lnTo>
                  <a:lnTo>
                    <a:pt x="6079" y="21062"/>
                  </a:lnTo>
                  <a:lnTo>
                    <a:pt x="6069" y="21062"/>
                  </a:lnTo>
                  <a:lnTo>
                    <a:pt x="6057" y="21094"/>
                  </a:lnTo>
                  <a:lnTo>
                    <a:pt x="6054" y="21094"/>
                  </a:lnTo>
                  <a:lnTo>
                    <a:pt x="6051" y="21089"/>
                  </a:lnTo>
                  <a:lnTo>
                    <a:pt x="6041" y="21084"/>
                  </a:lnTo>
                  <a:lnTo>
                    <a:pt x="6032" y="21084"/>
                  </a:lnTo>
                  <a:lnTo>
                    <a:pt x="6025" y="21100"/>
                  </a:lnTo>
                  <a:lnTo>
                    <a:pt x="6025" y="21111"/>
                  </a:lnTo>
                  <a:lnTo>
                    <a:pt x="6029" y="21127"/>
                  </a:lnTo>
                  <a:lnTo>
                    <a:pt x="6025" y="21132"/>
                  </a:lnTo>
                  <a:lnTo>
                    <a:pt x="6025" y="21138"/>
                  </a:lnTo>
                  <a:lnTo>
                    <a:pt x="6029" y="21143"/>
                  </a:lnTo>
                  <a:lnTo>
                    <a:pt x="6032" y="21154"/>
                  </a:lnTo>
                  <a:lnTo>
                    <a:pt x="6029" y="21154"/>
                  </a:lnTo>
                  <a:lnTo>
                    <a:pt x="6019" y="21149"/>
                  </a:lnTo>
                  <a:lnTo>
                    <a:pt x="6003" y="21149"/>
                  </a:lnTo>
                  <a:lnTo>
                    <a:pt x="6010" y="21160"/>
                  </a:lnTo>
                  <a:lnTo>
                    <a:pt x="6032" y="21187"/>
                  </a:lnTo>
                  <a:lnTo>
                    <a:pt x="6051" y="21209"/>
                  </a:lnTo>
                  <a:lnTo>
                    <a:pt x="6054" y="21203"/>
                  </a:lnTo>
                  <a:lnTo>
                    <a:pt x="6051" y="21192"/>
                  </a:lnTo>
                  <a:lnTo>
                    <a:pt x="6047" y="21176"/>
                  </a:lnTo>
                  <a:lnTo>
                    <a:pt x="6051" y="21165"/>
                  </a:lnTo>
                  <a:lnTo>
                    <a:pt x="6057" y="21154"/>
                  </a:lnTo>
                  <a:lnTo>
                    <a:pt x="6066" y="21149"/>
                  </a:lnTo>
                  <a:lnTo>
                    <a:pt x="6066" y="21143"/>
                  </a:lnTo>
                  <a:lnTo>
                    <a:pt x="6060" y="21132"/>
                  </a:lnTo>
                  <a:lnTo>
                    <a:pt x="6054" y="21127"/>
                  </a:lnTo>
                  <a:lnTo>
                    <a:pt x="6063" y="21127"/>
                  </a:lnTo>
                  <a:lnTo>
                    <a:pt x="6079" y="21132"/>
                  </a:lnTo>
                  <a:lnTo>
                    <a:pt x="6085" y="21132"/>
                  </a:lnTo>
                  <a:lnTo>
                    <a:pt x="6088" y="21122"/>
                  </a:lnTo>
                  <a:lnTo>
                    <a:pt x="6098" y="21111"/>
                  </a:lnTo>
                  <a:lnTo>
                    <a:pt x="6110" y="21100"/>
                  </a:lnTo>
                  <a:lnTo>
                    <a:pt x="6120" y="21089"/>
                  </a:lnTo>
                  <a:lnTo>
                    <a:pt x="6126" y="21084"/>
                  </a:lnTo>
                  <a:lnTo>
                    <a:pt x="6132" y="21084"/>
                  </a:lnTo>
                  <a:lnTo>
                    <a:pt x="6136" y="21089"/>
                  </a:lnTo>
                  <a:lnTo>
                    <a:pt x="6136" y="21100"/>
                  </a:lnTo>
                  <a:lnTo>
                    <a:pt x="6132" y="21116"/>
                  </a:lnTo>
                  <a:lnTo>
                    <a:pt x="6123" y="21132"/>
                  </a:lnTo>
                  <a:lnTo>
                    <a:pt x="6110" y="21149"/>
                  </a:lnTo>
                  <a:lnTo>
                    <a:pt x="6101" y="21154"/>
                  </a:lnTo>
                  <a:lnTo>
                    <a:pt x="6098" y="21165"/>
                  </a:lnTo>
                  <a:lnTo>
                    <a:pt x="6095" y="21171"/>
                  </a:lnTo>
                  <a:lnTo>
                    <a:pt x="6092" y="21165"/>
                  </a:lnTo>
                  <a:lnTo>
                    <a:pt x="6085" y="21160"/>
                  </a:lnTo>
                  <a:lnTo>
                    <a:pt x="6085" y="21165"/>
                  </a:lnTo>
                  <a:lnTo>
                    <a:pt x="6082" y="21171"/>
                  </a:lnTo>
                  <a:lnTo>
                    <a:pt x="6076" y="21165"/>
                  </a:lnTo>
                  <a:lnTo>
                    <a:pt x="6066" y="21165"/>
                  </a:lnTo>
                  <a:lnTo>
                    <a:pt x="6057" y="21171"/>
                  </a:lnTo>
                  <a:lnTo>
                    <a:pt x="6057" y="21181"/>
                  </a:lnTo>
                  <a:lnTo>
                    <a:pt x="6060" y="21192"/>
                  </a:lnTo>
                  <a:lnTo>
                    <a:pt x="6069" y="21214"/>
                  </a:lnTo>
                  <a:lnTo>
                    <a:pt x="6079" y="21230"/>
                  </a:lnTo>
                  <a:lnTo>
                    <a:pt x="6088" y="21241"/>
                  </a:lnTo>
                  <a:lnTo>
                    <a:pt x="6095" y="21241"/>
                  </a:lnTo>
                  <a:lnTo>
                    <a:pt x="6101" y="21252"/>
                  </a:lnTo>
                  <a:lnTo>
                    <a:pt x="6110" y="21257"/>
                  </a:lnTo>
                  <a:lnTo>
                    <a:pt x="6126" y="21263"/>
                  </a:lnTo>
                  <a:lnTo>
                    <a:pt x="6139" y="21257"/>
                  </a:lnTo>
                  <a:lnTo>
                    <a:pt x="6145" y="21252"/>
                  </a:lnTo>
                  <a:lnTo>
                    <a:pt x="6148" y="21230"/>
                  </a:lnTo>
                  <a:lnTo>
                    <a:pt x="6148" y="21192"/>
                  </a:lnTo>
                  <a:lnTo>
                    <a:pt x="6151" y="21154"/>
                  </a:lnTo>
                  <a:lnTo>
                    <a:pt x="6154" y="21138"/>
                  </a:lnTo>
                  <a:lnTo>
                    <a:pt x="6158" y="21127"/>
                  </a:lnTo>
                  <a:lnTo>
                    <a:pt x="6161" y="21100"/>
                  </a:lnTo>
                  <a:lnTo>
                    <a:pt x="6161" y="21084"/>
                  </a:lnTo>
                  <a:lnTo>
                    <a:pt x="6164" y="21073"/>
                  </a:lnTo>
                  <a:lnTo>
                    <a:pt x="6167" y="21067"/>
                  </a:lnTo>
                  <a:lnTo>
                    <a:pt x="6173" y="21062"/>
                  </a:lnTo>
                  <a:lnTo>
                    <a:pt x="6186" y="21056"/>
                  </a:lnTo>
                  <a:lnTo>
                    <a:pt x="6195" y="21056"/>
                  </a:lnTo>
                  <a:lnTo>
                    <a:pt x="6208" y="21035"/>
                  </a:lnTo>
                  <a:lnTo>
                    <a:pt x="6227" y="21035"/>
                  </a:lnTo>
                  <a:lnTo>
                    <a:pt x="6236" y="21024"/>
                  </a:lnTo>
                  <a:lnTo>
                    <a:pt x="6242" y="21002"/>
                  </a:lnTo>
                  <a:lnTo>
                    <a:pt x="6252" y="20997"/>
                  </a:lnTo>
                  <a:lnTo>
                    <a:pt x="6274" y="20997"/>
                  </a:lnTo>
                  <a:lnTo>
                    <a:pt x="6296" y="21007"/>
                  </a:lnTo>
                  <a:lnTo>
                    <a:pt x="6308" y="21018"/>
                  </a:lnTo>
                  <a:lnTo>
                    <a:pt x="6312" y="21013"/>
                  </a:lnTo>
                  <a:lnTo>
                    <a:pt x="6308" y="20997"/>
                  </a:lnTo>
                  <a:lnTo>
                    <a:pt x="6299" y="20964"/>
                  </a:lnTo>
                  <a:lnTo>
                    <a:pt x="6280" y="20910"/>
                  </a:lnTo>
                  <a:lnTo>
                    <a:pt x="6274" y="20877"/>
                  </a:lnTo>
                  <a:lnTo>
                    <a:pt x="6268" y="20839"/>
                  </a:lnTo>
                  <a:lnTo>
                    <a:pt x="6264" y="20790"/>
                  </a:lnTo>
                  <a:lnTo>
                    <a:pt x="6264" y="20741"/>
                  </a:lnTo>
                  <a:lnTo>
                    <a:pt x="6271" y="20714"/>
                  </a:lnTo>
                  <a:lnTo>
                    <a:pt x="6280" y="20692"/>
                  </a:lnTo>
                  <a:lnTo>
                    <a:pt x="6290" y="20676"/>
                  </a:lnTo>
                  <a:lnTo>
                    <a:pt x="6308" y="20659"/>
                  </a:lnTo>
                  <a:lnTo>
                    <a:pt x="6324" y="20649"/>
                  </a:lnTo>
                  <a:lnTo>
                    <a:pt x="6337" y="20638"/>
                  </a:lnTo>
                  <a:lnTo>
                    <a:pt x="6346" y="20621"/>
                  </a:lnTo>
                  <a:lnTo>
                    <a:pt x="6352" y="20605"/>
                  </a:lnTo>
                  <a:lnTo>
                    <a:pt x="6359" y="20562"/>
                  </a:lnTo>
                  <a:lnTo>
                    <a:pt x="6365" y="20496"/>
                  </a:lnTo>
                  <a:lnTo>
                    <a:pt x="6371" y="20464"/>
                  </a:lnTo>
                  <a:lnTo>
                    <a:pt x="6381" y="20437"/>
                  </a:lnTo>
                  <a:lnTo>
                    <a:pt x="6393" y="20415"/>
                  </a:lnTo>
                  <a:lnTo>
                    <a:pt x="6406" y="20398"/>
                  </a:lnTo>
                  <a:lnTo>
                    <a:pt x="6431" y="20377"/>
                  </a:lnTo>
                  <a:lnTo>
                    <a:pt x="6440" y="20366"/>
                  </a:lnTo>
                  <a:lnTo>
                    <a:pt x="6447" y="20355"/>
                  </a:lnTo>
                  <a:lnTo>
                    <a:pt x="6453" y="20333"/>
                  </a:lnTo>
                  <a:lnTo>
                    <a:pt x="6466" y="20317"/>
                  </a:lnTo>
                  <a:lnTo>
                    <a:pt x="6472" y="20306"/>
                  </a:lnTo>
                  <a:lnTo>
                    <a:pt x="6475" y="20295"/>
                  </a:lnTo>
                  <a:lnTo>
                    <a:pt x="6472" y="20284"/>
                  </a:lnTo>
                  <a:lnTo>
                    <a:pt x="6472" y="20263"/>
                  </a:lnTo>
                  <a:lnTo>
                    <a:pt x="6475" y="20252"/>
                  </a:lnTo>
                  <a:lnTo>
                    <a:pt x="6478" y="20230"/>
                  </a:lnTo>
                  <a:lnTo>
                    <a:pt x="6481" y="20214"/>
                  </a:lnTo>
                  <a:lnTo>
                    <a:pt x="6478" y="20192"/>
                  </a:lnTo>
                  <a:lnTo>
                    <a:pt x="6475" y="20176"/>
                  </a:lnTo>
                  <a:lnTo>
                    <a:pt x="6469" y="20170"/>
                  </a:lnTo>
                  <a:lnTo>
                    <a:pt x="6450" y="20165"/>
                  </a:lnTo>
                  <a:lnTo>
                    <a:pt x="6437" y="20165"/>
                  </a:lnTo>
                  <a:lnTo>
                    <a:pt x="6422" y="20154"/>
                  </a:lnTo>
                  <a:lnTo>
                    <a:pt x="6406" y="20138"/>
                  </a:lnTo>
                  <a:lnTo>
                    <a:pt x="6390" y="20110"/>
                  </a:lnTo>
                  <a:lnTo>
                    <a:pt x="6365" y="20056"/>
                  </a:lnTo>
                  <a:lnTo>
                    <a:pt x="6359" y="20040"/>
                  </a:lnTo>
                  <a:lnTo>
                    <a:pt x="6359" y="20007"/>
                  </a:lnTo>
                  <a:lnTo>
                    <a:pt x="6381" y="19931"/>
                  </a:lnTo>
                  <a:lnTo>
                    <a:pt x="6400" y="19882"/>
                  </a:lnTo>
                  <a:lnTo>
                    <a:pt x="6409" y="19871"/>
                  </a:lnTo>
                  <a:lnTo>
                    <a:pt x="6425" y="19871"/>
                  </a:lnTo>
                  <a:lnTo>
                    <a:pt x="6431" y="19866"/>
                  </a:lnTo>
                  <a:lnTo>
                    <a:pt x="6440" y="19849"/>
                  </a:lnTo>
                  <a:lnTo>
                    <a:pt x="6450" y="19844"/>
                  </a:lnTo>
                  <a:lnTo>
                    <a:pt x="6472" y="19844"/>
                  </a:lnTo>
                  <a:lnTo>
                    <a:pt x="6481" y="19839"/>
                  </a:lnTo>
                  <a:lnTo>
                    <a:pt x="6488" y="19839"/>
                  </a:lnTo>
                  <a:lnTo>
                    <a:pt x="6491" y="19833"/>
                  </a:lnTo>
                  <a:lnTo>
                    <a:pt x="6488" y="19817"/>
                  </a:lnTo>
                  <a:lnTo>
                    <a:pt x="6481" y="19806"/>
                  </a:lnTo>
                  <a:lnTo>
                    <a:pt x="6484" y="19795"/>
                  </a:lnTo>
                  <a:lnTo>
                    <a:pt x="6506" y="19757"/>
                  </a:lnTo>
                  <a:lnTo>
                    <a:pt x="6510" y="19741"/>
                  </a:lnTo>
                  <a:lnTo>
                    <a:pt x="6513" y="19713"/>
                  </a:lnTo>
                  <a:lnTo>
                    <a:pt x="6506" y="19681"/>
                  </a:lnTo>
                  <a:lnTo>
                    <a:pt x="6506" y="19648"/>
                  </a:lnTo>
                  <a:lnTo>
                    <a:pt x="6513" y="19605"/>
                  </a:lnTo>
                  <a:lnTo>
                    <a:pt x="6532" y="19572"/>
                  </a:lnTo>
                  <a:lnTo>
                    <a:pt x="6544" y="19556"/>
                  </a:lnTo>
                  <a:lnTo>
                    <a:pt x="6560" y="19539"/>
                  </a:lnTo>
                  <a:lnTo>
                    <a:pt x="6569" y="19534"/>
                  </a:lnTo>
                  <a:lnTo>
                    <a:pt x="6566" y="19529"/>
                  </a:lnTo>
                  <a:lnTo>
                    <a:pt x="6554" y="19523"/>
                  </a:lnTo>
                  <a:lnTo>
                    <a:pt x="6538" y="19512"/>
                  </a:lnTo>
                  <a:lnTo>
                    <a:pt x="6528" y="19496"/>
                  </a:lnTo>
                  <a:lnTo>
                    <a:pt x="6528" y="19485"/>
                  </a:lnTo>
                  <a:lnTo>
                    <a:pt x="6532" y="19480"/>
                  </a:lnTo>
                  <a:lnTo>
                    <a:pt x="6538" y="19474"/>
                  </a:lnTo>
                  <a:lnTo>
                    <a:pt x="6547" y="19469"/>
                  </a:lnTo>
                  <a:lnTo>
                    <a:pt x="6566" y="19480"/>
                  </a:lnTo>
                  <a:lnTo>
                    <a:pt x="6572" y="19491"/>
                  </a:lnTo>
                  <a:lnTo>
                    <a:pt x="6579" y="19507"/>
                  </a:lnTo>
                  <a:lnTo>
                    <a:pt x="6582" y="19518"/>
                  </a:lnTo>
                  <a:lnTo>
                    <a:pt x="6588" y="19518"/>
                  </a:lnTo>
                  <a:lnTo>
                    <a:pt x="6594" y="19523"/>
                  </a:lnTo>
                  <a:lnTo>
                    <a:pt x="6601" y="19518"/>
                  </a:lnTo>
                  <a:lnTo>
                    <a:pt x="6607" y="19507"/>
                  </a:lnTo>
                  <a:lnTo>
                    <a:pt x="6613" y="19491"/>
                  </a:lnTo>
                  <a:lnTo>
                    <a:pt x="6620" y="19469"/>
                  </a:lnTo>
                  <a:lnTo>
                    <a:pt x="6620" y="19447"/>
                  </a:lnTo>
                  <a:lnTo>
                    <a:pt x="6616" y="19420"/>
                  </a:lnTo>
                  <a:lnTo>
                    <a:pt x="6610" y="19398"/>
                  </a:lnTo>
                  <a:lnTo>
                    <a:pt x="6604" y="19393"/>
                  </a:lnTo>
                  <a:lnTo>
                    <a:pt x="6598" y="19393"/>
                  </a:lnTo>
                  <a:lnTo>
                    <a:pt x="6560" y="19414"/>
                  </a:lnTo>
                  <a:lnTo>
                    <a:pt x="6538" y="19414"/>
                  </a:lnTo>
                  <a:lnTo>
                    <a:pt x="6528" y="19409"/>
                  </a:lnTo>
                  <a:lnTo>
                    <a:pt x="6522" y="19376"/>
                  </a:lnTo>
                  <a:lnTo>
                    <a:pt x="6525" y="19349"/>
                  </a:lnTo>
                  <a:lnTo>
                    <a:pt x="6525" y="19300"/>
                  </a:lnTo>
                  <a:lnTo>
                    <a:pt x="6516" y="19257"/>
                  </a:lnTo>
                  <a:lnTo>
                    <a:pt x="6510" y="19224"/>
                  </a:lnTo>
                  <a:lnTo>
                    <a:pt x="6513" y="19213"/>
                  </a:lnTo>
                  <a:lnTo>
                    <a:pt x="6522" y="19202"/>
                  </a:lnTo>
                  <a:lnTo>
                    <a:pt x="6547" y="19202"/>
                  </a:lnTo>
                  <a:lnTo>
                    <a:pt x="6569" y="19224"/>
                  </a:lnTo>
                  <a:lnTo>
                    <a:pt x="6594" y="19246"/>
                  </a:lnTo>
                  <a:lnTo>
                    <a:pt x="6607" y="19251"/>
                  </a:lnTo>
                  <a:lnTo>
                    <a:pt x="6620" y="19251"/>
                  </a:lnTo>
                  <a:lnTo>
                    <a:pt x="6635" y="19257"/>
                  </a:lnTo>
                  <a:lnTo>
                    <a:pt x="6642" y="19257"/>
                  </a:lnTo>
                  <a:lnTo>
                    <a:pt x="6648" y="19251"/>
                  </a:lnTo>
                  <a:lnTo>
                    <a:pt x="6670" y="19235"/>
                  </a:lnTo>
                  <a:lnTo>
                    <a:pt x="6692" y="19213"/>
                  </a:lnTo>
                  <a:lnTo>
                    <a:pt x="6701" y="19202"/>
                  </a:lnTo>
                  <a:lnTo>
                    <a:pt x="6708" y="19181"/>
                  </a:lnTo>
                  <a:lnTo>
                    <a:pt x="6704" y="19170"/>
                  </a:lnTo>
                  <a:lnTo>
                    <a:pt x="6698" y="19153"/>
                  </a:lnTo>
                  <a:lnTo>
                    <a:pt x="6692" y="19148"/>
                  </a:lnTo>
                  <a:lnTo>
                    <a:pt x="6689" y="19137"/>
                  </a:lnTo>
                  <a:lnTo>
                    <a:pt x="6689" y="19121"/>
                  </a:lnTo>
                  <a:lnTo>
                    <a:pt x="6692" y="19094"/>
                  </a:lnTo>
                  <a:lnTo>
                    <a:pt x="6704" y="19072"/>
                  </a:lnTo>
                  <a:lnTo>
                    <a:pt x="6714" y="19045"/>
                  </a:lnTo>
                  <a:lnTo>
                    <a:pt x="6717" y="19018"/>
                  </a:lnTo>
                  <a:lnTo>
                    <a:pt x="6714" y="18990"/>
                  </a:lnTo>
                  <a:lnTo>
                    <a:pt x="6711" y="18980"/>
                  </a:lnTo>
                  <a:lnTo>
                    <a:pt x="6704" y="18969"/>
                  </a:lnTo>
                  <a:lnTo>
                    <a:pt x="6698" y="18963"/>
                  </a:lnTo>
                  <a:lnTo>
                    <a:pt x="6695" y="18952"/>
                  </a:lnTo>
                  <a:lnTo>
                    <a:pt x="6689" y="18925"/>
                  </a:lnTo>
                  <a:lnTo>
                    <a:pt x="6689" y="18914"/>
                  </a:lnTo>
                  <a:lnTo>
                    <a:pt x="6695" y="18909"/>
                  </a:lnTo>
                  <a:lnTo>
                    <a:pt x="6701" y="18909"/>
                  </a:lnTo>
                  <a:lnTo>
                    <a:pt x="6711" y="18914"/>
                  </a:lnTo>
                  <a:lnTo>
                    <a:pt x="6726" y="18931"/>
                  </a:lnTo>
                  <a:lnTo>
                    <a:pt x="6739" y="18936"/>
                  </a:lnTo>
                  <a:lnTo>
                    <a:pt x="6840" y="18914"/>
                  </a:lnTo>
                  <a:lnTo>
                    <a:pt x="6893" y="18893"/>
                  </a:lnTo>
                  <a:lnTo>
                    <a:pt x="6940" y="18865"/>
                  </a:lnTo>
                  <a:lnTo>
                    <a:pt x="6962" y="18849"/>
                  </a:lnTo>
                  <a:lnTo>
                    <a:pt x="6978" y="18833"/>
                  </a:lnTo>
                  <a:lnTo>
                    <a:pt x="6990" y="18816"/>
                  </a:lnTo>
                  <a:lnTo>
                    <a:pt x="6997" y="18800"/>
                  </a:lnTo>
                  <a:lnTo>
                    <a:pt x="7003" y="18789"/>
                  </a:lnTo>
                  <a:lnTo>
                    <a:pt x="7003" y="18778"/>
                  </a:lnTo>
                  <a:lnTo>
                    <a:pt x="7006" y="18751"/>
                  </a:lnTo>
                  <a:lnTo>
                    <a:pt x="7012" y="18740"/>
                  </a:lnTo>
                  <a:lnTo>
                    <a:pt x="7019" y="18724"/>
                  </a:lnTo>
                  <a:lnTo>
                    <a:pt x="7038" y="18691"/>
                  </a:lnTo>
                  <a:lnTo>
                    <a:pt x="7047" y="18653"/>
                  </a:lnTo>
                  <a:lnTo>
                    <a:pt x="7050" y="18610"/>
                  </a:lnTo>
                  <a:lnTo>
                    <a:pt x="7053" y="18561"/>
                  </a:lnTo>
                  <a:lnTo>
                    <a:pt x="7050" y="18539"/>
                  </a:lnTo>
                  <a:lnTo>
                    <a:pt x="7050" y="18528"/>
                  </a:lnTo>
                  <a:lnTo>
                    <a:pt x="7034" y="18528"/>
                  </a:lnTo>
                  <a:lnTo>
                    <a:pt x="7028" y="18523"/>
                  </a:lnTo>
                  <a:lnTo>
                    <a:pt x="7019" y="18512"/>
                  </a:lnTo>
                  <a:lnTo>
                    <a:pt x="7006" y="18468"/>
                  </a:lnTo>
                  <a:lnTo>
                    <a:pt x="7006" y="18452"/>
                  </a:lnTo>
                  <a:lnTo>
                    <a:pt x="7009" y="18441"/>
                  </a:lnTo>
                  <a:lnTo>
                    <a:pt x="7016" y="18430"/>
                  </a:lnTo>
                  <a:lnTo>
                    <a:pt x="7019" y="18420"/>
                  </a:lnTo>
                  <a:lnTo>
                    <a:pt x="7022" y="18403"/>
                  </a:lnTo>
                  <a:lnTo>
                    <a:pt x="7006" y="18349"/>
                  </a:lnTo>
                  <a:lnTo>
                    <a:pt x="6981" y="18316"/>
                  </a:lnTo>
                  <a:lnTo>
                    <a:pt x="6953" y="18289"/>
                  </a:lnTo>
                  <a:lnTo>
                    <a:pt x="6943" y="18273"/>
                  </a:lnTo>
                  <a:lnTo>
                    <a:pt x="6940" y="18256"/>
                  </a:lnTo>
                  <a:lnTo>
                    <a:pt x="6940" y="18235"/>
                  </a:lnTo>
                  <a:lnTo>
                    <a:pt x="6953" y="18213"/>
                  </a:lnTo>
                  <a:lnTo>
                    <a:pt x="6956" y="18218"/>
                  </a:lnTo>
                  <a:lnTo>
                    <a:pt x="6965" y="18240"/>
                  </a:lnTo>
                  <a:lnTo>
                    <a:pt x="6981" y="18256"/>
                  </a:lnTo>
                  <a:lnTo>
                    <a:pt x="6990" y="18262"/>
                  </a:lnTo>
                  <a:lnTo>
                    <a:pt x="7016" y="18262"/>
                  </a:lnTo>
                  <a:lnTo>
                    <a:pt x="7028" y="18273"/>
                  </a:lnTo>
                  <a:lnTo>
                    <a:pt x="7056" y="18300"/>
                  </a:lnTo>
                  <a:lnTo>
                    <a:pt x="7082" y="18322"/>
                  </a:lnTo>
                  <a:lnTo>
                    <a:pt x="7094" y="18322"/>
                  </a:lnTo>
                  <a:lnTo>
                    <a:pt x="7107" y="18316"/>
                  </a:lnTo>
                  <a:lnTo>
                    <a:pt x="7116" y="18311"/>
                  </a:lnTo>
                  <a:lnTo>
                    <a:pt x="7126" y="18311"/>
                  </a:lnTo>
                  <a:lnTo>
                    <a:pt x="7154" y="18327"/>
                  </a:lnTo>
                  <a:lnTo>
                    <a:pt x="7163" y="18327"/>
                  </a:lnTo>
                  <a:lnTo>
                    <a:pt x="7173" y="18322"/>
                  </a:lnTo>
                  <a:lnTo>
                    <a:pt x="7185" y="18316"/>
                  </a:lnTo>
                  <a:lnTo>
                    <a:pt x="7207" y="18289"/>
                  </a:lnTo>
                  <a:lnTo>
                    <a:pt x="7223" y="18262"/>
                  </a:lnTo>
                  <a:lnTo>
                    <a:pt x="7242" y="18224"/>
                  </a:lnTo>
                  <a:lnTo>
                    <a:pt x="7258" y="18164"/>
                  </a:lnTo>
                  <a:lnTo>
                    <a:pt x="7254" y="18148"/>
                  </a:lnTo>
                  <a:lnTo>
                    <a:pt x="7261" y="18131"/>
                  </a:lnTo>
                  <a:lnTo>
                    <a:pt x="7270" y="18121"/>
                  </a:lnTo>
                  <a:lnTo>
                    <a:pt x="7289" y="18104"/>
                  </a:lnTo>
                  <a:lnTo>
                    <a:pt x="7305" y="18082"/>
                  </a:lnTo>
                  <a:lnTo>
                    <a:pt x="7311" y="18072"/>
                  </a:lnTo>
                  <a:lnTo>
                    <a:pt x="7314" y="18050"/>
                  </a:lnTo>
                  <a:lnTo>
                    <a:pt x="7327" y="17985"/>
                  </a:lnTo>
                  <a:lnTo>
                    <a:pt x="7339" y="17941"/>
                  </a:lnTo>
                  <a:lnTo>
                    <a:pt x="7361" y="17903"/>
                  </a:lnTo>
                  <a:lnTo>
                    <a:pt x="7399" y="17854"/>
                  </a:lnTo>
                  <a:lnTo>
                    <a:pt x="7424" y="17800"/>
                  </a:lnTo>
                  <a:lnTo>
                    <a:pt x="7446" y="17729"/>
                  </a:lnTo>
                  <a:lnTo>
                    <a:pt x="7465" y="17653"/>
                  </a:lnTo>
                  <a:lnTo>
                    <a:pt x="7490" y="17555"/>
                  </a:lnTo>
                  <a:lnTo>
                    <a:pt x="7503" y="17512"/>
                  </a:lnTo>
                  <a:lnTo>
                    <a:pt x="7512" y="17484"/>
                  </a:lnTo>
                  <a:lnTo>
                    <a:pt x="7544" y="17430"/>
                  </a:lnTo>
                  <a:lnTo>
                    <a:pt x="7550" y="17414"/>
                  </a:lnTo>
                  <a:lnTo>
                    <a:pt x="7559" y="17387"/>
                  </a:lnTo>
                  <a:lnTo>
                    <a:pt x="7569" y="17349"/>
                  </a:lnTo>
                  <a:lnTo>
                    <a:pt x="7575" y="17272"/>
                  </a:lnTo>
                  <a:lnTo>
                    <a:pt x="7575" y="17234"/>
                  </a:lnTo>
                  <a:lnTo>
                    <a:pt x="7572" y="17153"/>
                  </a:lnTo>
                  <a:lnTo>
                    <a:pt x="7572" y="17066"/>
                  </a:lnTo>
                  <a:lnTo>
                    <a:pt x="7578" y="17017"/>
                  </a:lnTo>
                  <a:lnTo>
                    <a:pt x="7588" y="16979"/>
                  </a:lnTo>
                  <a:lnTo>
                    <a:pt x="7600" y="16941"/>
                  </a:lnTo>
                  <a:lnTo>
                    <a:pt x="7638" y="16876"/>
                  </a:lnTo>
                  <a:lnTo>
                    <a:pt x="7657" y="16848"/>
                  </a:lnTo>
                  <a:lnTo>
                    <a:pt x="7676" y="16827"/>
                  </a:lnTo>
                  <a:lnTo>
                    <a:pt x="7691" y="16816"/>
                  </a:lnTo>
                  <a:lnTo>
                    <a:pt x="7729" y="16783"/>
                  </a:lnTo>
                  <a:lnTo>
                    <a:pt x="7757" y="16756"/>
                  </a:lnTo>
                  <a:lnTo>
                    <a:pt x="7776" y="16734"/>
                  </a:lnTo>
                  <a:lnTo>
                    <a:pt x="7814" y="16669"/>
                  </a:lnTo>
                  <a:lnTo>
                    <a:pt x="7823" y="16658"/>
                  </a:lnTo>
                  <a:lnTo>
                    <a:pt x="7836" y="16647"/>
                  </a:lnTo>
                  <a:lnTo>
                    <a:pt x="7849" y="16642"/>
                  </a:lnTo>
                  <a:lnTo>
                    <a:pt x="7855" y="16642"/>
                  </a:lnTo>
                  <a:lnTo>
                    <a:pt x="7867" y="16653"/>
                  </a:lnTo>
                  <a:lnTo>
                    <a:pt x="7883" y="16653"/>
                  </a:lnTo>
                  <a:lnTo>
                    <a:pt x="7921" y="16642"/>
                  </a:lnTo>
                  <a:lnTo>
                    <a:pt x="7971" y="16642"/>
                  </a:lnTo>
                  <a:lnTo>
                    <a:pt x="7984" y="16636"/>
                  </a:lnTo>
                  <a:lnTo>
                    <a:pt x="7993" y="16636"/>
                  </a:lnTo>
                  <a:lnTo>
                    <a:pt x="7996" y="16625"/>
                  </a:lnTo>
                  <a:lnTo>
                    <a:pt x="7993" y="16609"/>
                  </a:lnTo>
                  <a:lnTo>
                    <a:pt x="7993" y="16593"/>
                  </a:lnTo>
                  <a:lnTo>
                    <a:pt x="7999" y="16576"/>
                  </a:lnTo>
                  <a:lnTo>
                    <a:pt x="8021" y="16544"/>
                  </a:lnTo>
                  <a:lnTo>
                    <a:pt x="8034" y="16528"/>
                  </a:lnTo>
                  <a:lnTo>
                    <a:pt x="8043" y="16506"/>
                  </a:lnTo>
                  <a:lnTo>
                    <a:pt x="8050" y="16484"/>
                  </a:lnTo>
                  <a:lnTo>
                    <a:pt x="8050" y="16473"/>
                  </a:lnTo>
                  <a:lnTo>
                    <a:pt x="8047" y="16462"/>
                  </a:lnTo>
                  <a:lnTo>
                    <a:pt x="8047" y="16408"/>
                  </a:lnTo>
                  <a:lnTo>
                    <a:pt x="8053" y="16386"/>
                  </a:lnTo>
                  <a:lnTo>
                    <a:pt x="8062" y="16359"/>
                  </a:lnTo>
                  <a:lnTo>
                    <a:pt x="8087" y="16294"/>
                  </a:lnTo>
                  <a:lnTo>
                    <a:pt x="8116" y="16212"/>
                  </a:lnTo>
                  <a:lnTo>
                    <a:pt x="8125" y="16169"/>
                  </a:lnTo>
                  <a:lnTo>
                    <a:pt x="8131" y="16125"/>
                  </a:lnTo>
                  <a:lnTo>
                    <a:pt x="8135" y="16093"/>
                  </a:lnTo>
                  <a:lnTo>
                    <a:pt x="8135" y="16006"/>
                  </a:lnTo>
                  <a:lnTo>
                    <a:pt x="8138" y="15989"/>
                  </a:lnTo>
                  <a:lnTo>
                    <a:pt x="8147" y="15978"/>
                  </a:lnTo>
                  <a:lnTo>
                    <a:pt x="8157" y="15962"/>
                  </a:lnTo>
                  <a:lnTo>
                    <a:pt x="8163" y="15940"/>
                  </a:lnTo>
                  <a:lnTo>
                    <a:pt x="8166" y="15913"/>
                  </a:lnTo>
                  <a:lnTo>
                    <a:pt x="8166" y="15810"/>
                  </a:lnTo>
                  <a:lnTo>
                    <a:pt x="8169" y="15772"/>
                  </a:lnTo>
                  <a:lnTo>
                    <a:pt x="8175" y="15728"/>
                  </a:lnTo>
                  <a:lnTo>
                    <a:pt x="8179" y="15690"/>
                  </a:lnTo>
                  <a:lnTo>
                    <a:pt x="8182" y="15663"/>
                  </a:lnTo>
                  <a:lnTo>
                    <a:pt x="8175" y="15609"/>
                  </a:lnTo>
                  <a:lnTo>
                    <a:pt x="8169" y="15565"/>
                  </a:lnTo>
                  <a:lnTo>
                    <a:pt x="8169" y="15511"/>
                  </a:lnTo>
                  <a:lnTo>
                    <a:pt x="8175" y="15315"/>
                  </a:lnTo>
                  <a:lnTo>
                    <a:pt x="8179" y="15272"/>
                  </a:lnTo>
                  <a:lnTo>
                    <a:pt x="8185" y="15239"/>
                  </a:lnTo>
                  <a:lnTo>
                    <a:pt x="8185" y="15234"/>
                  </a:lnTo>
                  <a:lnTo>
                    <a:pt x="8191" y="15228"/>
                  </a:lnTo>
                  <a:lnTo>
                    <a:pt x="8194" y="15234"/>
                  </a:lnTo>
                  <a:lnTo>
                    <a:pt x="8197" y="15245"/>
                  </a:lnTo>
                  <a:lnTo>
                    <a:pt x="8207" y="15272"/>
                  </a:lnTo>
                  <a:lnTo>
                    <a:pt x="8216" y="15283"/>
                  </a:lnTo>
                  <a:lnTo>
                    <a:pt x="8223" y="15283"/>
                  </a:lnTo>
                  <a:lnTo>
                    <a:pt x="8232" y="15266"/>
                  </a:lnTo>
                  <a:lnTo>
                    <a:pt x="8238" y="15245"/>
                  </a:lnTo>
                  <a:lnTo>
                    <a:pt x="8248" y="15206"/>
                  </a:lnTo>
                  <a:lnTo>
                    <a:pt x="8270" y="15109"/>
                  </a:lnTo>
                  <a:lnTo>
                    <a:pt x="8282" y="15060"/>
                  </a:lnTo>
                  <a:lnTo>
                    <a:pt x="8295" y="15027"/>
                  </a:lnTo>
                  <a:lnTo>
                    <a:pt x="8314" y="14984"/>
                  </a:lnTo>
                  <a:lnTo>
                    <a:pt x="8339" y="14940"/>
                  </a:lnTo>
                  <a:lnTo>
                    <a:pt x="8355" y="14907"/>
                  </a:lnTo>
                  <a:lnTo>
                    <a:pt x="8373" y="14858"/>
                  </a:lnTo>
                  <a:lnTo>
                    <a:pt x="8405" y="14755"/>
                  </a:lnTo>
                  <a:lnTo>
                    <a:pt x="8417" y="14712"/>
                  </a:lnTo>
                  <a:lnTo>
                    <a:pt x="8430" y="14674"/>
                  </a:lnTo>
                  <a:lnTo>
                    <a:pt x="8436" y="14636"/>
                  </a:lnTo>
                  <a:lnTo>
                    <a:pt x="8439" y="14598"/>
                  </a:lnTo>
                  <a:lnTo>
                    <a:pt x="8439" y="14516"/>
                  </a:lnTo>
                  <a:lnTo>
                    <a:pt x="8433" y="14429"/>
                  </a:lnTo>
                  <a:lnTo>
                    <a:pt x="8427" y="14358"/>
                  </a:lnTo>
                  <a:lnTo>
                    <a:pt x="8421" y="14326"/>
                  </a:lnTo>
                  <a:lnTo>
                    <a:pt x="8414" y="14299"/>
                  </a:lnTo>
                  <a:lnTo>
                    <a:pt x="8405" y="14271"/>
                  </a:lnTo>
                  <a:lnTo>
                    <a:pt x="8392" y="14250"/>
                  </a:lnTo>
                  <a:close/>
                  <a:moveTo>
                    <a:pt x="5642" y="7633"/>
                  </a:moveTo>
                  <a:lnTo>
                    <a:pt x="5611" y="7677"/>
                  </a:lnTo>
                  <a:lnTo>
                    <a:pt x="5592" y="7704"/>
                  </a:lnTo>
                  <a:lnTo>
                    <a:pt x="5576" y="7720"/>
                  </a:lnTo>
                  <a:lnTo>
                    <a:pt x="5560" y="7731"/>
                  </a:lnTo>
                  <a:lnTo>
                    <a:pt x="5541" y="7747"/>
                  </a:lnTo>
                  <a:lnTo>
                    <a:pt x="5516" y="7774"/>
                  </a:lnTo>
                  <a:lnTo>
                    <a:pt x="5482" y="7802"/>
                  </a:lnTo>
                  <a:lnTo>
                    <a:pt x="5450" y="7823"/>
                  </a:lnTo>
                  <a:lnTo>
                    <a:pt x="5419" y="7834"/>
                  </a:lnTo>
                  <a:lnTo>
                    <a:pt x="5397" y="7834"/>
                  </a:lnTo>
                  <a:lnTo>
                    <a:pt x="5384" y="7829"/>
                  </a:lnTo>
                  <a:lnTo>
                    <a:pt x="5381" y="7823"/>
                  </a:lnTo>
                  <a:lnTo>
                    <a:pt x="5384" y="7823"/>
                  </a:lnTo>
                  <a:lnTo>
                    <a:pt x="5397" y="7813"/>
                  </a:lnTo>
                  <a:lnTo>
                    <a:pt x="5400" y="7813"/>
                  </a:lnTo>
                  <a:lnTo>
                    <a:pt x="5397" y="7807"/>
                  </a:lnTo>
                  <a:lnTo>
                    <a:pt x="5387" y="7802"/>
                  </a:lnTo>
                  <a:lnTo>
                    <a:pt x="5372" y="7802"/>
                  </a:lnTo>
                  <a:lnTo>
                    <a:pt x="5359" y="7796"/>
                  </a:lnTo>
                  <a:lnTo>
                    <a:pt x="5356" y="7796"/>
                  </a:lnTo>
                  <a:lnTo>
                    <a:pt x="5353" y="7791"/>
                  </a:lnTo>
                  <a:lnTo>
                    <a:pt x="5356" y="7774"/>
                  </a:lnTo>
                  <a:lnTo>
                    <a:pt x="5359" y="7764"/>
                  </a:lnTo>
                  <a:lnTo>
                    <a:pt x="5365" y="7747"/>
                  </a:lnTo>
                  <a:lnTo>
                    <a:pt x="5369" y="7720"/>
                  </a:lnTo>
                  <a:lnTo>
                    <a:pt x="5375" y="7698"/>
                  </a:lnTo>
                  <a:lnTo>
                    <a:pt x="5384" y="7682"/>
                  </a:lnTo>
                  <a:lnTo>
                    <a:pt x="5391" y="7660"/>
                  </a:lnTo>
                  <a:lnTo>
                    <a:pt x="5397" y="7644"/>
                  </a:lnTo>
                  <a:lnTo>
                    <a:pt x="5400" y="7639"/>
                  </a:lnTo>
                  <a:lnTo>
                    <a:pt x="5406" y="7644"/>
                  </a:lnTo>
                  <a:lnTo>
                    <a:pt x="5406" y="7660"/>
                  </a:lnTo>
                  <a:lnTo>
                    <a:pt x="5416" y="7666"/>
                  </a:lnTo>
                  <a:lnTo>
                    <a:pt x="5419" y="7671"/>
                  </a:lnTo>
                  <a:lnTo>
                    <a:pt x="5422" y="7682"/>
                  </a:lnTo>
                  <a:lnTo>
                    <a:pt x="5419" y="7687"/>
                  </a:lnTo>
                  <a:lnTo>
                    <a:pt x="5409" y="7698"/>
                  </a:lnTo>
                  <a:lnTo>
                    <a:pt x="5394" y="7698"/>
                  </a:lnTo>
                  <a:lnTo>
                    <a:pt x="5384" y="7704"/>
                  </a:lnTo>
                  <a:lnTo>
                    <a:pt x="5381" y="7704"/>
                  </a:lnTo>
                  <a:lnTo>
                    <a:pt x="5378" y="7715"/>
                  </a:lnTo>
                  <a:lnTo>
                    <a:pt x="5378" y="7731"/>
                  </a:lnTo>
                  <a:lnTo>
                    <a:pt x="5384" y="7736"/>
                  </a:lnTo>
                  <a:lnTo>
                    <a:pt x="5387" y="7742"/>
                  </a:lnTo>
                  <a:lnTo>
                    <a:pt x="5406" y="7742"/>
                  </a:lnTo>
                  <a:lnTo>
                    <a:pt x="5409" y="7747"/>
                  </a:lnTo>
                  <a:lnTo>
                    <a:pt x="5413" y="7747"/>
                  </a:lnTo>
                  <a:lnTo>
                    <a:pt x="5422" y="7731"/>
                  </a:lnTo>
                  <a:lnTo>
                    <a:pt x="5431" y="7720"/>
                  </a:lnTo>
                  <a:lnTo>
                    <a:pt x="5450" y="7709"/>
                  </a:lnTo>
                  <a:lnTo>
                    <a:pt x="5457" y="7698"/>
                  </a:lnTo>
                  <a:lnTo>
                    <a:pt x="5460" y="7687"/>
                  </a:lnTo>
                  <a:lnTo>
                    <a:pt x="5472" y="7666"/>
                  </a:lnTo>
                  <a:lnTo>
                    <a:pt x="5482" y="7655"/>
                  </a:lnTo>
                  <a:lnTo>
                    <a:pt x="5494" y="7649"/>
                  </a:lnTo>
                  <a:lnTo>
                    <a:pt x="5510" y="7644"/>
                  </a:lnTo>
                  <a:lnTo>
                    <a:pt x="5529" y="7649"/>
                  </a:lnTo>
                  <a:lnTo>
                    <a:pt x="5557" y="7660"/>
                  </a:lnTo>
                  <a:lnTo>
                    <a:pt x="5560" y="7660"/>
                  </a:lnTo>
                  <a:lnTo>
                    <a:pt x="5551" y="7644"/>
                  </a:lnTo>
                  <a:lnTo>
                    <a:pt x="5551" y="7639"/>
                  </a:lnTo>
                  <a:lnTo>
                    <a:pt x="5557" y="7628"/>
                  </a:lnTo>
                  <a:lnTo>
                    <a:pt x="5567" y="7622"/>
                  </a:lnTo>
                  <a:lnTo>
                    <a:pt x="5595" y="7611"/>
                  </a:lnTo>
                  <a:lnTo>
                    <a:pt x="5633" y="7611"/>
                  </a:lnTo>
                  <a:lnTo>
                    <a:pt x="5636" y="7601"/>
                  </a:lnTo>
                  <a:lnTo>
                    <a:pt x="5636" y="7584"/>
                  </a:lnTo>
                  <a:lnTo>
                    <a:pt x="5642" y="7584"/>
                  </a:lnTo>
                  <a:lnTo>
                    <a:pt x="5645" y="7590"/>
                  </a:lnTo>
                  <a:lnTo>
                    <a:pt x="5648" y="7606"/>
                  </a:lnTo>
                  <a:lnTo>
                    <a:pt x="5645" y="7622"/>
                  </a:lnTo>
                  <a:lnTo>
                    <a:pt x="5642" y="7633"/>
                  </a:lnTo>
                  <a:close/>
                  <a:moveTo>
                    <a:pt x="5623" y="7481"/>
                  </a:moveTo>
                  <a:lnTo>
                    <a:pt x="5636" y="7465"/>
                  </a:lnTo>
                  <a:lnTo>
                    <a:pt x="5651" y="7454"/>
                  </a:lnTo>
                  <a:lnTo>
                    <a:pt x="5699" y="7443"/>
                  </a:lnTo>
                  <a:lnTo>
                    <a:pt x="5717" y="7432"/>
                  </a:lnTo>
                  <a:lnTo>
                    <a:pt x="5724" y="7432"/>
                  </a:lnTo>
                  <a:lnTo>
                    <a:pt x="5746" y="7454"/>
                  </a:lnTo>
                  <a:lnTo>
                    <a:pt x="5755" y="7459"/>
                  </a:lnTo>
                  <a:lnTo>
                    <a:pt x="5761" y="7459"/>
                  </a:lnTo>
                  <a:lnTo>
                    <a:pt x="5768" y="7448"/>
                  </a:lnTo>
                  <a:lnTo>
                    <a:pt x="5771" y="7432"/>
                  </a:lnTo>
                  <a:lnTo>
                    <a:pt x="5774" y="7421"/>
                  </a:lnTo>
                  <a:lnTo>
                    <a:pt x="5780" y="7410"/>
                  </a:lnTo>
                  <a:lnTo>
                    <a:pt x="5793" y="7399"/>
                  </a:lnTo>
                  <a:lnTo>
                    <a:pt x="5840" y="7367"/>
                  </a:lnTo>
                  <a:lnTo>
                    <a:pt x="5840" y="7378"/>
                  </a:lnTo>
                  <a:lnTo>
                    <a:pt x="5834" y="7388"/>
                  </a:lnTo>
                  <a:lnTo>
                    <a:pt x="5827" y="7394"/>
                  </a:lnTo>
                  <a:lnTo>
                    <a:pt x="5818" y="7405"/>
                  </a:lnTo>
                  <a:lnTo>
                    <a:pt x="5812" y="7410"/>
                  </a:lnTo>
                  <a:lnTo>
                    <a:pt x="5809" y="7421"/>
                  </a:lnTo>
                  <a:lnTo>
                    <a:pt x="5809" y="7427"/>
                  </a:lnTo>
                  <a:lnTo>
                    <a:pt x="5815" y="7437"/>
                  </a:lnTo>
                  <a:lnTo>
                    <a:pt x="5818" y="7448"/>
                  </a:lnTo>
                  <a:lnTo>
                    <a:pt x="5818" y="7454"/>
                  </a:lnTo>
                  <a:lnTo>
                    <a:pt x="5815" y="7465"/>
                  </a:lnTo>
                  <a:lnTo>
                    <a:pt x="5815" y="7497"/>
                  </a:lnTo>
                  <a:lnTo>
                    <a:pt x="5809" y="7508"/>
                  </a:lnTo>
                  <a:lnTo>
                    <a:pt x="5799" y="7514"/>
                  </a:lnTo>
                  <a:lnTo>
                    <a:pt x="5783" y="7541"/>
                  </a:lnTo>
                  <a:lnTo>
                    <a:pt x="5777" y="7546"/>
                  </a:lnTo>
                  <a:lnTo>
                    <a:pt x="5755" y="7552"/>
                  </a:lnTo>
                  <a:lnTo>
                    <a:pt x="5717" y="7541"/>
                  </a:lnTo>
                  <a:lnTo>
                    <a:pt x="5702" y="7535"/>
                  </a:lnTo>
                  <a:lnTo>
                    <a:pt x="5683" y="7530"/>
                  </a:lnTo>
                  <a:lnTo>
                    <a:pt x="5664" y="7530"/>
                  </a:lnTo>
                  <a:lnTo>
                    <a:pt x="5639" y="7552"/>
                  </a:lnTo>
                  <a:lnTo>
                    <a:pt x="5629" y="7557"/>
                  </a:lnTo>
                  <a:lnTo>
                    <a:pt x="5617" y="7562"/>
                  </a:lnTo>
                  <a:lnTo>
                    <a:pt x="5607" y="7562"/>
                  </a:lnTo>
                  <a:lnTo>
                    <a:pt x="5598" y="7557"/>
                  </a:lnTo>
                  <a:lnTo>
                    <a:pt x="5595" y="7557"/>
                  </a:lnTo>
                  <a:lnTo>
                    <a:pt x="5592" y="7546"/>
                  </a:lnTo>
                  <a:lnTo>
                    <a:pt x="5592" y="7535"/>
                  </a:lnTo>
                  <a:lnTo>
                    <a:pt x="5595" y="7524"/>
                  </a:lnTo>
                  <a:lnTo>
                    <a:pt x="5604" y="7503"/>
                  </a:lnTo>
                  <a:lnTo>
                    <a:pt x="5611" y="7492"/>
                  </a:lnTo>
                  <a:lnTo>
                    <a:pt x="5617" y="7492"/>
                  </a:lnTo>
                  <a:lnTo>
                    <a:pt x="5623" y="7481"/>
                  </a:lnTo>
                  <a:close/>
                  <a:moveTo>
                    <a:pt x="4859" y="6921"/>
                  </a:moveTo>
                  <a:lnTo>
                    <a:pt x="4881" y="6888"/>
                  </a:lnTo>
                  <a:lnTo>
                    <a:pt x="4900" y="6867"/>
                  </a:lnTo>
                  <a:lnTo>
                    <a:pt x="4966" y="6812"/>
                  </a:lnTo>
                  <a:lnTo>
                    <a:pt x="4973" y="6807"/>
                  </a:lnTo>
                  <a:lnTo>
                    <a:pt x="4985" y="6785"/>
                  </a:lnTo>
                  <a:lnTo>
                    <a:pt x="4991" y="6752"/>
                  </a:lnTo>
                  <a:lnTo>
                    <a:pt x="4998" y="6736"/>
                  </a:lnTo>
                  <a:lnTo>
                    <a:pt x="5007" y="6725"/>
                  </a:lnTo>
                  <a:lnTo>
                    <a:pt x="5013" y="6725"/>
                  </a:lnTo>
                  <a:lnTo>
                    <a:pt x="5013" y="6747"/>
                  </a:lnTo>
                  <a:lnTo>
                    <a:pt x="5010" y="6758"/>
                  </a:lnTo>
                  <a:lnTo>
                    <a:pt x="5017" y="6752"/>
                  </a:lnTo>
                  <a:lnTo>
                    <a:pt x="5039" y="6676"/>
                  </a:lnTo>
                  <a:lnTo>
                    <a:pt x="5042" y="6676"/>
                  </a:lnTo>
                  <a:lnTo>
                    <a:pt x="5045" y="6693"/>
                  </a:lnTo>
                  <a:lnTo>
                    <a:pt x="5039" y="6714"/>
                  </a:lnTo>
                  <a:lnTo>
                    <a:pt x="5035" y="6736"/>
                  </a:lnTo>
                  <a:lnTo>
                    <a:pt x="5054" y="6720"/>
                  </a:lnTo>
                  <a:lnTo>
                    <a:pt x="5061" y="6709"/>
                  </a:lnTo>
                  <a:lnTo>
                    <a:pt x="5061" y="6703"/>
                  </a:lnTo>
                  <a:lnTo>
                    <a:pt x="5057" y="6682"/>
                  </a:lnTo>
                  <a:lnTo>
                    <a:pt x="5054" y="6665"/>
                  </a:lnTo>
                  <a:lnTo>
                    <a:pt x="5054" y="6660"/>
                  </a:lnTo>
                  <a:lnTo>
                    <a:pt x="5057" y="6655"/>
                  </a:lnTo>
                  <a:lnTo>
                    <a:pt x="5067" y="6655"/>
                  </a:lnTo>
                  <a:lnTo>
                    <a:pt x="5086" y="6671"/>
                  </a:lnTo>
                  <a:lnTo>
                    <a:pt x="5114" y="6687"/>
                  </a:lnTo>
                  <a:lnTo>
                    <a:pt x="5136" y="6687"/>
                  </a:lnTo>
                  <a:lnTo>
                    <a:pt x="5142" y="6693"/>
                  </a:lnTo>
                  <a:lnTo>
                    <a:pt x="5167" y="6693"/>
                  </a:lnTo>
                  <a:lnTo>
                    <a:pt x="5174" y="6703"/>
                  </a:lnTo>
                  <a:lnTo>
                    <a:pt x="5180" y="6747"/>
                  </a:lnTo>
                  <a:lnTo>
                    <a:pt x="5186" y="6769"/>
                  </a:lnTo>
                  <a:lnTo>
                    <a:pt x="5189" y="6790"/>
                  </a:lnTo>
                  <a:lnTo>
                    <a:pt x="5199" y="6807"/>
                  </a:lnTo>
                  <a:lnTo>
                    <a:pt x="5211" y="6823"/>
                  </a:lnTo>
                  <a:lnTo>
                    <a:pt x="5230" y="6823"/>
                  </a:lnTo>
                  <a:lnTo>
                    <a:pt x="5249" y="6818"/>
                  </a:lnTo>
                  <a:lnTo>
                    <a:pt x="5255" y="6818"/>
                  </a:lnTo>
                  <a:lnTo>
                    <a:pt x="5262" y="6823"/>
                  </a:lnTo>
                  <a:lnTo>
                    <a:pt x="5265" y="6834"/>
                  </a:lnTo>
                  <a:lnTo>
                    <a:pt x="5262" y="6850"/>
                  </a:lnTo>
                  <a:lnTo>
                    <a:pt x="5255" y="6872"/>
                  </a:lnTo>
                  <a:lnTo>
                    <a:pt x="5259" y="6883"/>
                  </a:lnTo>
                  <a:lnTo>
                    <a:pt x="5277" y="6910"/>
                  </a:lnTo>
                  <a:lnTo>
                    <a:pt x="5281" y="6921"/>
                  </a:lnTo>
                  <a:lnTo>
                    <a:pt x="5281" y="6932"/>
                  </a:lnTo>
                  <a:lnTo>
                    <a:pt x="5277" y="6948"/>
                  </a:lnTo>
                  <a:lnTo>
                    <a:pt x="5274" y="6970"/>
                  </a:lnTo>
                  <a:lnTo>
                    <a:pt x="5274" y="6975"/>
                  </a:lnTo>
                  <a:lnTo>
                    <a:pt x="5277" y="6981"/>
                  </a:lnTo>
                  <a:lnTo>
                    <a:pt x="5284" y="6986"/>
                  </a:lnTo>
                  <a:lnTo>
                    <a:pt x="5290" y="6986"/>
                  </a:lnTo>
                  <a:lnTo>
                    <a:pt x="5296" y="6997"/>
                  </a:lnTo>
                  <a:lnTo>
                    <a:pt x="5293" y="7002"/>
                  </a:lnTo>
                  <a:lnTo>
                    <a:pt x="5287" y="7008"/>
                  </a:lnTo>
                  <a:lnTo>
                    <a:pt x="5287" y="7019"/>
                  </a:lnTo>
                  <a:lnTo>
                    <a:pt x="5284" y="7030"/>
                  </a:lnTo>
                  <a:lnTo>
                    <a:pt x="5284" y="7041"/>
                  </a:lnTo>
                  <a:lnTo>
                    <a:pt x="5290" y="7046"/>
                  </a:lnTo>
                  <a:lnTo>
                    <a:pt x="5299" y="7046"/>
                  </a:lnTo>
                  <a:lnTo>
                    <a:pt x="5312" y="7041"/>
                  </a:lnTo>
                  <a:lnTo>
                    <a:pt x="5315" y="7046"/>
                  </a:lnTo>
                  <a:lnTo>
                    <a:pt x="5315" y="7073"/>
                  </a:lnTo>
                  <a:lnTo>
                    <a:pt x="5321" y="7079"/>
                  </a:lnTo>
                  <a:lnTo>
                    <a:pt x="5331" y="7079"/>
                  </a:lnTo>
                  <a:lnTo>
                    <a:pt x="5347" y="7089"/>
                  </a:lnTo>
                  <a:lnTo>
                    <a:pt x="5369" y="7100"/>
                  </a:lnTo>
                  <a:lnTo>
                    <a:pt x="5394" y="7100"/>
                  </a:lnTo>
                  <a:lnTo>
                    <a:pt x="5438" y="7111"/>
                  </a:lnTo>
                  <a:lnTo>
                    <a:pt x="5475" y="7111"/>
                  </a:lnTo>
                  <a:lnTo>
                    <a:pt x="5475" y="7133"/>
                  </a:lnTo>
                  <a:lnTo>
                    <a:pt x="5485" y="7138"/>
                  </a:lnTo>
                  <a:lnTo>
                    <a:pt x="5523" y="7138"/>
                  </a:lnTo>
                  <a:lnTo>
                    <a:pt x="5529" y="7149"/>
                  </a:lnTo>
                  <a:lnTo>
                    <a:pt x="5541" y="7187"/>
                  </a:lnTo>
                  <a:lnTo>
                    <a:pt x="5551" y="7214"/>
                  </a:lnTo>
                  <a:lnTo>
                    <a:pt x="5557" y="7225"/>
                  </a:lnTo>
                  <a:lnTo>
                    <a:pt x="5560" y="7225"/>
                  </a:lnTo>
                  <a:lnTo>
                    <a:pt x="5563" y="7220"/>
                  </a:lnTo>
                  <a:lnTo>
                    <a:pt x="5567" y="7220"/>
                  </a:lnTo>
                  <a:lnTo>
                    <a:pt x="5570" y="7231"/>
                  </a:lnTo>
                  <a:lnTo>
                    <a:pt x="5570" y="7258"/>
                  </a:lnTo>
                  <a:lnTo>
                    <a:pt x="5573" y="7269"/>
                  </a:lnTo>
                  <a:lnTo>
                    <a:pt x="5582" y="7291"/>
                  </a:lnTo>
                  <a:lnTo>
                    <a:pt x="5592" y="7307"/>
                  </a:lnTo>
                  <a:lnTo>
                    <a:pt x="5595" y="7323"/>
                  </a:lnTo>
                  <a:lnTo>
                    <a:pt x="5595" y="7329"/>
                  </a:lnTo>
                  <a:lnTo>
                    <a:pt x="5592" y="7329"/>
                  </a:lnTo>
                  <a:lnTo>
                    <a:pt x="5585" y="7323"/>
                  </a:lnTo>
                  <a:lnTo>
                    <a:pt x="5576" y="7312"/>
                  </a:lnTo>
                  <a:lnTo>
                    <a:pt x="5573" y="7307"/>
                  </a:lnTo>
                  <a:lnTo>
                    <a:pt x="5570" y="7312"/>
                  </a:lnTo>
                  <a:lnTo>
                    <a:pt x="5570" y="7323"/>
                  </a:lnTo>
                  <a:lnTo>
                    <a:pt x="5573" y="7340"/>
                  </a:lnTo>
                  <a:lnTo>
                    <a:pt x="5576" y="7350"/>
                  </a:lnTo>
                  <a:lnTo>
                    <a:pt x="5576" y="7361"/>
                  </a:lnTo>
                  <a:lnTo>
                    <a:pt x="5573" y="7367"/>
                  </a:lnTo>
                  <a:lnTo>
                    <a:pt x="5560" y="7367"/>
                  </a:lnTo>
                  <a:lnTo>
                    <a:pt x="5548" y="7350"/>
                  </a:lnTo>
                  <a:lnTo>
                    <a:pt x="5532" y="7334"/>
                  </a:lnTo>
                  <a:lnTo>
                    <a:pt x="5526" y="7334"/>
                  </a:lnTo>
                  <a:lnTo>
                    <a:pt x="5523" y="7340"/>
                  </a:lnTo>
                  <a:lnTo>
                    <a:pt x="5516" y="7345"/>
                  </a:lnTo>
                  <a:lnTo>
                    <a:pt x="5516" y="7334"/>
                  </a:lnTo>
                  <a:lnTo>
                    <a:pt x="5513" y="7323"/>
                  </a:lnTo>
                  <a:lnTo>
                    <a:pt x="5513" y="7318"/>
                  </a:lnTo>
                  <a:lnTo>
                    <a:pt x="5510" y="7323"/>
                  </a:lnTo>
                  <a:lnTo>
                    <a:pt x="5504" y="7323"/>
                  </a:lnTo>
                  <a:lnTo>
                    <a:pt x="5504" y="7318"/>
                  </a:lnTo>
                  <a:lnTo>
                    <a:pt x="5510" y="7296"/>
                  </a:lnTo>
                  <a:lnTo>
                    <a:pt x="5504" y="7291"/>
                  </a:lnTo>
                  <a:lnTo>
                    <a:pt x="5497" y="7291"/>
                  </a:lnTo>
                  <a:lnTo>
                    <a:pt x="5494" y="7280"/>
                  </a:lnTo>
                  <a:lnTo>
                    <a:pt x="5494" y="7269"/>
                  </a:lnTo>
                  <a:lnTo>
                    <a:pt x="5491" y="7253"/>
                  </a:lnTo>
                  <a:lnTo>
                    <a:pt x="5491" y="7247"/>
                  </a:lnTo>
                  <a:lnTo>
                    <a:pt x="5479" y="7247"/>
                  </a:lnTo>
                  <a:lnTo>
                    <a:pt x="5472" y="7242"/>
                  </a:lnTo>
                  <a:lnTo>
                    <a:pt x="5466" y="7242"/>
                  </a:lnTo>
                  <a:lnTo>
                    <a:pt x="5469" y="7253"/>
                  </a:lnTo>
                  <a:lnTo>
                    <a:pt x="5479" y="7269"/>
                  </a:lnTo>
                  <a:lnTo>
                    <a:pt x="5488" y="7296"/>
                  </a:lnTo>
                  <a:lnTo>
                    <a:pt x="5494" y="7323"/>
                  </a:lnTo>
                  <a:lnTo>
                    <a:pt x="5494" y="7340"/>
                  </a:lnTo>
                  <a:lnTo>
                    <a:pt x="5491" y="7356"/>
                  </a:lnTo>
                  <a:lnTo>
                    <a:pt x="5479" y="7378"/>
                  </a:lnTo>
                  <a:lnTo>
                    <a:pt x="5472" y="7394"/>
                  </a:lnTo>
                  <a:lnTo>
                    <a:pt x="5466" y="7437"/>
                  </a:lnTo>
                  <a:lnTo>
                    <a:pt x="5466" y="7514"/>
                  </a:lnTo>
                  <a:lnTo>
                    <a:pt x="5463" y="7535"/>
                  </a:lnTo>
                  <a:lnTo>
                    <a:pt x="5460" y="7546"/>
                  </a:lnTo>
                  <a:lnTo>
                    <a:pt x="5453" y="7557"/>
                  </a:lnTo>
                  <a:lnTo>
                    <a:pt x="5444" y="7568"/>
                  </a:lnTo>
                  <a:lnTo>
                    <a:pt x="5422" y="7590"/>
                  </a:lnTo>
                  <a:lnTo>
                    <a:pt x="5413" y="7552"/>
                  </a:lnTo>
                  <a:lnTo>
                    <a:pt x="5403" y="7470"/>
                  </a:lnTo>
                  <a:lnTo>
                    <a:pt x="5397" y="7448"/>
                  </a:lnTo>
                  <a:lnTo>
                    <a:pt x="5391" y="7437"/>
                  </a:lnTo>
                  <a:lnTo>
                    <a:pt x="5381" y="7432"/>
                  </a:lnTo>
                  <a:lnTo>
                    <a:pt x="5372" y="7437"/>
                  </a:lnTo>
                  <a:lnTo>
                    <a:pt x="5365" y="7448"/>
                  </a:lnTo>
                  <a:lnTo>
                    <a:pt x="5356" y="7470"/>
                  </a:lnTo>
                  <a:lnTo>
                    <a:pt x="5350" y="7486"/>
                  </a:lnTo>
                  <a:lnTo>
                    <a:pt x="5347" y="7497"/>
                  </a:lnTo>
                  <a:lnTo>
                    <a:pt x="5334" y="7497"/>
                  </a:lnTo>
                  <a:lnTo>
                    <a:pt x="5331" y="7492"/>
                  </a:lnTo>
                  <a:lnTo>
                    <a:pt x="5325" y="7475"/>
                  </a:lnTo>
                  <a:lnTo>
                    <a:pt x="5328" y="7454"/>
                  </a:lnTo>
                  <a:lnTo>
                    <a:pt x="5334" y="7432"/>
                  </a:lnTo>
                  <a:lnTo>
                    <a:pt x="5347" y="7421"/>
                  </a:lnTo>
                  <a:lnTo>
                    <a:pt x="5353" y="7405"/>
                  </a:lnTo>
                  <a:lnTo>
                    <a:pt x="5359" y="7383"/>
                  </a:lnTo>
                  <a:lnTo>
                    <a:pt x="5362" y="7350"/>
                  </a:lnTo>
                  <a:lnTo>
                    <a:pt x="5365" y="7334"/>
                  </a:lnTo>
                  <a:lnTo>
                    <a:pt x="5362" y="7318"/>
                  </a:lnTo>
                  <a:lnTo>
                    <a:pt x="5359" y="7296"/>
                  </a:lnTo>
                  <a:lnTo>
                    <a:pt x="5356" y="7285"/>
                  </a:lnTo>
                  <a:lnTo>
                    <a:pt x="5356" y="7280"/>
                  </a:lnTo>
                  <a:lnTo>
                    <a:pt x="5362" y="7274"/>
                  </a:lnTo>
                  <a:lnTo>
                    <a:pt x="5365" y="7274"/>
                  </a:lnTo>
                  <a:lnTo>
                    <a:pt x="5365" y="7263"/>
                  </a:lnTo>
                  <a:lnTo>
                    <a:pt x="5362" y="7247"/>
                  </a:lnTo>
                  <a:lnTo>
                    <a:pt x="5347" y="7231"/>
                  </a:lnTo>
                  <a:lnTo>
                    <a:pt x="5331" y="7220"/>
                  </a:lnTo>
                  <a:lnTo>
                    <a:pt x="5318" y="7209"/>
                  </a:lnTo>
                  <a:lnTo>
                    <a:pt x="5312" y="7198"/>
                  </a:lnTo>
                  <a:lnTo>
                    <a:pt x="5309" y="7187"/>
                  </a:lnTo>
                  <a:lnTo>
                    <a:pt x="5303" y="7187"/>
                  </a:lnTo>
                  <a:lnTo>
                    <a:pt x="5290" y="7182"/>
                  </a:lnTo>
                  <a:lnTo>
                    <a:pt x="5284" y="7171"/>
                  </a:lnTo>
                  <a:lnTo>
                    <a:pt x="5277" y="7166"/>
                  </a:lnTo>
                  <a:lnTo>
                    <a:pt x="5274" y="7166"/>
                  </a:lnTo>
                  <a:lnTo>
                    <a:pt x="5268" y="7171"/>
                  </a:lnTo>
                  <a:lnTo>
                    <a:pt x="5259" y="7182"/>
                  </a:lnTo>
                  <a:lnTo>
                    <a:pt x="5252" y="7193"/>
                  </a:lnTo>
                  <a:lnTo>
                    <a:pt x="5252" y="7209"/>
                  </a:lnTo>
                  <a:lnTo>
                    <a:pt x="5259" y="7220"/>
                  </a:lnTo>
                  <a:lnTo>
                    <a:pt x="5249" y="7225"/>
                  </a:lnTo>
                  <a:lnTo>
                    <a:pt x="5240" y="7236"/>
                  </a:lnTo>
                  <a:lnTo>
                    <a:pt x="5233" y="7247"/>
                  </a:lnTo>
                  <a:lnTo>
                    <a:pt x="5230" y="7258"/>
                  </a:lnTo>
                  <a:lnTo>
                    <a:pt x="5230" y="7274"/>
                  </a:lnTo>
                  <a:lnTo>
                    <a:pt x="5227" y="7301"/>
                  </a:lnTo>
                  <a:lnTo>
                    <a:pt x="5224" y="7312"/>
                  </a:lnTo>
                  <a:lnTo>
                    <a:pt x="5221" y="7318"/>
                  </a:lnTo>
                  <a:lnTo>
                    <a:pt x="5218" y="7312"/>
                  </a:lnTo>
                  <a:lnTo>
                    <a:pt x="5215" y="7301"/>
                  </a:lnTo>
                  <a:lnTo>
                    <a:pt x="5215" y="7263"/>
                  </a:lnTo>
                  <a:lnTo>
                    <a:pt x="5199" y="7291"/>
                  </a:lnTo>
                  <a:lnTo>
                    <a:pt x="5186" y="7318"/>
                  </a:lnTo>
                  <a:lnTo>
                    <a:pt x="5180" y="7323"/>
                  </a:lnTo>
                  <a:lnTo>
                    <a:pt x="5177" y="7329"/>
                  </a:lnTo>
                  <a:lnTo>
                    <a:pt x="5180" y="7350"/>
                  </a:lnTo>
                  <a:lnTo>
                    <a:pt x="5180" y="7372"/>
                  </a:lnTo>
                  <a:lnTo>
                    <a:pt x="5171" y="7405"/>
                  </a:lnTo>
                  <a:lnTo>
                    <a:pt x="5167" y="7427"/>
                  </a:lnTo>
                  <a:lnTo>
                    <a:pt x="5164" y="7437"/>
                  </a:lnTo>
                  <a:lnTo>
                    <a:pt x="5167" y="7448"/>
                  </a:lnTo>
                  <a:lnTo>
                    <a:pt x="5167" y="7470"/>
                  </a:lnTo>
                  <a:lnTo>
                    <a:pt x="5161" y="7492"/>
                  </a:lnTo>
                  <a:lnTo>
                    <a:pt x="5174" y="7557"/>
                  </a:lnTo>
                  <a:lnTo>
                    <a:pt x="5177" y="7590"/>
                  </a:lnTo>
                  <a:lnTo>
                    <a:pt x="5180" y="7617"/>
                  </a:lnTo>
                  <a:lnTo>
                    <a:pt x="5180" y="7644"/>
                  </a:lnTo>
                  <a:lnTo>
                    <a:pt x="5177" y="7666"/>
                  </a:lnTo>
                  <a:lnTo>
                    <a:pt x="5171" y="7693"/>
                  </a:lnTo>
                  <a:lnTo>
                    <a:pt x="5158" y="7742"/>
                  </a:lnTo>
                  <a:lnTo>
                    <a:pt x="5149" y="7764"/>
                  </a:lnTo>
                  <a:lnTo>
                    <a:pt x="5142" y="7780"/>
                  </a:lnTo>
                  <a:lnTo>
                    <a:pt x="5133" y="7791"/>
                  </a:lnTo>
                  <a:lnTo>
                    <a:pt x="5123" y="7796"/>
                  </a:lnTo>
                  <a:lnTo>
                    <a:pt x="5114" y="7796"/>
                  </a:lnTo>
                  <a:lnTo>
                    <a:pt x="5105" y="7791"/>
                  </a:lnTo>
                  <a:lnTo>
                    <a:pt x="5095" y="7774"/>
                  </a:lnTo>
                  <a:lnTo>
                    <a:pt x="5086" y="7753"/>
                  </a:lnTo>
                  <a:lnTo>
                    <a:pt x="5079" y="7731"/>
                  </a:lnTo>
                  <a:lnTo>
                    <a:pt x="5076" y="7709"/>
                  </a:lnTo>
                  <a:lnTo>
                    <a:pt x="5076" y="7601"/>
                  </a:lnTo>
                  <a:lnTo>
                    <a:pt x="5073" y="7562"/>
                  </a:lnTo>
                  <a:lnTo>
                    <a:pt x="5076" y="7541"/>
                  </a:lnTo>
                  <a:lnTo>
                    <a:pt x="5079" y="7514"/>
                  </a:lnTo>
                  <a:lnTo>
                    <a:pt x="5083" y="7470"/>
                  </a:lnTo>
                  <a:lnTo>
                    <a:pt x="5083" y="7448"/>
                  </a:lnTo>
                  <a:lnTo>
                    <a:pt x="5089" y="7427"/>
                  </a:lnTo>
                  <a:lnTo>
                    <a:pt x="5092" y="7421"/>
                  </a:lnTo>
                  <a:lnTo>
                    <a:pt x="5098" y="7416"/>
                  </a:lnTo>
                  <a:lnTo>
                    <a:pt x="5095" y="7405"/>
                  </a:lnTo>
                  <a:lnTo>
                    <a:pt x="5095" y="7378"/>
                  </a:lnTo>
                  <a:lnTo>
                    <a:pt x="5108" y="7323"/>
                  </a:lnTo>
                  <a:lnTo>
                    <a:pt x="5105" y="7312"/>
                  </a:lnTo>
                  <a:lnTo>
                    <a:pt x="5101" y="7307"/>
                  </a:lnTo>
                  <a:lnTo>
                    <a:pt x="5092" y="7307"/>
                  </a:lnTo>
                  <a:lnTo>
                    <a:pt x="5089" y="7312"/>
                  </a:lnTo>
                  <a:lnTo>
                    <a:pt x="5083" y="7329"/>
                  </a:lnTo>
                  <a:lnTo>
                    <a:pt x="5076" y="7350"/>
                  </a:lnTo>
                  <a:lnTo>
                    <a:pt x="5070" y="7356"/>
                  </a:lnTo>
                  <a:lnTo>
                    <a:pt x="5067" y="7356"/>
                  </a:lnTo>
                  <a:lnTo>
                    <a:pt x="5067" y="7334"/>
                  </a:lnTo>
                  <a:lnTo>
                    <a:pt x="5073" y="7307"/>
                  </a:lnTo>
                  <a:lnTo>
                    <a:pt x="5076" y="7296"/>
                  </a:lnTo>
                  <a:lnTo>
                    <a:pt x="5083" y="7291"/>
                  </a:lnTo>
                  <a:lnTo>
                    <a:pt x="5089" y="7280"/>
                  </a:lnTo>
                  <a:lnTo>
                    <a:pt x="5089" y="7274"/>
                  </a:lnTo>
                  <a:lnTo>
                    <a:pt x="5092" y="7263"/>
                  </a:lnTo>
                  <a:lnTo>
                    <a:pt x="5111" y="7214"/>
                  </a:lnTo>
                  <a:lnTo>
                    <a:pt x="5120" y="7176"/>
                  </a:lnTo>
                  <a:lnTo>
                    <a:pt x="5130" y="7149"/>
                  </a:lnTo>
                  <a:lnTo>
                    <a:pt x="5133" y="7149"/>
                  </a:lnTo>
                  <a:lnTo>
                    <a:pt x="5133" y="7155"/>
                  </a:lnTo>
                  <a:lnTo>
                    <a:pt x="5139" y="7166"/>
                  </a:lnTo>
                  <a:lnTo>
                    <a:pt x="5145" y="7155"/>
                  </a:lnTo>
                  <a:lnTo>
                    <a:pt x="5152" y="7149"/>
                  </a:lnTo>
                  <a:lnTo>
                    <a:pt x="5155" y="7155"/>
                  </a:lnTo>
                  <a:lnTo>
                    <a:pt x="5155" y="7166"/>
                  </a:lnTo>
                  <a:lnTo>
                    <a:pt x="5152" y="7176"/>
                  </a:lnTo>
                  <a:lnTo>
                    <a:pt x="5155" y="7182"/>
                  </a:lnTo>
                  <a:lnTo>
                    <a:pt x="5161" y="7166"/>
                  </a:lnTo>
                  <a:lnTo>
                    <a:pt x="5180" y="7133"/>
                  </a:lnTo>
                  <a:lnTo>
                    <a:pt x="5202" y="7133"/>
                  </a:lnTo>
                  <a:lnTo>
                    <a:pt x="5211" y="7128"/>
                  </a:lnTo>
                  <a:lnTo>
                    <a:pt x="5221" y="7117"/>
                  </a:lnTo>
                  <a:lnTo>
                    <a:pt x="5224" y="7111"/>
                  </a:lnTo>
                  <a:lnTo>
                    <a:pt x="5230" y="7111"/>
                  </a:lnTo>
                  <a:lnTo>
                    <a:pt x="5243" y="7122"/>
                  </a:lnTo>
                  <a:lnTo>
                    <a:pt x="5259" y="7138"/>
                  </a:lnTo>
                  <a:lnTo>
                    <a:pt x="5268" y="7144"/>
                  </a:lnTo>
                  <a:lnTo>
                    <a:pt x="5277" y="7144"/>
                  </a:lnTo>
                  <a:lnTo>
                    <a:pt x="5277" y="7122"/>
                  </a:lnTo>
                  <a:lnTo>
                    <a:pt x="5284" y="7122"/>
                  </a:lnTo>
                  <a:lnTo>
                    <a:pt x="5296" y="7133"/>
                  </a:lnTo>
                  <a:lnTo>
                    <a:pt x="5321" y="7133"/>
                  </a:lnTo>
                  <a:lnTo>
                    <a:pt x="5325" y="7128"/>
                  </a:lnTo>
                  <a:lnTo>
                    <a:pt x="5325" y="7117"/>
                  </a:lnTo>
                  <a:lnTo>
                    <a:pt x="5318" y="7106"/>
                  </a:lnTo>
                  <a:lnTo>
                    <a:pt x="5312" y="7100"/>
                  </a:lnTo>
                  <a:lnTo>
                    <a:pt x="5309" y="7095"/>
                  </a:lnTo>
                  <a:lnTo>
                    <a:pt x="5306" y="7073"/>
                  </a:lnTo>
                  <a:lnTo>
                    <a:pt x="5303" y="7062"/>
                  </a:lnTo>
                  <a:lnTo>
                    <a:pt x="5303" y="7057"/>
                  </a:lnTo>
                  <a:lnTo>
                    <a:pt x="5281" y="7057"/>
                  </a:lnTo>
                  <a:lnTo>
                    <a:pt x="5262" y="7051"/>
                  </a:lnTo>
                  <a:lnTo>
                    <a:pt x="5255" y="7041"/>
                  </a:lnTo>
                  <a:lnTo>
                    <a:pt x="5259" y="7019"/>
                  </a:lnTo>
                  <a:lnTo>
                    <a:pt x="5259" y="7008"/>
                  </a:lnTo>
                  <a:lnTo>
                    <a:pt x="5252" y="7008"/>
                  </a:lnTo>
                  <a:lnTo>
                    <a:pt x="5233" y="7019"/>
                  </a:lnTo>
                  <a:lnTo>
                    <a:pt x="5208" y="7024"/>
                  </a:lnTo>
                  <a:lnTo>
                    <a:pt x="5186" y="7030"/>
                  </a:lnTo>
                  <a:lnTo>
                    <a:pt x="5167" y="7041"/>
                  </a:lnTo>
                  <a:lnTo>
                    <a:pt x="5158" y="7057"/>
                  </a:lnTo>
                  <a:lnTo>
                    <a:pt x="5145" y="7057"/>
                  </a:lnTo>
                  <a:lnTo>
                    <a:pt x="5136" y="7051"/>
                  </a:lnTo>
                  <a:lnTo>
                    <a:pt x="5114" y="7051"/>
                  </a:lnTo>
                  <a:lnTo>
                    <a:pt x="5108" y="7046"/>
                  </a:lnTo>
                  <a:lnTo>
                    <a:pt x="5089" y="7002"/>
                  </a:lnTo>
                  <a:lnTo>
                    <a:pt x="5083" y="6992"/>
                  </a:lnTo>
                  <a:lnTo>
                    <a:pt x="5073" y="6981"/>
                  </a:lnTo>
                  <a:lnTo>
                    <a:pt x="5057" y="6981"/>
                  </a:lnTo>
                  <a:lnTo>
                    <a:pt x="5048" y="6992"/>
                  </a:lnTo>
                  <a:lnTo>
                    <a:pt x="5042" y="6997"/>
                  </a:lnTo>
                  <a:lnTo>
                    <a:pt x="5039" y="6997"/>
                  </a:lnTo>
                  <a:lnTo>
                    <a:pt x="5039" y="6992"/>
                  </a:lnTo>
                  <a:lnTo>
                    <a:pt x="5035" y="6975"/>
                  </a:lnTo>
                  <a:lnTo>
                    <a:pt x="5032" y="6954"/>
                  </a:lnTo>
                  <a:lnTo>
                    <a:pt x="5029" y="6943"/>
                  </a:lnTo>
                  <a:lnTo>
                    <a:pt x="5026" y="6943"/>
                  </a:lnTo>
                  <a:lnTo>
                    <a:pt x="4998" y="6975"/>
                  </a:lnTo>
                  <a:lnTo>
                    <a:pt x="4985" y="6997"/>
                  </a:lnTo>
                  <a:lnTo>
                    <a:pt x="4973" y="6997"/>
                  </a:lnTo>
                  <a:lnTo>
                    <a:pt x="4960" y="7002"/>
                  </a:lnTo>
                  <a:lnTo>
                    <a:pt x="4954" y="7008"/>
                  </a:lnTo>
                  <a:lnTo>
                    <a:pt x="4944" y="7019"/>
                  </a:lnTo>
                  <a:lnTo>
                    <a:pt x="4925" y="7035"/>
                  </a:lnTo>
                  <a:lnTo>
                    <a:pt x="4881" y="7035"/>
                  </a:lnTo>
                  <a:lnTo>
                    <a:pt x="4881" y="7030"/>
                  </a:lnTo>
                  <a:lnTo>
                    <a:pt x="4885" y="7013"/>
                  </a:lnTo>
                  <a:lnTo>
                    <a:pt x="4891" y="6992"/>
                  </a:lnTo>
                  <a:lnTo>
                    <a:pt x="4891" y="6986"/>
                  </a:lnTo>
                  <a:lnTo>
                    <a:pt x="4885" y="6981"/>
                  </a:lnTo>
                  <a:lnTo>
                    <a:pt x="4878" y="6981"/>
                  </a:lnTo>
                  <a:lnTo>
                    <a:pt x="4869" y="6986"/>
                  </a:lnTo>
                  <a:lnTo>
                    <a:pt x="4853" y="7002"/>
                  </a:lnTo>
                  <a:lnTo>
                    <a:pt x="4825" y="7019"/>
                  </a:lnTo>
                  <a:lnTo>
                    <a:pt x="4815" y="7019"/>
                  </a:lnTo>
                  <a:lnTo>
                    <a:pt x="4809" y="7013"/>
                  </a:lnTo>
                  <a:lnTo>
                    <a:pt x="4806" y="7008"/>
                  </a:lnTo>
                  <a:lnTo>
                    <a:pt x="4809" y="6997"/>
                  </a:lnTo>
                  <a:lnTo>
                    <a:pt x="4815" y="6986"/>
                  </a:lnTo>
                  <a:lnTo>
                    <a:pt x="4834" y="6959"/>
                  </a:lnTo>
                  <a:lnTo>
                    <a:pt x="4859" y="6921"/>
                  </a:lnTo>
                  <a:close/>
                  <a:moveTo>
                    <a:pt x="7267" y="17990"/>
                  </a:moveTo>
                  <a:lnTo>
                    <a:pt x="7273" y="18012"/>
                  </a:lnTo>
                  <a:lnTo>
                    <a:pt x="7267" y="17990"/>
                  </a:lnTo>
                  <a:close/>
                  <a:moveTo>
                    <a:pt x="5897" y="10895"/>
                  </a:moveTo>
                  <a:lnTo>
                    <a:pt x="5909" y="10884"/>
                  </a:lnTo>
                  <a:lnTo>
                    <a:pt x="5922" y="10879"/>
                  </a:lnTo>
                  <a:lnTo>
                    <a:pt x="5944" y="10879"/>
                  </a:lnTo>
                  <a:lnTo>
                    <a:pt x="5950" y="10868"/>
                  </a:lnTo>
                  <a:lnTo>
                    <a:pt x="5953" y="10857"/>
                  </a:lnTo>
                  <a:lnTo>
                    <a:pt x="5956" y="10852"/>
                  </a:lnTo>
                  <a:lnTo>
                    <a:pt x="5950" y="10846"/>
                  </a:lnTo>
                  <a:lnTo>
                    <a:pt x="5937" y="10846"/>
                  </a:lnTo>
                  <a:lnTo>
                    <a:pt x="5931" y="10841"/>
                  </a:lnTo>
                  <a:lnTo>
                    <a:pt x="5925" y="10830"/>
                  </a:lnTo>
                  <a:lnTo>
                    <a:pt x="5919" y="10814"/>
                  </a:lnTo>
                  <a:lnTo>
                    <a:pt x="5909" y="10803"/>
                  </a:lnTo>
                  <a:lnTo>
                    <a:pt x="5897" y="10792"/>
                  </a:lnTo>
                  <a:lnTo>
                    <a:pt x="5871" y="10786"/>
                  </a:lnTo>
                  <a:lnTo>
                    <a:pt x="5849" y="10781"/>
                  </a:lnTo>
                  <a:lnTo>
                    <a:pt x="5849" y="10776"/>
                  </a:lnTo>
                  <a:lnTo>
                    <a:pt x="5856" y="10765"/>
                  </a:lnTo>
                  <a:lnTo>
                    <a:pt x="5856" y="10759"/>
                  </a:lnTo>
                  <a:lnTo>
                    <a:pt x="5859" y="10748"/>
                  </a:lnTo>
                  <a:lnTo>
                    <a:pt x="5856" y="10737"/>
                  </a:lnTo>
                  <a:lnTo>
                    <a:pt x="5853" y="10732"/>
                  </a:lnTo>
                  <a:lnTo>
                    <a:pt x="5827" y="10732"/>
                  </a:lnTo>
                  <a:lnTo>
                    <a:pt x="5824" y="10721"/>
                  </a:lnTo>
                  <a:lnTo>
                    <a:pt x="5818" y="10716"/>
                  </a:lnTo>
                  <a:lnTo>
                    <a:pt x="5809" y="10716"/>
                  </a:lnTo>
                  <a:lnTo>
                    <a:pt x="5802" y="10721"/>
                  </a:lnTo>
                  <a:lnTo>
                    <a:pt x="5799" y="10721"/>
                  </a:lnTo>
                  <a:lnTo>
                    <a:pt x="5796" y="10710"/>
                  </a:lnTo>
                  <a:lnTo>
                    <a:pt x="5790" y="10699"/>
                  </a:lnTo>
                  <a:lnTo>
                    <a:pt x="5787" y="10699"/>
                  </a:lnTo>
                  <a:lnTo>
                    <a:pt x="5780" y="10694"/>
                  </a:lnTo>
                  <a:lnTo>
                    <a:pt x="5768" y="10678"/>
                  </a:lnTo>
                  <a:lnTo>
                    <a:pt x="5746" y="10634"/>
                  </a:lnTo>
                  <a:lnTo>
                    <a:pt x="5736" y="10629"/>
                  </a:lnTo>
                  <a:lnTo>
                    <a:pt x="5736" y="10650"/>
                  </a:lnTo>
                  <a:lnTo>
                    <a:pt x="5730" y="10645"/>
                  </a:lnTo>
                  <a:lnTo>
                    <a:pt x="5727" y="10634"/>
                  </a:lnTo>
                  <a:lnTo>
                    <a:pt x="5727" y="10607"/>
                  </a:lnTo>
                  <a:lnTo>
                    <a:pt x="5724" y="10607"/>
                  </a:lnTo>
                  <a:lnTo>
                    <a:pt x="5714" y="10602"/>
                  </a:lnTo>
                  <a:lnTo>
                    <a:pt x="5699" y="10596"/>
                  </a:lnTo>
                  <a:lnTo>
                    <a:pt x="5673" y="10574"/>
                  </a:lnTo>
                  <a:lnTo>
                    <a:pt x="5661" y="10558"/>
                  </a:lnTo>
                  <a:lnTo>
                    <a:pt x="5648" y="10553"/>
                  </a:lnTo>
                  <a:lnTo>
                    <a:pt x="5633" y="10553"/>
                  </a:lnTo>
                  <a:lnTo>
                    <a:pt x="5626" y="10547"/>
                  </a:lnTo>
                  <a:lnTo>
                    <a:pt x="5620" y="10547"/>
                  </a:lnTo>
                  <a:lnTo>
                    <a:pt x="5614" y="10536"/>
                  </a:lnTo>
                  <a:lnTo>
                    <a:pt x="5604" y="10515"/>
                  </a:lnTo>
                  <a:lnTo>
                    <a:pt x="5595" y="10498"/>
                  </a:lnTo>
                  <a:lnTo>
                    <a:pt x="5585" y="10487"/>
                  </a:lnTo>
                  <a:lnTo>
                    <a:pt x="5579" y="10482"/>
                  </a:lnTo>
                  <a:lnTo>
                    <a:pt x="5570" y="10482"/>
                  </a:lnTo>
                  <a:lnTo>
                    <a:pt x="5557" y="10477"/>
                  </a:lnTo>
                  <a:lnTo>
                    <a:pt x="5554" y="10477"/>
                  </a:lnTo>
                  <a:lnTo>
                    <a:pt x="5541" y="10455"/>
                  </a:lnTo>
                  <a:lnTo>
                    <a:pt x="5532" y="10455"/>
                  </a:lnTo>
                  <a:lnTo>
                    <a:pt x="5523" y="10460"/>
                  </a:lnTo>
                  <a:lnTo>
                    <a:pt x="5516" y="10460"/>
                  </a:lnTo>
                  <a:lnTo>
                    <a:pt x="5504" y="10438"/>
                  </a:lnTo>
                  <a:lnTo>
                    <a:pt x="5497" y="10444"/>
                  </a:lnTo>
                  <a:lnTo>
                    <a:pt x="5494" y="10449"/>
                  </a:lnTo>
                  <a:lnTo>
                    <a:pt x="5488" y="10455"/>
                  </a:lnTo>
                  <a:lnTo>
                    <a:pt x="5479" y="10455"/>
                  </a:lnTo>
                  <a:lnTo>
                    <a:pt x="5466" y="10449"/>
                  </a:lnTo>
                  <a:lnTo>
                    <a:pt x="5450" y="10444"/>
                  </a:lnTo>
                  <a:lnTo>
                    <a:pt x="5435" y="10444"/>
                  </a:lnTo>
                  <a:lnTo>
                    <a:pt x="5431" y="10449"/>
                  </a:lnTo>
                  <a:lnTo>
                    <a:pt x="5419" y="10466"/>
                  </a:lnTo>
                  <a:lnTo>
                    <a:pt x="5413" y="10466"/>
                  </a:lnTo>
                  <a:lnTo>
                    <a:pt x="5400" y="10471"/>
                  </a:lnTo>
                  <a:lnTo>
                    <a:pt x="5375" y="10477"/>
                  </a:lnTo>
                  <a:lnTo>
                    <a:pt x="5353" y="10487"/>
                  </a:lnTo>
                  <a:lnTo>
                    <a:pt x="5334" y="10504"/>
                  </a:lnTo>
                  <a:lnTo>
                    <a:pt x="5321" y="10520"/>
                  </a:lnTo>
                  <a:lnTo>
                    <a:pt x="5312" y="10536"/>
                  </a:lnTo>
                  <a:lnTo>
                    <a:pt x="5306" y="10553"/>
                  </a:lnTo>
                  <a:lnTo>
                    <a:pt x="5303" y="10569"/>
                  </a:lnTo>
                  <a:lnTo>
                    <a:pt x="5303" y="10596"/>
                  </a:lnTo>
                  <a:lnTo>
                    <a:pt x="5299" y="10607"/>
                  </a:lnTo>
                  <a:lnTo>
                    <a:pt x="5287" y="10612"/>
                  </a:lnTo>
                  <a:lnTo>
                    <a:pt x="5271" y="10612"/>
                  </a:lnTo>
                  <a:lnTo>
                    <a:pt x="5268" y="10618"/>
                  </a:lnTo>
                  <a:lnTo>
                    <a:pt x="5268" y="10634"/>
                  </a:lnTo>
                  <a:lnTo>
                    <a:pt x="5271" y="10634"/>
                  </a:lnTo>
                  <a:lnTo>
                    <a:pt x="5281" y="10640"/>
                  </a:lnTo>
                  <a:lnTo>
                    <a:pt x="5287" y="10634"/>
                  </a:lnTo>
                  <a:lnTo>
                    <a:pt x="5290" y="10634"/>
                  </a:lnTo>
                  <a:lnTo>
                    <a:pt x="5296" y="10645"/>
                  </a:lnTo>
                  <a:lnTo>
                    <a:pt x="5303" y="10640"/>
                  </a:lnTo>
                  <a:lnTo>
                    <a:pt x="5312" y="10629"/>
                  </a:lnTo>
                  <a:lnTo>
                    <a:pt x="5328" y="10623"/>
                  </a:lnTo>
                  <a:lnTo>
                    <a:pt x="5328" y="10612"/>
                  </a:lnTo>
                  <a:lnTo>
                    <a:pt x="5334" y="10602"/>
                  </a:lnTo>
                  <a:lnTo>
                    <a:pt x="5347" y="10585"/>
                  </a:lnTo>
                  <a:lnTo>
                    <a:pt x="5365" y="10574"/>
                  </a:lnTo>
                  <a:lnTo>
                    <a:pt x="5375" y="10564"/>
                  </a:lnTo>
                  <a:lnTo>
                    <a:pt x="5384" y="10547"/>
                  </a:lnTo>
                  <a:lnTo>
                    <a:pt x="5409" y="10525"/>
                  </a:lnTo>
                  <a:lnTo>
                    <a:pt x="5422" y="10520"/>
                  </a:lnTo>
                  <a:lnTo>
                    <a:pt x="5438" y="10515"/>
                  </a:lnTo>
                  <a:lnTo>
                    <a:pt x="5460" y="10520"/>
                  </a:lnTo>
                  <a:lnTo>
                    <a:pt x="5472" y="10531"/>
                  </a:lnTo>
                  <a:lnTo>
                    <a:pt x="5475" y="10536"/>
                  </a:lnTo>
                  <a:lnTo>
                    <a:pt x="5472" y="10536"/>
                  </a:lnTo>
                  <a:lnTo>
                    <a:pt x="5447" y="10558"/>
                  </a:lnTo>
                  <a:lnTo>
                    <a:pt x="5447" y="10564"/>
                  </a:lnTo>
                  <a:lnTo>
                    <a:pt x="5450" y="10569"/>
                  </a:lnTo>
                  <a:lnTo>
                    <a:pt x="5466" y="10585"/>
                  </a:lnTo>
                  <a:lnTo>
                    <a:pt x="5479" y="10596"/>
                  </a:lnTo>
                  <a:lnTo>
                    <a:pt x="5494" y="10602"/>
                  </a:lnTo>
                  <a:lnTo>
                    <a:pt x="5538" y="10602"/>
                  </a:lnTo>
                  <a:lnTo>
                    <a:pt x="5551" y="10607"/>
                  </a:lnTo>
                  <a:lnTo>
                    <a:pt x="5557" y="10612"/>
                  </a:lnTo>
                  <a:lnTo>
                    <a:pt x="5563" y="10623"/>
                  </a:lnTo>
                  <a:lnTo>
                    <a:pt x="5579" y="10640"/>
                  </a:lnTo>
                  <a:lnTo>
                    <a:pt x="5589" y="10650"/>
                  </a:lnTo>
                  <a:lnTo>
                    <a:pt x="5601" y="10661"/>
                  </a:lnTo>
                  <a:lnTo>
                    <a:pt x="5617" y="10667"/>
                  </a:lnTo>
                  <a:lnTo>
                    <a:pt x="5626" y="10672"/>
                  </a:lnTo>
                  <a:lnTo>
                    <a:pt x="5658" y="10672"/>
                  </a:lnTo>
                  <a:lnTo>
                    <a:pt x="5664" y="10683"/>
                  </a:lnTo>
                  <a:lnTo>
                    <a:pt x="5667" y="10694"/>
                  </a:lnTo>
                  <a:lnTo>
                    <a:pt x="5673" y="10727"/>
                  </a:lnTo>
                  <a:lnTo>
                    <a:pt x="5683" y="10759"/>
                  </a:lnTo>
                  <a:lnTo>
                    <a:pt x="5695" y="10781"/>
                  </a:lnTo>
                  <a:lnTo>
                    <a:pt x="5705" y="10786"/>
                  </a:lnTo>
                  <a:lnTo>
                    <a:pt x="5717" y="10786"/>
                  </a:lnTo>
                  <a:lnTo>
                    <a:pt x="5743" y="10792"/>
                  </a:lnTo>
                  <a:lnTo>
                    <a:pt x="5755" y="10797"/>
                  </a:lnTo>
                  <a:lnTo>
                    <a:pt x="5761" y="10803"/>
                  </a:lnTo>
                  <a:lnTo>
                    <a:pt x="5765" y="10814"/>
                  </a:lnTo>
                  <a:lnTo>
                    <a:pt x="5765" y="10824"/>
                  </a:lnTo>
                  <a:lnTo>
                    <a:pt x="5761" y="10835"/>
                  </a:lnTo>
                  <a:lnTo>
                    <a:pt x="5755" y="10846"/>
                  </a:lnTo>
                  <a:lnTo>
                    <a:pt x="5733" y="10873"/>
                  </a:lnTo>
                  <a:lnTo>
                    <a:pt x="5724" y="10884"/>
                  </a:lnTo>
                  <a:lnTo>
                    <a:pt x="5721" y="10895"/>
                  </a:lnTo>
                  <a:lnTo>
                    <a:pt x="5724" y="10901"/>
                  </a:lnTo>
                  <a:lnTo>
                    <a:pt x="5733" y="10901"/>
                  </a:lnTo>
                  <a:lnTo>
                    <a:pt x="5780" y="10895"/>
                  </a:lnTo>
                  <a:lnTo>
                    <a:pt x="5812" y="10890"/>
                  </a:lnTo>
                  <a:lnTo>
                    <a:pt x="5834" y="10890"/>
                  </a:lnTo>
                  <a:lnTo>
                    <a:pt x="5859" y="10901"/>
                  </a:lnTo>
                  <a:lnTo>
                    <a:pt x="5865" y="10906"/>
                  </a:lnTo>
                  <a:lnTo>
                    <a:pt x="5881" y="10906"/>
                  </a:lnTo>
                  <a:lnTo>
                    <a:pt x="5897" y="10895"/>
                  </a:lnTo>
                  <a:close/>
                  <a:moveTo>
                    <a:pt x="5758" y="11096"/>
                  </a:moveTo>
                  <a:lnTo>
                    <a:pt x="5730" y="11091"/>
                  </a:lnTo>
                  <a:lnTo>
                    <a:pt x="5711" y="11085"/>
                  </a:lnTo>
                  <a:lnTo>
                    <a:pt x="5695" y="11096"/>
                  </a:lnTo>
                  <a:lnTo>
                    <a:pt x="5686" y="11113"/>
                  </a:lnTo>
                  <a:lnTo>
                    <a:pt x="5683" y="11123"/>
                  </a:lnTo>
                  <a:lnTo>
                    <a:pt x="5680" y="11129"/>
                  </a:lnTo>
                  <a:lnTo>
                    <a:pt x="5699" y="11140"/>
                  </a:lnTo>
                  <a:lnTo>
                    <a:pt x="5708" y="11151"/>
                  </a:lnTo>
                  <a:lnTo>
                    <a:pt x="5711" y="11162"/>
                  </a:lnTo>
                  <a:lnTo>
                    <a:pt x="5717" y="11172"/>
                  </a:lnTo>
                  <a:lnTo>
                    <a:pt x="5739" y="11189"/>
                  </a:lnTo>
                  <a:lnTo>
                    <a:pt x="5758" y="11194"/>
                  </a:lnTo>
                  <a:lnTo>
                    <a:pt x="5765" y="11189"/>
                  </a:lnTo>
                  <a:lnTo>
                    <a:pt x="5768" y="11178"/>
                  </a:lnTo>
                  <a:lnTo>
                    <a:pt x="5771" y="11172"/>
                  </a:lnTo>
                  <a:lnTo>
                    <a:pt x="5796" y="11172"/>
                  </a:lnTo>
                  <a:lnTo>
                    <a:pt x="5809" y="11178"/>
                  </a:lnTo>
                  <a:lnTo>
                    <a:pt x="5818" y="11178"/>
                  </a:lnTo>
                  <a:lnTo>
                    <a:pt x="5818" y="11162"/>
                  </a:lnTo>
                  <a:lnTo>
                    <a:pt x="5812" y="11145"/>
                  </a:lnTo>
                  <a:lnTo>
                    <a:pt x="5802" y="11123"/>
                  </a:lnTo>
                  <a:lnTo>
                    <a:pt x="5783" y="11113"/>
                  </a:lnTo>
                  <a:lnTo>
                    <a:pt x="5758" y="11096"/>
                  </a:lnTo>
                  <a:close/>
                  <a:moveTo>
                    <a:pt x="6312" y="11058"/>
                  </a:moveTo>
                  <a:lnTo>
                    <a:pt x="6293" y="11031"/>
                  </a:lnTo>
                  <a:lnTo>
                    <a:pt x="6286" y="11020"/>
                  </a:lnTo>
                  <a:lnTo>
                    <a:pt x="6258" y="11020"/>
                  </a:lnTo>
                  <a:lnTo>
                    <a:pt x="6249" y="11015"/>
                  </a:lnTo>
                  <a:lnTo>
                    <a:pt x="6246" y="11009"/>
                  </a:lnTo>
                  <a:lnTo>
                    <a:pt x="6246" y="11004"/>
                  </a:lnTo>
                  <a:lnTo>
                    <a:pt x="6249" y="10998"/>
                  </a:lnTo>
                  <a:lnTo>
                    <a:pt x="6255" y="10998"/>
                  </a:lnTo>
                  <a:lnTo>
                    <a:pt x="6268" y="10988"/>
                  </a:lnTo>
                  <a:lnTo>
                    <a:pt x="6268" y="10982"/>
                  </a:lnTo>
                  <a:lnTo>
                    <a:pt x="6258" y="10977"/>
                  </a:lnTo>
                  <a:lnTo>
                    <a:pt x="6239" y="10982"/>
                  </a:lnTo>
                  <a:lnTo>
                    <a:pt x="6230" y="10982"/>
                  </a:lnTo>
                  <a:lnTo>
                    <a:pt x="6224" y="10977"/>
                  </a:lnTo>
                  <a:lnTo>
                    <a:pt x="6217" y="10955"/>
                  </a:lnTo>
                  <a:lnTo>
                    <a:pt x="6214" y="10939"/>
                  </a:lnTo>
                  <a:lnTo>
                    <a:pt x="6211" y="10933"/>
                  </a:lnTo>
                  <a:lnTo>
                    <a:pt x="6189" y="10933"/>
                  </a:lnTo>
                  <a:lnTo>
                    <a:pt x="6158" y="10901"/>
                  </a:lnTo>
                  <a:lnTo>
                    <a:pt x="6151" y="10895"/>
                  </a:lnTo>
                  <a:lnTo>
                    <a:pt x="6139" y="10906"/>
                  </a:lnTo>
                  <a:lnTo>
                    <a:pt x="6132" y="10906"/>
                  </a:lnTo>
                  <a:lnTo>
                    <a:pt x="6120" y="10901"/>
                  </a:lnTo>
                  <a:lnTo>
                    <a:pt x="6110" y="10906"/>
                  </a:lnTo>
                  <a:lnTo>
                    <a:pt x="6101" y="10922"/>
                  </a:lnTo>
                  <a:lnTo>
                    <a:pt x="6088" y="10917"/>
                  </a:lnTo>
                  <a:lnTo>
                    <a:pt x="6079" y="10922"/>
                  </a:lnTo>
                  <a:lnTo>
                    <a:pt x="6060" y="10911"/>
                  </a:lnTo>
                  <a:lnTo>
                    <a:pt x="6041" y="10895"/>
                  </a:lnTo>
                  <a:lnTo>
                    <a:pt x="6019" y="10895"/>
                  </a:lnTo>
                  <a:lnTo>
                    <a:pt x="6000" y="10901"/>
                  </a:lnTo>
                  <a:lnTo>
                    <a:pt x="5994" y="10906"/>
                  </a:lnTo>
                  <a:lnTo>
                    <a:pt x="5991" y="10917"/>
                  </a:lnTo>
                  <a:lnTo>
                    <a:pt x="5994" y="10933"/>
                  </a:lnTo>
                  <a:lnTo>
                    <a:pt x="6000" y="10939"/>
                  </a:lnTo>
                  <a:lnTo>
                    <a:pt x="6013" y="10939"/>
                  </a:lnTo>
                  <a:lnTo>
                    <a:pt x="6032" y="10950"/>
                  </a:lnTo>
                  <a:lnTo>
                    <a:pt x="6041" y="10966"/>
                  </a:lnTo>
                  <a:lnTo>
                    <a:pt x="6038" y="10982"/>
                  </a:lnTo>
                  <a:lnTo>
                    <a:pt x="6035" y="10993"/>
                  </a:lnTo>
                  <a:lnTo>
                    <a:pt x="6041" y="11026"/>
                  </a:lnTo>
                  <a:lnTo>
                    <a:pt x="6054" y="11047"/>
                  </a:lnTo>
                  <a:lnTo>
                    <a:pt x="6066" y="11075"/>
                  </a:lnTo>
                  <a:lnTo>
                    <a:pt x="6066" y="11080"/>
                  </a:lnTo>
                  <a:lnTo>
                    <a:pt x="6057" y="11080"/>
                  </a:lnTo>
                  <a:lnTo>
                    <a:pt x="6032" y="11091"/>
                  </a:lnTo>
                  <a:lnTo>
                    <a:pt x="6016" y="11091"/>
                  </a:lnTo>
                  <a:lnTo>
                    <a:pt x="5978" y="11080"/>
                  </a:lnTo>
                  <a:lnTo>
                    <a:pt x="5947" y="11069"/>
                  </a:lnTo>
                  <a:lnTo>
                    <a:pt x="5934" y="11075"/>
                  </a:lnTo>
                  <a:lnTo>
                    <a:pt x="5931" y="11075"/>
                  </a:lnTo>
                  <a:lnTo>
                    <a:pt x="5925" y="11096"/>
                  </a:lnTo>
                  <a:lnTo>
                    <a:pt x="5925" y="11107"/>
                  </a:lnTo>
                  <a:lnTo>
                    <a:pt x="5928" y="11113"/>
                  </a:lnTo>
                  <a:lnTo>
                    <a:pt x="5934" y="11118"/>
                  </a:lnTo>
                  <a:lnTo>
                    <a:pt x="5947" y="11123"/>
                  </a:lnTo>
                  <a:lnTo>
                    <a:pt x="5953" y="11129"/>
                  </a:lnTo>
                  <a:lnTo>
                    <a:pt x="5963" y="11145"/>
                  </a:lnTo>
                  <a:lnTo>
                    <a:pt x="5969" y="11151"/>
                  </a:lnTo>
                  <a:lnTo>
                    <a:pt x="5972" y="11151"/>
                  </a:lnTo>
                  <a:lnTo>
                    <a:pt x="5978" y="11129"/>
                  </a:lnTo>
                  <a:lnTo>
                    <a:pt x="5997" y="11129"/>
                  </a:lnTo>
                  <a:lnTo>
                    <a:pt x="6016" y="11140"/>
                  </a:lnTo>
                  <a:lnTo>
                    <a:pt x="6029" y="11145"/>
                  </a:lnTo>
                  <a:lnTo>
                    <a:pt x="6038" y="11140"/>
                  </a:lnTo>
                  <a:lnTo>
                    <a:pt x="6054" y="11134"/>
                  </a:lnTo>
                  <a:lnTo>
                    <a:pt x="6073" y="11134"/>
                  </a:lnTo>
                  <a:lnTo>
                    <a:pt x="6085" y="11140"/>
                  </a:lnTo>
                  <a:lnTo>
                    <a:pt x="6101" y="11151"/>
                  </a:lnTo>
                  <a:lnTo>
                    <a:pt x="6107" y="11172"/>
                  </a:lnTo>
                  <a:lnTo>
                    <a:pt x="6120" y="11194"/>
                  </a:lnTo>
                  <a:lnTo>
                    <a:pt x="6123" y="11194"/>
                  </a:lnTo>
                  <a:lnTo>
                    <a:pt x="6129" y="11189"/>
                  </a:lnTo>
                  <a:lnTo>
                    <a:pt x="6132" y="11178"/>
                  </a:lnTo>
                  <a:lnTo>
                    <a:pt x="6142" y="11156"/>
                  </a:lnTo>
                  <a:lnTo>
                    <a:pt x="6151" y="11129"/>
                  </a:lnTo>
                  <a:lnTo>
                    <a:pt x="6161" y="11107"/>
                  </a:lnTo>
                  <a:lnTo>
                    <a:pt x="6170" y="11102"/>
                  </a:lnTo>
                  <a:lnTo>
                    <a:pt x="6176" y="11113"/>
                  </a:lnTo>
                  <a:lnTo>
                    <a:pt x="6180" y="11129"/>
                  </a:lnTo>
                  <a:lnTo>
                    <a:pt x="6186" y="11134"/>
                  </a:lnTo>
                  <a:lnTo>
                    <a:pt x="6195" y="11123"/>
                  </a:lnTo>
                  <a:lnTo>
                    <a:pt x="6211" y="11107"/>
                  </a:lnTo>
                  <a:lnTo>
                    <a:pt x="6217" y="11102"/>
                  </a:lnTo>
                  <a:lnTo>
                    <a:pt x="6230" y="11096"/>
                  </a:lnTo>
                  <a:lnTo>
                    <a:pt x="6252" y="11096"/>
                  </a:lnTo>
                  <a:lnTo>
                    <a:pt x="6274" y="11102"/>
                  </a:lnTo>
                  <a:lnTo>
                    <a:pt x="6290" y="11118"/>
                  </a:lnTo>
                  <a:lnTo>
                    <a:pt x="6299" y="11118"/>
                  </a:lnTo>
                  <a:lnTo>
                    <a:pt x="6312" y="11107"/>
                  </a:lnTo>
                  <a:lnTo>
                    <a:pt x="6315" y="11096"/>
                  </a:lnTo>
                  <a:lnTo>
                    <a:pt x="6315" y="11069"/>
                  </a:lnTo>
                  <a:lnTo>
                    <a:pt x="6312" y="11058"/>
                  </a:lnTo>
                  <a:close/>
                  <a:moveTo>
                    <a:pt x="6494" y="21393"/>
                  </a:moveTo>
                  <a:lnTo>
                    <a:pt x="6472" y="21393"/>
                  </a:lnTo>
                  <a:lnTo>
                    <a:pt x="6462" y="21383"/>
                  </a:lnTo>
                  <a:lnTo>
                    <a:pt x="6453" y="21377"/>
                  </a:lnTo>
                  <a:lnTo>
                    <a:pt x="6440" y="21366"/>
                  </a:lnTo>
                  <a:lnTo>
                    <a:pt x="6428" y="21350"/>
                  </a:lnTo>
                  <a:lnTo>
                    <a:pt x="6412" y="21328"/>
                  </a:lnTo>
                  <a:lnTo>
                    <a:pt x="6396" y="21312"/>
                  </a:lnTo>
                  <a:lnTo>
                    <a:pt x="6378" y="21290"/>
                  </a:lnTo>
                  <a:lnTo>
                    <a:pt x="6340" y="21225"/>
                  </a:lnTo>
                  <a:lnTo>
                    <a:pt x="6330" y="21198"/>
                  </a:lnTo>
                  <a:lnTo>
                    <a:pt x="6327" y="21171"/>
                  </a:lnTo>
                  <a:lnTo>
                    <a:pt x="6324" y="21165"/>
                  </a:lnTo>
                  <a:lnTo>
                    <a:pt x="6318" y="21165"/>
                  </a:lnTo>
                  <a:lnTo>
                    <a:pt x="6305" y="21160"/>
                  </a:lnTo>
                  <a:lnTo>
                    <a:pt x="6302" y="21154"/>
                  </a:lnTo>
                  <a:lnTo>
                    <a:pt x="6302" y="21143"/>
                  </a:lnTo>
                  <a:lnTo>
                    <a:pt x="6305" y="21132"/>
                  </a:lnTo>
                  <a:lnTo>
                    <a:pt x="6315" y="21116"/>
                  </a:lnTo>
                  <a:lnTo>
                    <a:pt x="6315" y="21122"/>
                  </a:lnTo>
                  <a:lnTo>
                    <a:pt x="6318" y="21127"/>
                  </a:lnTo>
                  <a:lnTo>
                    <a:pt x="6321" y="21138"/>
                  </a:lnTo>
                  <a:lnTo>
                    <a:pt x="6324" y="21138"/>
                  </a:lnTo>
                  <a:lnTo>
                    <a:pt x="6324" y="21127"/>
                  </a:lnTo>
                  <a:lnTo>
                    <a:pt x="6318" y="21100"/>
                  </a:lnTo>
                  <a:lnTo>
                    <a:pt x="6296" y="21062"/>
                  </a:lnTo>
                  <a:lnTo>
                    <a:pt x="6296" y="21431"/>
                  </a:lnTo>
                  <a:lnTo>
                    <a:pt x="6308" y="21426"/>
                  </a:lnTo>
                  <a:lnTo>
                    <a:pt x="6312" y="21421"/>
                  </a:lnTo>
                  <a:lnTo>
                    <a:pt x="6318" y="21415"/>
                  </a:lnTo>
                  <a:lnTo>
                    <a:pt x="6327" y="21421"/>
                  </a:lnTo>
                  <a:lnTo>
                    <a:pt x="6349" y="21431"/>
                  </a:lnTo>
                  <a:lnTo>
                    <a:pt x="6374" y="21437"/>
                  </a:lnTo>
                  <a:lnTo>
                    <a:pt x="6403" y="21442"/>
                  </a:lnTo>
                  <a:lnTo>
                    <a:pt x="6412" y="21442"/>
                  </a:lnTo>
                  <a:lnTo>
                    <a:pt x="6431" y="21459"/>
                  </a:lnTo>
                  <a:lnTo>
                    <a:pt x="6437" y="21459"/>
                  </a:lnTo>
                  <a:lnTo>
                    <a:pt x="6440" y="21453"/>
                  </a:lnTo>
                  <a:lnTo>
                    <a:pt x="6469" y="21437"/>
                  </a:lnTo>
                  <a:lnTo>
                    <a:pt x="6475" y="21431"/>
                  </a:lnTo>
                  <a:lnTo>
                    <a:pt x="6484" y="21448"/>
                  </a:lnTo>
                  <a:lnTo>
                    <a:pt x="6491" y="21437"/>
                  </a:lnTo>
                  <a:lnTo>
                    <a:pt x="6503" y="21437"/>
                  </a:lnTo>
                  <a:lnTo>
                    <a:pt x="6513" y="21415"/>
                  </a:lnTo>
                  <a:lnTo>
                    <a:pt x="6516" y="21399"/>
                  </a:lnTo>
                  <a:lnTo>
                    <a:pt x="6513" y="21388"/>
                  </a:lnTo>
                  <a:lnTo>
                    <a:pt x="6506" y="21388"/>
                  </a:lnTo>
                  <a:lnTo>
                    <a:pt x="6494" y="21393"/>
                  </a:lnTo>
                  <a:close/>
                  <a:moveTo>
                    <a:pt x="6268" y="21067"/>
                  </a:moveTo>
                  <a:lnTo>
                    <a:pt x="6261" y="21067"/>
                  </a:lnTo>
                  <a:lnTo>
                    <a:pt x="6258" y="21062"/>
                  </a:lnTo>
                  <a:lnTo>
                    <a:pt x="6255" y="21045"/>
                  </a:lnTo>
                  <a:lnTo>
                    <a:pt x="6246" y="21029"/>
                  </a:lnTo>
                  <a:lnTo>
                    <a:pt x="6242" y="21029"/>
                  </a:lnTo>
                  <a:lnTo>
                    <a:pt x="6236" y="21040"/>
                  </a:lnTo>
                  <a:lnTo>
                    <a:pt x="6230" y="21056"/>
                  </a:lnTo>
                  <a:lnTo>
                    <a:pt x="6224" y="21078"/>
                  </a:lnTo>
                  <a:lnTo>
                    <a:pt x="6217" y="21089"/>
                  </a:lnTo>
                  <a:lnTo>
                    <a:pt x="6211" y="21089"/>
                  </a:lnTo>
                  <a:lnTo>
                    <a:pt x="6202" y="21078"/>
                  </a:lnTo>
                  <a:lnTo>
                    <a:pt x="6195" y="21073"/>
                  </a:lnTo>
                  <a:lnTo>
                    <a:pt x="6186" y="21073"/>
                  </a:lnTo>
                  <a:lnTo>
                    <a:pt x="6183" y="21078"/>
                  </a:lnTo>
                  <a:lnTo>
                    <a:pt x="6186" y="21084"/>
                  </a:lnTo>
                  <a:lnTo>
                    <a:pt x="6189" y="21084"/>
                  </a:lnTo>
                  <a:lnTo>
                    <a:pt x="6192" y="21094"/>
                  </a:lnTo>
                  <a:lnTo>
                    <a:pt x="6192" y="21100"/>
                  </a:lnTo>
                  <a:lnTo>
                    <a:pt x="6198" y="21100"/>
                  </a:lnTo>
                  <a:lnTo>
                    <a:pt x="6202" y="21105"/>
                  </a:lnTo>
                  <a:lnTo>
                    <a:pt x="6202" y="21116"/>
                  </a:lnTo>
                  <a:lnTo>
                    <a:pt x="6195" y="21127"/>
                  </a:lnTo>
                  <a:lnTo>
                    <a:pt x="6192" y="21127"/>
                  </a:lnTo>
                  <a:lnTo>
                    <a:pt x="6186" y="21111"/>
                  </a:lnTo>
                  <a:lnTo>
                    <a:pt x="6183" y="21111"/>
                  </a:lnTo>
                  <a:lnTo>
                    <a:pt x="6180" y="21127"/>
                  </a:lnTo>
                  <a:lnTo>
                    <a:pt x="6180" y="21154"/>
                  </a:lnTo>
                  <a:lnTo>
                    <a:pt x="6186" y="21181"/>
                  </a:lnTo>
                  <a:lnTo>
                    <a:pt x="6192" y="21192"/>
                  </a:lnTo>
                  <a:lnTo>
                    <a:pt x="6198" y="21192"/>
                  </a:lnTo>
                  <a:lnTo>
                    <a:pt x="6220" y="21181"/>
                  </a:lnTo>
                  <a:lnTo>
                    <a:pt x="6239" y="21171"/>
                  </a:lnTo>
                  <a:lnTo>
                    <a:pt x="6246" y="21171"/>
                  </a:lnTo>
                  <a:lnTo>
                    <a:pt x="6252" y="21181"/>
                  </a:lnTo>
                  <a:lnTo>
                    <a:pt x="6252" y="21198"/>
                  </a:lnTo>
                  <a:lnTo>
                    <a:pt x="6246" y="21209"/>
                  </a:lnTo>
                  <a:lnTo>
                    <a:pt x="6227" y="21219"/>
                  </a:lnTo>
                  <a:lnTo>
                    <a:pt x="6205" y="21236"/>
                  </a:lnTo>
                  <a:lnTo>
                    <a:pt x="6198" y="21247"/>
                  </a:lnTo>
                  <a:lnTo>
                    <a:pt x="6198" y="21263"/>
                  </a:lnTo>
                  <a:lnTo>
                    <a:pt x="6205" y="21285"/>
                  </a:lnTo>
                  <a:lnTo>
                    <a:pt x="6214" y="21301"/>
                  </a:lnTo>
                  <a:lnTo>
                    <a:pt x="6227" y="21317"/>
                  </a:lnTo>
                  <a:lnTo>
                    <a:pt x="6239" y="21328"/>
                  </a:lnTo>
                  <a:lnTo>
                    <a:pt x="6261" y="21344"/>
                  </a:lnTo>
                  <a:lnTo>
                    <a:pt x="6271" y="21355"/>
                  </a:lnTo>
                  <a:lnTo>
                    <a:pt x="6274" y="21361"/>
                  </a:lnTo>
                  <a:lnTo>
                    <a:pt x="6252" y="21355"/>
                  </a:lnTo>
                  <a:lnTo>
                    <a:pt x="6242" y="21344"/>
                  </a:lnTo>
                  <a:lnTo>
                    <a:pt x="6239" y="21339"/>
                  </a:lnTo>
                  <a:lnTo>
                    <a:pt x="6233" y="21350"/>
                  </a:lnTo>
                  <a:lnTo>
                    <a:pt x="6230" y="21344"/>
                  </a:lnTo>
                  <a:lnTo>
                    <a:pt x="6220" y="21339"/>
                  </a:lnTo>
                  <a:lnTo>
                    <a:pt x="6211" y="21328"/>
                  </a:lnTo>
                  <a:lnTo>
                    <a:pt x="6208" y="21328"/>
                  </a:lnTo>
                  <a:lnTo>
                    <a:pt x="6202" y="21334"/>
                  </a:lnTo>
                  <a:lnTo>
                    <a:pt x="6198" y="21339"/>
                  </a:lnTo>
                  <a:lnTo>
                    <a:pt x="6198" y="21344"/>
                  </a:lnTo>
                  <a:lnTo>
                    <a:pt x="6202" y="21350"/>
                  </a:lnTo>
                  <a:lnTo>
                    <a:pt x="6202" y="21355"/>
                  </a:lnTo>
                  <a:lnTo>
                    <a:pt x="6198" y="21355"/>
                  </a:lnTo>
                  <a:lnTo>
                    <a:pt x="6189" y="21344"/>
                  </a:lnTo>
                  <a:lnTo>
                    <a:pt x="6158" y="21306"/>
                  </a:lnTo>
                  <a:lnTo>
                    <a:pt x="6151" y="21301"/>
                  </a:lnTo>
                  <a:lnTo>
                    <a:pt x="6148" y="21306"/>
                  </a:lnTo>
                  <a:lnTo>
                    <a:pt x="6161" y="21328"/>
                  </a:lnTo>
                  <a:lnTo>
                    <a:pt x="6167" y="21334"/>
                  </a:lnTo>
                  <a:lnTo>
                    <a:pt x="6170" y="21339"/>
                  </a:lnTo>
                  <a:lnTo>
                    <a:pt x="6158" y="21339"/>
                  </a:lnTo>
                  <a:lnTo>
                    <a:pt x="6151" y="21344"/>
                  </a:lnTo>
                  <a:lnTo>
                    <a:pt x="6148" y="21355"/>
                  </a:lnTo>
                  <a:lnTo>
                    <a:pt x="6145" y="21361"/>
                  </a:lnTo>
                  <a:lnTo>
                    <a:pt x="6136" y="21361"/>
                  </a:lnTo>
                  <a:lnTo>
                    <a:pt x="6123" y="21344"/>
                  </a:lnTo>
                  <a:lnTo>
                    <a:pt x="6120" y="21350"/>
                  </a:lnTo>
                  <a:lnTo>
                    <a:pt x="6120" y="21355"/>
                  </a:lnTo>
                  <a:lnTo>
                    <a:pt x="6110" y="21355"/>
                  </a:lnTo>
                  <a:lnTo>
                    <a:pt x="6095" y="21350"/>
                  </a:lnTo>
                  <a:lnTo>
                    <a:pt x="6092" y="21350"/>
                  </a:lnTo>
                  <a:lnTo>
                    <a:pt x="6092" y="21355"/>
                  </a:lnTo>
                  <a:lnTo>
                    <a:pt x="6098" y="21361"/>
                  </a:lnTo>
                  <a:lnTo>
                    <a:pt x="6101" y="21372"/>
                  </a:lnTo>
                  <a:lnTo>
                    <a:pt x="6101" y="21377"/>
                  </a:lnTo>
                  <a:lnTo>
                    <a:pt x="6082" y="21361"/>
                  </a:lnTo>
                  <a:lnTo>
                    <a:pt x="6082" y="21366"/>
                  </a:lnTo>
                  <a:lnTo>
                    <a:pt x="6085" y="21377"/>
                  </a:lnTo>
                  <a:lnTo>
                    <a:pt x="6085" y="21393"/>
                  </a:lnTo>
                  <a:lnTo>
                    <a:pt x="6114" y="21393"/>
                  </a:lnTo>
                  <a:lnTo>
                    <a:pt x="6114" y="21399"/>
                  </a:lnTo>
                  <a:lnTo>
                    <a:pt x="6117" y="21399"/>
                  </a:lnTo>
                  <a:lnTo>
                    <a:pt x="6123" y="21377"/>
                  </a:lnTo>
                  <a:lnTo>
                    <a:pt x="6126" y="21372"/>
                  </a:lnTo>
                  <a:lnTo>
                    <a:pt x="6129" y="21377"/>
                  </a:lnTo>
                  <a:lnTo>
                    <a:pt x="6129" y="21383"/>
                  </a:lnTo>
                  <a:lnTo>
                    <a:pt x="6126" y="21393"/>
                  </a:lnTo>
                  <a:lnTo>
                    <a:pt x="6129" y="21399"/>
                  </a:lnTo>
                  <a:lnTo>
                    <a:pt x="6136" y="21399"/>
                  </a:lnTo>
                  <a:lnTo>
                    <a:pt x="6148" y="21388"/>
                  </a:lnTo>
                  <a:lnTo>
                    <a:pt x="6142" y="21410"/>
                  </a:lnTo>
                  <a:lnTo>
                    <a:pt x="6154" y="21410"/>
                  </a:lnTo>
                  <a:lnTo>
                    <a:pt x="6158" y="21421"/>
                  </a:lnTo>
                  <a:lnTo>
                    <a:pt x="6161" y="21426"/>
                  </a:lnTo>
                  <a:lnTo>
                    <a:pt x="6167" y="21421"/>
                  </a:lnTo>
                  <a:lnTo>
                    <a:pt x="6183" y="21421"/>
                  </a:lnTo>
                  <a:lnTo>
                    <a:pt x="6189" y="21426"/>
                  </a:lnTo>
                  <a:lnTo>
                    <a:pt x="6195" y="21421"/>
                  </a:lnTo>
                  <a:lnTo>
                    <a:pt x="6205" y="21421"/>
                  </a:lnTo>
                  <a:lnTo>
                    <a:pt x="6208" y="21426"/>
                  </a:lnTo>
                  <a:lnTo>
                    <a:pt x="6211" y="21426"/>
                  </a:lnTo>
                  <a:lnTo>
                    <a:pt x="6214" y="21421"/>
                  </a:lnTo>
                  <a:lnTo>
                    <a:pt x="6224" y="21421"/>
                  </a:lnTo>
                  <a:lnTo>
                    <a:pt x="6227" y="21410"/>
                  </a:lnTo>
                  <a:lnTo>
                    <a:pt x="6227" y="21404"/>
                  </a:lnTo>
                  <a:lnTo>
                    <a:pt x="6230" y="21410"/>
                  </a:lnTo>
                  <a:lnTo>
                    <a:pt x="6233" y="21421"/>
                  </a:lnTo>
                  <a:lnTo>
                    <a:pt x="6246" y="21431"/>
                  </a:lnTo>
                  <a:lnTo>
                    <a:pt x="6277" y="21442"/>
                  </a:lnTo>
                  <a:lnTo>
                    <a:pt x="6283" y="21442"/>
                  </a:lnTo>
                  <a:lnTo>
                    <a:pt x="6286" y="21437"/>
                  </a:lnTo>
                  <a:lnTo>
                    <a:pt x="6286" y="21426"/>
                  </a:lnTo>
                  <a:lnTo>
                    <a:pt x="6290" y="21426"/>
                  </a:lnTo>
                  <a:lnTo>
                    <a:pt x="6296" y="21431"/>
                  </a:lnTo>
                  <a:lnTo>
                    <a:pt x="6296" y="21062"/>
                  </a:lnTo>
                  <a:lnTo>
                    <a:pt x="6293" y="21051"/>
                  </a:lnTo>
                  <a:lnTo>
                    <a:pt x="6280" y="21051"/>
                  </a:lnTo>
                  <a:lnTo>
                    <a:pt x="6274" y="21062"/>
                  </a:lnTo>
                  <a:lnTo>
                    <a:pt x="6268" y="21067"/>
                  </a:lnTo>
                  <a:close/>
                  <a:moveTo>
                    <a:pt x="5991" y="19784"/>
                  </a:moveTo>
                  <a:lnTo>
                    <a:pt x="5991" y="19795"/>
                  </a:lnTo>
                  <a:lnTo>
                    <a:pt x="5994" y="19806"/>
                  </a:lnTo>
                  <a:lnTo>
                    <a:pt x="5994" y="19817"/>
                  </a:lnTo>
                  <a:lnTo>
                    <a:pt x="5997" y="19822"/>
                  </a:lnTo>
                  <a:lnTo>
                    <a:pt x="6003" y="19828"/>
                  </a:lnTo>
                  <a:lnTo>
                    <a:pt x="6013" y="19822"/>
                  </a:lnTo>
                  <a:lnTo>
                    <a:pt x="6025" y="19806"/>
                  </a:lnTo>
                  <a:lnTo>
                    <a:pt x="6029" y="19795"/>
                  </a:lnTo>
                  <a:lnTo>
                    <a:pt x="6025" y="19790"/>
                  </a:lnTo>
                  <a:lnTo>
                    <a:pt x="6025" y="19784"/>
                  </a:lnTo>
                  <a:lnTo>
                    <a:pt x="6032" y="19784"/>
                  </a:lnTo>
                  <a:lnTo>
                    <a:pt x="6035" y="19773"/>
                  </a:lnTo>
                  <a:lnTo>
                    <a:pt x="6035" y="19762"/>
                  </a:lnTo>
                  <a:lnTo>
                    <a:pt x="6025" y="19746"/>
                  </a:lnTo>
                  <a:lnTo>
                    <a:pt x="6019" y="19741"/>
                  </a:lnTo>
                  <a:lnTo>
                    <a:pt x="6013" y="19746"/>
                  </a:lnTo>
                  <a:lnTo>
                    <a:pt x="6013" y="19752"/>
                  </a:lnTo>
                  <a:lnTo>
                    <a:pt x="6003" y="19752"/>
                  </a:lnTo>
                  <a:lnTo>
                    <a:pt x="6003" y="19768"/>
                  </a:lnTo>
                  <a:lnTo>
                    <a:pt x="6000" y="19779"/>
                  </a:lnTo>
                  <a:lnTo>
                    <a:pt x="5994" y="19779"/>
                  </a:lnTo>
                  <a:lnTo>
                    <a:pt x="5991" y="19784"/>
                  </a:lnTo>
                  <a:close/>
                  <a:moveTo>
                    <a:pt x="6154" y="21268"/>
                  </a:moveTo>
                  <a:lnTo>
                    <a:pt x="6154" y="21285"/>
                  </a:lnTo>
                  <a:lnTo>
                    <a:pt x="6161" y="21296"/>
                  </a:lnTo>
                  <a:lnTo>
                    <a:pt x="6189" y="21328"/>
                  </a:lnTo>
                  <a:lnTo>
                    <a:pt x="6192" y="21328"/>
                  </a:lnTo>
                  <a:lnTo>
                    <a:pt x="6192" y="21323"/>
                  </a:lnTo>
                  <a:lnTo>
                    <a:pt x="6189" y="21312"/>
                  </a:lnTo>
                  <a:lnTo>
                    <a:pt x="6183" y="21301"/>
                  </a:lnTo>
                  <a:lnTo>
                    <a:pt x="6170" y="21285"/>
                  </a:lnTo>
                  <a:lnTo>
                    <a:pt x="6173" y="21279"/>
                  </a:lnTo>
                  <a:lnTo>
                    <a:pt x="6176" y="21285"/>
                  </a:lnTo>
                  <a:lnTo>
                    <a:pt x="6186" y="21296"/>
                  </a:lnTo>
                  <a:lnTo>
                    <a:pt x="6189" y="21296"/>
                  </a:lnTo>
                  <a:lnTo>
                    <a:pt x="6189" y="21285"/>
                  </a:lnTo>
                  <a:lnTo>
                    <a:pt x="6186" y="21274"/>
                  </a:lnTo>
                  <a:lnTo>
                    <a:pt x="6180" y="21263"/>
                  </a:lnTo>
                  <a:lnTo>
                    <a:pt x="6180" y="21214"/>
                  </a:lnTo>
                  <a:lnTo>
                    <a:pt x="6176" y="21209"/>
                  </a:lnTo>
                  <a:lnTo>
                    <a:pt x="6170" y="21219"/>
                  </a:lnTo>
                  <a:lnTo>
                    <a:pt x="6167" y="21230"/>
                  </a:lnTo>
                  <a:lnTo>
                    <a:pt x="6164" y="21247"/>
                  </a:lnTo>
                  <a:lnTo>
                    <a:pt x="6167" y="21257"/>
                  </a:lnTo>
                  <a:lnTo>
                    <a:pt x="6158" y="21257"/>
                  </a:lnTo>
                  <a:lnTo>
                    <a:pt x="6154" y="21268"/>
                  </a:lnTo>
                  <a:close/>
                  <a:moveTo>
                    <a:pt x="6107" y="21328"/>
                  </a:moveTo>
                  <a:lnTo>
                    <a:pt x="6114" y="21328"/>
                  </a:lnTo>
                  <a:lnTo>
                    <a:pt x="6114" y="21323"/>
                  </a:lnTo>
                  <a:lnTo>
                    <a:pt x="6117" y="21317"/>
                  </a:lnTo>
                  <a:lnTo>
                    <a:pt x="6123" y="21317"/>
                  </a:lnTo>
                  <a:lnTo>
                    <a:pt x="6126" y="21328"/>
                  </a:lnTo>
                  <a:lnTo>
                    <a:pt x="6126" y="21339"/>
                  </a:lnTo>
                  <a:lnTo>
                    <a:pt x="6136" y="21344"/>
                  </a:lnTo>
                  <a:lnTo>
                    <a:pt x="6139" y="21344"/>
                  </a:lnTo>
                  <a:lnTo>
                    <a:pt x="6142" y="21334"/>
                  </a:lnTo>
                  <a:lnTo>
                    <a:pt x="6142" y="21296"/>
                  </a:lnTo>
                  <a:lnTo>
                    <a:pt x="6132" y="21296"/>
                  </a:lnTo>
                  <a:lnTo>
                    <a:pt x="6129" y="21285"/>
                  </a:lnTo>
                  <a:lnTo>
                    <a:pt x="6123" y="21279"/>
                  </a:lnTo>
                  <a:lnTo>
                    <a:pt x="6114" y="21274"/>
                  </a:lnTo>
                  <a:lnTo>
                    <a:pt x="6107" y="21279"/>
                  </a:lnTo>
                  <a:lnTo>
                    <a:pt x="6104" y="21279"/>
                  </a:lnTo>
                  <a:lnTo>
                    <a:pt x="6107" y="21290"/>
                  </a:lnTo>
                  <a:lnTo>
                    <a:pt x="6107" y="21301"/>
                  </a:lnTo>
                  <a:lnTo>
                    <a:pt x="6104" y="21312"/>
                  </a:lnTo>
                  <a:lnTo>
                    <a:pt x="6104" y="21317"/>
                  </a:lnTo>
                  <a:lnTo>
                    <a:pt x="6107" y="21328"/>
                  </a:lnTo>
                  <a:close/>
                  <a:moveTo>
                    <a:pt x="5963" y="19599"/>
                  </a:moveTo>
                  <a:lnTo>
                    <a:pt x="5972" y="19599"/>
                  </a:lnTo>
                  <a:lnTo>
                    <a:pt x="5975" y="19594"/>
                  </a:lnTo>
                  <a:lnTo>
                    <a:pt x="5975" y="19583"/>
                  </a:lnTo>
                  <a:lnTo>
                    <a:pt x="5972" y="19567"/>
                  </a:lnTo>
                  <a:lnTo>
                    <a:pt x="5972" y="19561"/>
                  </a:lnTo>
                  <a:lnTo>
                    <a:pt x="5978" y="19556"/>
                  </a:lnTo>
                  <a:lnTo>
                    <a:pt x="5985" y="19556"/>
                  </a:lnTo>
                  <a:lnTo>
                    <a:pt x="5985" y="19539"/>
                  </a:lnTo>
                  <a:lnTo>
                    <a:pt x="5978" y="19529"/>
                  </a:lnTo>
                  <a:lnTo>
                    <a:pt x="5978" y="19523"/>
                  </a:lnTo>
                  <a:lnTo>
                    <a:pt x="5981" y="19523"/>
                  </a:lnTo>
                  <a:lnTo>
                    <a:pt x="5988" y="19518"/>
                  </a:lnTo>
                  <a:lnTo>
                    <a:pt x="5988" y="19512"/>
                  </a:lnTo>
                  <a:lnTo>
                    <a:pt x="5975" y="19485"/>
                  </a:lnTo>
                  <a:lnTo>
                    <a:pt x="5969" y="19469"/>
                  </a:lnTo>
                  <a:lnTo>
                    <a:pt x="5972" y="19463"/>
                  </a:lnTo>
                  <a:lnTo>
                    <a:pt x="5975" y="19463"/>
                  </a:lnTo>
                  <a:lnTo>
                    <a:pt x="5978" y="19458"/>
                  </a:lnTo>
                  <a:lnTo>
                    <a:pt x="5975" y="19453"/>
                  </a:lnTo>
                  <a:lnTo>
                    <a:pt x="5975" y="19436"/>
                  </a:lnTo>
                  <a:lnTo>
                    <a:pt x="5991" y="19431"/>
                  </a:lnTo>
                  <a:lnTo>
                    <a:pt x="5994" y="19431"/>
                  </a:lnTo>
                  <a:lnTo>
                    <a:pt x="5997" y="19425"/>
                  </a:lnTo>
                  <a:lnTo>
                    <a:pt x="5997" y="19414"/>
                  </a:lnTo>
                  <a:lnTo>
                    <a:pt x="5988" y="19382"/>
                  </a:lnTo>
                  <a:lnTo>
                    <a:pt x="5985" y="19360"/>
                  </a:lnTo>
                  <a:lnTo>
                    <a:pt x="5963" y="19360"/>
                  </a:lnTo>
                  <a:lnTo>
                    <a:pt x="5963" y="19355"/>
                  </a:lnTo>
                  <a:lnTo>
                    <a:pt x="5959" y="19349"/>
                  </a:lnTo>
                  <a:lnTo>
                    <a:pt x="5956" y="19349"/>
                  </a:lnTo>
                  <a:lnTo>
                    <a:pt x="5950" y="19355"/>
                  </a:lnTo>
                  <a:lnTo>
                    <a:pt x="5950" y="19376"/>
                  </a:lnTo>
                  <a:lnTo>
                    <a:pt x="5953" y="19393"/>
                  </a:lnTo>
                  <a:lnTo>
                    <a:pt x="5950" y="19409"/>
                  </a:lnTo>
                  <a:lnTo>
                    <a:pt x="5944" y="19425"/>
                  </a:lnTo>
                  <a:lnTo>
                    <a:pt x="5941" y="19442"/>
                  </a:lnTo>
                  <a:lnTo>
                    <a:pt x="5941" y="19463"/>
                  </a:lnTo>
                  <a:lnTo>
                    <a:pt x="5944" y="19480"/>
                  </a:lnTo>
                  <a:lnTo>
                    <a:pt x="5944" y="19496"/>
                  </a:lnTo>
                  <a:lnTo>
                    <a:pt x="5937" y="19534"/>
                  </a:lnTo>
                  <a:lnTo>
                    <a:pt x="5931" y="19567"/>
                  </a:lnTo>
                  <a:lnTo>
                    <a:pt x="5934" y="19578"/>
                  </a:lnTo>
                  <a:lnTo>
                    <a:pt x="5934" y="19583"/>
                  </a:lnTo>
                  <a:lnTo>
                    <a:pt x="5947" y="19594"/>
                  </a:lnTo>
                  <a:lnTo>
                    <a:pt x="5963" y="19599"/>
                  </a:lnTo>
                  <a:close/>
                  <a:moveTo>
                    <a:pt x="6003" y="19665"/>
                  </a:moveTo>
                  <a:lnTo>
                    <a:pt x="6000" y="19675"/>
                  </a:lnTo>
                  <a:lnTo>
                    <a:pt x="6000" y="19681"/>
                  </a:lnTo>
                  <a:lnTo>
                    <a:pt x="6003" y="19686"/>
                  </a:lnTo>
                  <a:lnTo>
                    <a:pt x="6007" y="19686"/>
                  </a:lnTo>
                  <a:lnTo>
                    <a:pt x="6007" y="19665"/>
                  </a:lnTo>
                  <a:lnTo>
                    <a:pt x="6003" y="19665"/>
                  </a:lnTo>
                  <a:close/>
                  <a:moveTo>
                    <a:pt x="5969" y="19654"/>
                  </a:moveTo>
                  <a:lnTo>
                    <a:pt x="5966" y="19648"/>
                  </a:lnTo>
                  <a:lnTo>
                    <a:pt x="5963" y="19648"/>
                  </a:lnTo>
                  <a:lnTo>
                    <a:pt x="5959" y="19654"/>
                  </a:lnTo>
                  <a:lnTo>
                    <a:pt x="5947" y="19654"/>
                  </a:lnTo>
                  <a:lnTo>
                    <a:pt x="5944" y="19659"/>
                  </a:lnTo>
                  <a:lnTo>
                    <a:pt x="5953" y="19675"/>
                  </a:lnTo>
                  <a:lnTo>
                    <a:pt x="5956" y="19675"/>
                  </a:lnTo>
                  <a:lnTo>
                    <a:pt x="5959" y="19670"/>
                  </a:lnTo>
                  <a:lnTo>
                    <a:pt x="5969" y="19670"/>
                  </a:lnTo>
                  <a:lnTo>
                    <a:pt x="5969" y="19654"/>
                  </a:lnTo>
                  <a:close/>
                  <a:moveTo>
                    <a:pt x="5956" y="19877"/>
                  </a:moveTo>
                  <a:lnTo>
                    <a:pt x="5966" y="19877"/>
                  </a:lnTo>
                  <a:lnTo>
                    <a:pt x="5969" y="19882"/>
                  </a:lnTo>
                  <a:lnTo>
                    <a:pt x="5975" y="19882"/>
                  </a:lnTo>
                  <a:lnTo>
                    <a:pt x="5975" y="19877"/>
                  </a:lnTo>
                  <a:lnTo>
                    <a:pt x="5969" y="19849"/>
                  </a:lnTo>
                  <a:lnTo>
                    <a:pt x="5966" y="19844"/>
                  </a:lnTo>
                  <a:lnTo>
                    <a:pt x="5963" y="19844"/>
                  </a:lnTo>
                  <a:lnTo>
                    <a:pt x="5956" y="19849"/>
                  </a:lnTo>
                  <a:lnTo>
                    <a:pt x="5944" y="19849"/>
                  </a:lnTo>
                  <a:lnTo>
                    <a:pt x="5941" y="19855"/>
                  </a:lnTo>
                  <a:lnTo>
                    <a:pt x="5947" y="19866"/>
                  </a:lnTo>
                  <a:lnTo>
                    <a:pt x="5953" y="19866"/>
                  </a:lnTo>
                  <a:lnTo>
                    <a:pt x="5956" y="19877"/>
                  </a:lnTo>
                  <a:close/>
                  <a:moveTo>
                    <a:pt x="5931" y="19839"/>
                  </a:moveTo>
                  <a:lnTo>
                    <a:pt x="5931" y="19844"/>
                  </a:lnTo>
                  <a:lnTo>
                    <a:pt x="5937" y="19839"/>
                  </a:lnTo>
                  <a:lnTo>
                    <a:pt x="5944" y="19839"/>
                  </a:lnTo>
                  <a:lnTo>
                    <a:pt x="5956" y="19833"/>
                  </a:lnTo>
                  <a:lnTo>
                    <a:pt x="5959" y="19833"/>
                  </a:lnTo>
                  <a:lnTo>
                    <a:pt x="5956" y="19833"/>
                  </a:lnTo>
                  <a:lnTo>
                    <a:pt x="5950" y="19822"/>
                  </a:lnTo>
                  <a:lnTo>
                    <a:pt x="5944" y="19817"/>
                  </a:lnTo>
                  <a:lnTo>
                    <a:pt x="5937" y="19822"/>
                  </a:lnTo>
                  <a:lnTo>
                    <a:pt x="5931" y="19839"/>
                  </a:lnTo>
                  <a:close/>
                  <a:moveTo>
                    <a:pt x="5937" y="19800"/>
                  </a:moveTo>
                  <a:lnTo>
                    <a:pt x="5950" y="19800"/>
                  </a:lnTo>
                  <a:lnTo>
                    <a:pt x="5959" y="19795"/>
                  </a:lnTo>
                  <a:lnTo>
                    <a:pt x="5963" y="19790"/>
                  </a:lnTo>
                  <a:lnTo>
                    <a:pt x="5963" y="19784"/>
                  </a:lnTo>
                  <a:lnTo>
                    <a:pt x="5959" y="19784"/>
                  </a:lnTo>
                  <a:lnTo>
                    <a:pt x="5953" y="19779"/>
                  </a:lnTo>
                  <a:lnTo>
                    <a:pt x="5937" y="19779"/>
                  </a:lnTo>
                  <a:lnTo>
                    <a:pt x="5931" y="19784"/>
                  </a:lnTo>
                  <a:lnTo>
                    <a:pt x="5928" y="19790"/>
                  </a:lnTo>
                  <a:lnTo>
                    <a:pt x="5931" y="19795"/>
                  </a:lnTo>
                  <a:lnTo>
                    <a:pt x="5937" y="19800"/>
                  </a:lnTo>
                  <a:close/>
                  <a:moveTo>
                    <a:pt x="5972" y="19768"/>
                  </a:moveTo>
                  <a:lnTo>
                    <a:pt x="5966" y="19773"/>
                  </a:lnTo>
                  <a:lnTo>
                    <a:pt x="5966" y="19779"/>
                  </a:lnTo>
                  <a:lnTo>
                    <a:pt x="5969" y="19795"/>
                  </a:lnTo>
                  <a:lnTo>
                    <a:pt x="5972" y="19800"/>
                  </a:lnTo>
                  <a:lnTo>
                    <a:pt x="5978" y="19795"/>
                  </a:lnTo>
                  <a:lnTo>
                    <a:pt x="5981" y="19790"/>
                  </a:lnTo>
                  <a:lnTo>
                    <a:pt x="5981" y="19779"/>
                  </a:lnTo>
                  <a:lnTo>
                    <a:pt x="5975" y="19773"/>
                  </a:lnTo>
                  <a:lnTo>
                    <a:pt x="5972" y="19768"/>
                  </a:lnTo>
                  <a:close/>
                  <a:moveTo>
                    <a:pt x="5978" y="19909"/>
                  </a:moveTo>
                  <a:lnTo>
                    <a:pt x="5972" y="19915"/>
                  </a:lnTo>
                  <a:lnTo>
                    <a:pt x="5969" y="19925"/>
                  </a:lnTo>
                  <a:lnTo>
                    <a:pt x="5969" y="19942"/>
                  </a:lnTo>
                  <a:lnTo>
                    <a:pt x="5972" y="19953"/>
                  </a:lnTo>
                  <a:lnTo>
                    <a:pt x="5975" y="19958"/>
                  </a:lnTo>
                  <a:lnTo>
                    <a:pt x="5978" y="19953"/>
                  </a:lnTo>
                  <a:lnTo>
                    <a:pt x="5978" y="19936"/>
                  </a:lnTo>
                  <a:lnTo>
                    <a:pt x="5981" y="19920"/>
                  </a:lnTo>
                  <a:lnTo>
                    <a:pt x="5981" y="19915"/>
                  </a:lnTo>
                  <a:lnTo>
                    <a:pt x="5978" y="19909"/>
                  </a:lnTo>
                  <a:close/>
                  <a:moveTo>
                    <a:pt x="5931" y="19958"/>
                  </a:moveTo>
                  <a:lnTo>
                    <a:pt x="5934" y="19953"/>
                  </a:lnTo>
                  <a:lnTo>
                    <a:pt x="5941" y="19936"/>
                  </a:lnTo>
                  <a:lnTo>
                    <a:pt x="5944" y="19931"/>
                  </a:lnTo>
                  <a:lnTo>
                    <a:pt x="5934" y="19915"/>
                  </a:lnTo>
                  <a:lnTo>
                    <a:pt x="5928" y="19915"/>
                  </a:lnTo>
                  <a:lnTo>
                    <a:pt x="5925" y="19920"/>
                  </a:lnTo>
                  <a:lnTo>
                    <a:pt x="5925" y="19931"/>
                  </a:lnTo>
                  <a:lnTo>
                    <a:pt x="5928" y="19942"/>
                  </a:lnTo>
                  <a:lnTo>
                    <a:pt x="5928" y="19958"/>
                  </a:lnTo>
                  <a:lnTo>
                    <a:pt x="5931" y="19958"/>
                  </a:lnTo>
                  <a:close/>
                  <a:moveTo>
                    <a:pt x="5959" y="19931"/>
                  </a:moveTo>
                  <a:lnTo>
                    <a:pt x="5950" y="19931"/>
                  </a:lnTo>
                  <a:lnTo>
                    <a:pt x="5950" y="19947"/>
                  </a:lnTo>
                  <a:lnTo>
                    <a:pt x="5953" y="19953"/>
                  </a:lnTo>
                  <a:lnTo>
                    <a:pt x="5959" y="19947"/>
                  </a:lnTo>
                  <a:lnTo>
                    <a:pt x="5959" y="19931"/>
                  </a:lnTo>
                  <a:close/>
                  <a:moveTo>
                    <a:pt x="5966" y="19985"/>
                  </a:moveTo>
                  <a:lnTo>
                    <a:pt x="5975" y="19969"/>
                  </a:lnTo>
                  <a:lnTo>
                    <a:pt x="5972" y="19964"/>
                  </a:lnTo>
                  <a:lnTo>
                    <a:pt x="5966" y="19964"/>
                  </a:lnTo>
                  <a:lnTo>
                    <a:pt x="5963" y="19969"/>
                  </a:lnTo>
                  <a:lnTo>
                    <a:pt x="5959" y="19980"/>
                  </a:lnTo>
                  <a:lnTo>
                    <a:pt x="5959" y="19991"/>
                  </a:lnTo>
                  <a:lnTo>
                    <a:pt x="5966" y="19985"/>
                  </a:lnTo>
                  <a:close/>
                  <a:moveTo>
                    <a:pt x="5887" y="19991"/>
                  </a:moveTo>
                  <a:lnTo>
                    <a:pt x="5887" y="20002"/>
                  </a:lnTo>
                  <a:lnTo>
                    <a:pt x="5884" y="20002"/>
                  </a:lnTo>
                  <a:lnTo>
                    <a:pt x="5890" y="20012"/>
                  </a:lnTo>
                  <a:lnTo>
                    <a:pt x="5893" y="20012"/>
                  </a:lnTo>
                  <a:lnTo>
                    <a:pt x="5903" y="20002"/>
                  </a:lnTo>
                  <a:lnTo>
                    <a:pt x="5906" y="19991"/>
                  </a:lnTo>
                  <a:lnTo>
                    <a:pt x="5906" y="19969"/>
                  </a:lnTo>
                  <a:lnTo>
                    <a:pt x="5900" y="19969"/>
                  </a:lnTo>
                  <a:lnTo>
                    <a:pt x="5887" y="19974"/>
                  </a:lnTo>
                  <a:lnTo>
                    <a:pt x="5884" y="19980"/>
                  </a:lnTo>
                  <a:lnTo>
                    <a:pt x="5887" y="19991"/>
                  </a:lnTo>
                  <a:close/>
                  <a:moveTo>
                    <a:pt x="5928" y="19768"/>
                  </a:moveTo>
                  <a:lnTo>
                    <a:pt x="5934" y="19762"/>
                  </a:lnTo>
                  <a:lnTo>
                    <a:pt x="5941" y="19752"/>
                  </a:lnTo>
                  <a:lnTo>
                    <a:pt x="5937" y="19746"/>
                  </a:lnTo>
                  <a:lnTo>
                    <a:pt x="5934" y="19746"/>
                  </a:lnTo>
                  <a:lnTo>
                    <a:pt x="5925" y="19752"/>
                  </a:lnTo>
                  <a:lnTo>
                    <a:pt x="5922" y="19757"/>
                  </a:lnTo>
                  <a:lnTo>
                    <a:pt x="5922" y="19768"/>
                  </a:lnTo>
                  <a:lnTo>
                    <a:pt x="5928" y="19768"/>
                  </a:lnTo>
                  <a:close/>
                  <a:moveTo>
                    <a:pt x="5950" y="19768"/>
                  </a:moveTo>
                  <a:lnTo>
                    <a:pt x="5959" y="19768"/>
                  </a:lnTo>
                  <a:lnTo>
                    <a:pt x="5959" y="19757"/>
                  </a:lnTo>
                  <a:lnTo>
                    <a:pt x="5950" y="19757"/>
                  </a:lnTo>
                  <a:lnTo>
                    <a:pt x="5937" y="19768"/>
                  </a:lnTo>
                  <a:lnTo>
                    <a:pt x="5950" y="19768"/>
                  </a:lnTo>
                  <a:close/>
                  <a:moveTo>
                    <a:pt x="5950" y="19724"/>
                  </a:moveTo>
                  <a:lnTo>
                    <a:pt x="5953" y="19735"/>
                  </a:lnTo>
                  <a:lnTo>
                    <a:pt x="5959" y="19724"/>
                  </a:lnTo>
                  <a:lnTo>
                    <a:pt x="5956" y="19713"/>
                  </a:lnTo>
                  <a:lnTo>
                    <a:pt x="5950" y="19713"/>
                  </a:lnTo>
                  <a:lnTo>
                    <a:pt x="5950" y="19724"/>
                  </a:lnTo>
                  <a:close/>
                  <a:moveTo>
                    <a:pt x="5972" y="19675"/>
                  </a:moveTo>
                  <a:lnTo>
                    <a:pt x="5972" y="19692"/>
                  </a:lnTo>
                  <a:lnTo>
                    <a:pt x="5975" y="19703"/>
                  </a:lnTo>
                  <a:lnTo>
                    <a:pt x="5978" y="19703"/>
                  </a:lnTo>
                  <a:lnTo>
                    <a:pt x="5981" y="19697"/>
                  </a:lnTo>
                  <a:lnTo>
                    <a:pt x="5978" y="19686"/>
                  </a:lnTo>
                  <a:lnTo>
                    <a:pt x="5972" y="19675"/>
                  </a:lnTo>
                  <a:close/>
                  <a:moveTo>
                    <a:pt x="5903" y="19626"/>
                  </a:moveTo>
                  <a:lnTo>
                    <a:pt x="5906" y="19632"/>
                  </a:lnTo>
                  <a:lnTo>
                    <a:pt x="5912" y="19626"/>
                  </a:lnTo>
                  <a:lnTo>
                    <a:pt x="5915" y="19626"/>
                  </a:lnTo>
                  <a:lnTo>
                    <a:pt x="5912" y="19616"/>
                  </a:lnTo>
                  <a:lnTo>
                    <a:pt x="5903" y="19616"/>
                  </a:lnTo>
                  <a:lnTo>
                    <a:pt x="5900" y="19621"/>
                  </a:lnTo>
                  <a:lnTo>
                    <a:pt x="5903" y="19626"/>
                  </a:lnTo>
                  <a:close/>
                  <a:moveTo>
                    <a:pt x="5912" y="19958"/>
                  </a:moveTo>
                  <a:lnTo>
                    <a:pt x="5919" y="19953"/>
                  </a:lnTo>
                  <a:lnTo>
                    <a:pt x="5919" y="19936"/>
                  </a:lnTo>
                  <a:lnTo>
                    <a:pt x="5915" y="19931"/>
                  </a:lnTo>
                  <a:lnTo>
                    <a:pt x="5912" y="19936"/>
                  </a:lnTo>
                  <a:lnTo>
                    <a:pt x="5909" y="19947"/>
                  </a:lnTo>
                  <a:lnTo>
                    <a:pt x="5909" y="19953"/>
                  </a:lnTo>
                  <a:lnTo>
                    <a:pt x="5912" y="19958"/>
                  </a:lnTo>
                  <a:close/>
                  <a:moveTo>
                    <a:pt x="5956" y="19920"/>
                  </a:moveTo>
                  <a:lnTo>
                    <a:pt x="5959" y="19920"/>
                  </a:lnTo>
                  <a:lnTo>
                    <a:pt x="5966" y="19909"/>
                  </a:lnTo>
                  <a:lnTo>
                    <a:pt x="5963" y="19909"/>
                  </a:lnTo>
                  <a:lnTo>
                    <a:pt x="5956" y="19904"/>
                  </a:lnTo>
                  <a:lnTo>
                    <a:pt x="5953" y="19904"/>
                  </a:lnTo>
                  <a:lnTo>
                    <a:pt x="5950" y="19909"/>
                  </a:lnTo>
                  <a:lnTo>
                    <a:pt x="5950" y="19920"/>
                  </a:lnTo>
                  <a:lnTo>
                    <a:pt x="5956" y="19920"/>
                  </a:lnTo>
                  <a:close/>
                  <a:moveTo>
                    <a:pt x="5972" y="19833"/>
                  </a:moveTo>
                  <a:lnTo>
                    <a:pt x="5972" y="19828"/>
                  </a:lnTo>
                  <a:lnTo>
                    <a:pt x="5966" y="19806"/>
                  </a:lnTo>
                  <a:lnTo>
                    <a:pt x="5963" y="19806"/>
                  </a:lnTo>
                  <a:lnTo>
                    <a:pt x="5959" y="19817"/>
                  </a:lnTo>
                  <a:lnTo>
                    <a:pt x="5963" y="19822"/>
                  </a:lnTo>
                  <a:lnTo>
                    <a:pt x="5966" y="19833"/>
                  </a:lnTo>
                  <a:lnTo>
                    <a:pt x="5972" y="19833"/>
                  </a:lnTo>
                  <a:close/>
                  <a:moveTo>
                    <a:pt x="6315" y="21513"/>
                  </a:moveTo>
                  <a:lnTo>
                    <a:pt x="6308" y="21508"/>
                  </a:lnTo>
                  <a:lnTo>
                    <a:pt x="6312" y="21502"/>
                  </a:lnTo>
                  <a:lnTo>
                    <a:pt x="6318" y="21502"/>
                  </a:lnTo>
                  <a:lnTo>
                    <a:pt x="6321" y="21497"/>
                  </a:lnTo>
                  <a:lnTo>
                    <a:pt x="6318" y="21497"/>
                  </a:lnTo>
                  <a:lnTo>
                    <a:pt x="6312" y="21486"/>
                  </a:lnTo>
                  <a:lnTo>
                    <a:pt x="6296" y="21486"/>
                  </a:lnTo>
                  <a:lnTo>
                    <a:pt x="6290" y="21480"/>
                  </a:lnTo>
                  <a:lnTo>
                    <a:pt x="6302" y="21475"/>
                  </a:lnTo>
                  <a:lnTo>
                    <a:pt x="6312" y="21470"/>
                  </a:lnTo>
                  <a:lnTo>
                    <a:pt x="6315" y="21464"/>
                  </a:lnTo>
                  <a:lnTo>
                    <a:pt x="6312" y="21453"/>
                  </a:lnTo>
                  <a:lnTo>
                    <a:pt x="6308" y="21448"/>
                  </a:lnTo>
                  <a:lnTo>
                    <a:pt x="6290" y="21448"/>
                  </a:lnTo>
                  <a:lnTo>
                    <a:pt x="6277" y="21453"/>
                  </a:lnTo>
                  <a:lnTo>
                    <a:pt x="6258" y="21453"/>
                  </a:lnTo>
                  <a:lnTo>
                    <a:pt x="6249" y="21459"/>
                  </a:lnTo>
                  <a:lnTo>
                    <a:pt x="6220" y="21470"/>
                  </a:lnTo>
                  <a:lnTo>
                    <a:pt x="6211" y="21475"/>
                  </a:lnTo>
                  <a:lnTo>
                    <a:pt x="6208" y="21475"/>
                  </a:lnTo>
                  <a:lnTo>
                    <a:pt x="6208" y="21480"/>
                  </a:lnTo>
                  <a:lnTo>
                    <a:pt x="6224" y="21497"/>
                  </a:lnTo>
                  <a:lnTo>
                    <a:pt x="6227" y="21497"/>
                  </a:lnTo>
                  <a:lnTo>
                    <a:pt x="6227" y="21502"/>
                  </a:lnTo>
                  <a:lnTo>
                    <a:pt x="6224" y="21502"/>
                  </a:lnTo>
                  <a:lnTo>
                    <a:pt x="6220" y="21508"/>
                  </a:lnTo>
                  <a:lnTo>
                    <a:pt x="6233" y="21518"/>
                  </a:lnTo>
                  <a:lnTo>
                    <a:pt x="6242" y="21524"/>
                  </a:lnTo>
                  <a:lnTo>
                    <a:pt x="6249" y="21529"/>
                  </a:lnTo>
                  <a:lnTo>
                    <a:pt x="6258" y="21540"/>
                  </a:lnTo>
                  <a:lnTo>
                    <a:pt x="6264" y="21540"/>
                  </a:lnTo>
                  <a:lnTo>
                    <a:pt x="6264" y="21535"/>
                  </a:lnTo>
                  <a:lnTo>
                    <a:pt x="6252" y="21508"/>
                  </a:lnTo>
                  <a:lnTo>
                    <a:pt x="6249" y="21497"/>
                  </a:lnTo>
                  <a:lnTo>
                    <a:pt x="6252" y="21491"/>
                  </a:lnTo>
                  <a:lnTo>
                    <a:pt x="6258" y="21491"/>
                  </a:lnTo>
                  <a:lnTo>
                    <a:pt x="6264" y="21497"/>
                  </a:lnTo>
                  <a:lnTo>
                    <a:pt x="6277" y="21497"/>
                  </a:lnTo>
                  <a:lnTo>
                    <a:pt x="6280" y="21491"/>
                  </a:lnTo>
                  <a:lnTo>
                    <a:pt x="6280" y="21497"/>
                  </a:lnTo>
                  <a:lnTo>
                    <a:pt x="6277" y="21518"/>
                  </a:lnTo>
                  <a:lnTo>
                    <a:pt x="6277" y="21529"/>
                  </a:lnTo>
                  <a:lnTo>
                    <a:pt x="6283" y="21540"/>
                  </a:lnTo>
                  <a:lnTo>
                    <a:pt x="6286" y="21540"/>
                  </a:lnTo>
                  <a:lnTo>
                    <a:pt x="6290" y="21535"/>
                  </a:lnTo>
                  <a:lnTo>
                    <a:pt x="6296" y="21529"/>
                  </a:lnTo>
                  <a:lnTo>
                    <a:pt x="6299" y="21529"/>
                  </a:lnTo>
                  <a:lnTo>
                    <a:pt x="6299" y="21535"/>
                  </a:lnTo>
                  <a:lnTo>
                    <a:pt x="6305" y="21540"/>
                  </a:lnTo>
                  <a:lnTo>
                    <a:pt x="6315" y="21540"/>
                  </a:lnTo>
                  <a:lnTo>
                    <a:pt x="6318" y="21551"/>
                  </a:lnTo>
                  <a:lnTo>
                    <a:pt x="6318" y="21557"/>
                  </a:lnTo>
                  <a:lnTo>
                    <a:pt x="6321" y="21557"/>
                  </a:lnTo>
                  <a:lnTo>
                    <a:pt x="6330" y="21573"/>
                  </a:lnTo>
                  <a:lnTo>
                    <a:pt x="6334" y="21567"/>
                  </a:lnTo>
                  <a:lnTo>
                    <a:pt x="6337" y="21557"/>
                  </a:lnTo>
                  <a:lnTo>
                    <a:pt x="6334" y="21546"/>
                  </a:lnTo>
                  <a:lnTo>
                    <a:pt x="6330" y="21540"/>
                  </a:lnTo>
                  <a:lnTo>
                    <a:pt x="6330" y="21535"/>
                  </a:lnTo>
                  <a:lnTo>
                    <a:pt x="6327" y="21524"/>
                  </a:lnTo>
                  <a:lnTo>
                    <a:pt x="6315" y="21513"/>
                  </a:lnTo>
                  <a:close/>
                  <a:moveTo>
                    <a:pt x="6242" y="21448"/>
                  </a:moveTo>
                  <a:lnTo>
                    <a:pt x="6255" y="21442"/>
                  </a:lnTo>
                  <a:lnTo>
                    <a:pt x="6236" y="21437"/>
                  </a:lnTo>
                  <a:lnTo>
                    <a:pt x="6227" y="21431"/>
                  </a:lnTo>
                  <a:lnTo>
                    <a:pt x="6217" y="21437"/>
                  </a:lnTo>
                  <a:lnTo>
                    <a:pt x="6202" y="21442"/>
                  </a:lnTo>
                  <a:lnTo>
                    <a:pt x="6198" y="21448"/>
                  </a:lnTo>
                  <a:lnTo>
                    <a:pt x="6198" y="21453"/>
                  </a:lnTo>
                  <a:lnTo>
                    <a:pt x="6211" y="21459"/>
                  </a:lnTo>
                  <a:lnTo>
                    <a:pt x="6220" y="21459"/>
                  </a:lnTo>
                  <a:lnTo>
                    <a:pt x="6242" y="21448"/>
                  </a:lnTo>
                  <a:close/>
                  <a:moveTo>
                    <a:pt x="6180" y="21437"/>
                  </a:moveTo>
                  <a:lnTo>
                    <a:pt x="6167" y="21442"/>
                  </a:lnTo>
                  <a:lnTo>
                    <a:pt x="6164" y="21448"/>
                  </a:lnTo>
                  <a:lnTo>
                    <a:pt x="6145" y="21448"/>
                  </a:lnTo>
                  <a:lnTo>
                    <a:pt x="6145" y="21459"/>
                  </a:lnTo>
                  <a:lnTo>
                    <a:pt x="6151" y="21470"/>
                  </a:lnTo>
                  <a:lnTo>
                    <a:pt x="6167" y="21470"/>
                  </a:lnTo>
                  <a:lnTo>
                    <a:pt x="6173" y="21475"/>
                  </a:lnTo>
                  <a:lnTo>
                    <a:pt x="6173" y="21491"/>
                  </a:lnTo>
                  <a:lnTo>
                    <a:pt x="6183" y="21486"/>
                  </a:lnTo>
                  <a:lnTo>
                    <a:pt x="6189" y="21480"/>
                  </a:lnTo>
                  <a:lnTo>
                    <a:pt x="6189" y="21464"/>
                  </a:lnTo>
                  <a:lnTo>
                    <a:pt x="6183" y="21459"/>
                  </a:lnTo>
                  <a:lnTo>
                    <a:pt x="6173" y="21459"/>
                  </a:lnTo>
                  <a:lnTo>
                    <a:pt x="6176" y="21453"/>
                  </a:lnTo>
                  <a:lnTo>
                    <a:pt x="6183" y="21453"/>
                  </a:lnTo>
                  <a:lnTo>
                    <a:pt x="6192" y="21448"/>
                  </a:lnTo>
                  <a:lnTo>
                    <a:pt x="6192" y="21442"/>
                  </a:lnTo>
                  <a:lnTo>
                    <a:pt x="6189" y="21437"/>
                  </a:lnTo>
                  <a:lnTo>
                    <a:pt x="6180" y="21437"/>
                  </a:lnTo>
                  <a:close/>
                  <a:moveTo>
                    <a:pt x="6142" y="21426"/>
                  </a:moveTo>
                  <a:lnTo>
                    <a:pt x="6132" y="21421"/>
                  </a:lnTo>
                  <a:lnTo>
                    <a:pt x="6126" y="21421"/>
                  </a:lnTo>
                  <a:lnTo>
                    <a:pt x="6120" y="21426"/>
                  </a:lnTo>
                  <a:lnTo>
                    <a:pt x="6117" y="21431"/>
                  </a:lnTo>
                  <a:lnTo>
                    <a:pt x="6117" y="21437"/>
                  </a:lnTo>
                  <a:lnTo>
                    <a:pt x="6126" y="21437"/>
                  </a:lnTo>
                  <a:lnTo>
                    <a:pt x="6132" y="21431"/>
                  </a:lnTo>
                  <a:lnTo>
                    <a:pt x="6136" y="21431"/>
                  </a:lnTo>
                  <a:lnTo>
                    <a:pt x="6139" y="21437"/>
                  </a:lnTo>
                  <a:lnTo>
                    <a:pt x="6148" y="21437"/>
                  </a:lnTo>
                  <a:lnTo>
                    <a:pt x="6148" y="21431"/>
                  </a:lnTo>
                  <a:lnTo>
                    <a:pt x="6145" y="21426"/>
                  </a:lnTo>
                  <a:lnTo>
                    <a:pt x="6142" y="21426"/>
                  </a:lnTo>
                  <a:close/>
                  <a:moveTo>
                    <a:pt x="6346" y="21595"/>
                  </a:moveTo>
                  <a:lnTo>
                    <a:pt x="6349" y="21600"/>
                  </a:lnTo>
                  <a:lnTo>
                    <a:pt x="6359" y="21600"/>
                  </a:lnTo>
                  <a:lnTo>
                    <a:pt x="6365" y="21595"/>
                  </a:lnTo>
                  <a:lnTo>
                    <a:pt x="6368" y="21589"/>
                  </a:lnTo>
                  <a:lnTo>
                    <a:pt x="6362" y="21584"/>
                  </a:lnTo>
                  <a:lnTo>
                    <a:pt x="6356" y="21584"/>
                  </a:lnTo>
                  <a:lnTo>
                    <a:pt x="6346" y="21589"/>
                  </a:lnTo>
                  <a:lnTo>
                    <a:pt x="6346" y="21595"/>
                  </a:lnTo>
                  <a:close/>
                  <a:moveTo>
                    <a:pt x="6374" y="21557"/>
                  </a:moveTo>
                  <a:lnTo>
                    <a:pt x="6371" y="21562"/>
                  </a:lnTo>
                  <a:lnTo>
                    <a:pt x="6368" y="21562"/>
                  </a:lnTo>
                  <a:lnTo>
                    <a:pt x="6365" y="21567"/>
                  </a:lnTo>
                  <a:lnTo>
                    <a:pt x="6365" y="21573"/>
                  </a:lnTo>
                  <a:lnTo>
                    <a:pt x="6374" y="21584"/>
                  </a:lnTo>
                  <a:lnTo>
                    <a:pt x="6381" y="21584"/>
                  </a:lnTo>
                  <a:lnTo>
                    <a:pt x="6381" y="21578"/>
                  </a:lnTo>
                  <a:lnTo>
                    <a:pt x="6378" y="21562"/>
                  </a:lnTo>
                  <a:lnTo>
                    <a:pt x="6374" y="21551"/>
                  </a:lnTo>
                  <a:lnTo>
                    <a:pt x="6374" y="21557"/>
                  </a:lnTo>
                  <a:close/>
                  <a:moveTo>
                    <a:pt x="6085" y="21328"/>
                  </a:moveTo>
                  <a:lnTo>
                    <a:pt x="6085" y="21339"/>
                  </a:lnTo>
                  <a:lnTo>
                    <a:pt x="6092" y="21339"/>
                  </a:lnTo>
                  <a:lnTo>
                    <a:pt x="6092" y="21328"/>
                  </a:lnTo>
                  <a:lnTo>
                    <a:pt x="6095" y="21323"/>
                  </a:lnTo>
                  <a:lnTo>
                    <a:pt x="6098" y="21323"/>
                  </a:lnTo>
                  <a:lnTo>
                    <a:pt x="6098" y="21312"/>
                  </a:lnTo>
                  <a:lnTo>
                    <a:pt x="6101" y="21306"/>
                  </a:lnTo>
                  <a:lnTo>
                    <a:pt x="6101" y="21279"/>
                  </a:lnTo>
                  <a:lnTo>
                    <a:pt x="6104" y="21274"/>
                  </a:lnTo>
                  <a:lnTo>
                    <a:pt x="6098" y="21268"/>
                  </a:lnTo>
                  <a:lnTo>
                    <a:pt x="6088" y="21263"/>
                  </a:lnTo>
                  <a:lnTo>
                    <a:pt x="6085" y="21263"/>
                  </a:lnTo>
                  <a:lnTo>
                    <a:pt x="6079" y="21274"/>
                  </a:lnTo>
                  <a:lnTo>
                    <a:pt x="6076" y="21274"/>
                  </a:lnTo>
                  <a:lnTo>
                    <a:pt x="6073" y="21268"/>
                  </a:lnTo>
                  <a:lnTo>
                    <a:pt x="6066" y="21268"/>
                  </a:lnTo>
                  <a:lnTo>
                    <a:pt x="6066" y="21279"/>
                  </a:lnTo>
                  <a:lnTo>
                    <a:pt x="6073" y="21301"/>
                  </a:lnTo>
                  <a:lnTo>
                    <a:pt x="6085" y="21312"/>
                  </a:lnTo>
                  <a:lnTo>
                    <a:pt x="6088" y="21317"/>
                  </a:lnTo>
                  <a:lnTo>
                    <a:pt x="6085" y="21328"/>
                  </a:lnTo>
                  <a:close/>
                  <a:moveTo>
                    <a:pt x="6025" y="20931"/>
                  </a:moveTo>
                  <a:lnTo>
                    <a:pt x="6013" y="20953"/>
                  </a:lnTo>
                  <a:lnTo>
                    <a:pt x="6013" y="20958"/>
                  </a:lnTo>
                  <a:lnTo>
                    <a:pt x="6019" y="20958"/>
                  </a:lnTo>
                  <a:lnTo>
                    <a:pt x="6025" y="20948"/>
                  </a:lnTo>
                  <a:lnTo>
                    <a:pt x="6029" y="20937"/>
                  </a:lnTo>
                  <a:lnTo>
                    <a:pt x="6025" y="20931"/>
                  </a:lnTo>
                  <a:close/>
                  <a:moveTo>
                    <a:pt x="6054" y="21290"/>
                  </a:moveTo>
                  <a:lnTo>
                    <a:pt x="6057" y="21296"/>
                  </a:lnTo>
                  <a:lnTo>
                    <a:pt x="6060" y="21296"/>
                  </a:lnTo>
                  <a:lnTo>
                    <a:pt x="6057" y="21279"/>
                  </a:lnTo>
                  <a:lnTo>
                    <a:pt x="6057" y="21274"/>
                  </a:lnTo>
                  <a:lnTo>
                    <a:pt x="6063" y="21263"/>
                  </a:lnTo>
                  <a:lnTo>
                    <a:pt x="6069" y="21257"/>
                  </a:lnTo>
                  <a:lnTo>
                    <a:pt x="6073" y="21252"/>
                  </a:lnTo>
                  <a:lnTo>
                    <a:pt x="6066" y="21241"/>
                  </a:lnTo>
                  <a:lnTo>
                    <a:pt x="6060" y="21236"/>
                  </a:lnTo>
                  <a:lnTo>
                    <a:pt x="6057" y="21236"/>
                  </a:lnTo>
                  <a:lnTo>
                    <a:pt x="6054" y="21225"/>
                  </a:lnTo>
                  <a:lnTo>
                    <a:pt x="6054" y="21219"/>
                  </a:lnTo>
                  <a:lnTo>
                    <a:pt x="6047" y="21214"/>
                  </a:lnTo>
                  <a:lnTo>
                    <a:pt x="6044" y="21209"/>
                  </a:lnTo>
                  <a:lnTo>
                    <a:pt x="6038" y="21209"/>
                  </a:lnTo>
                  <a:lnTo>
                    <a:pt x="6035" y="21214"/>
                  </a:lnTo>
                  <a:lnTo>
                    <a:pt x="6035" y="21209"/>
                  </a:lnTo>
                  <a:lnTo>
                    <a:pt x="6032" y="21203"/>
                  </a:lnTo>
                  <a:lnTo>
                    <a:pt x="6025" y="21214"/>
                  </a:lnTo>
                  <a:lnTo>
                    <a:pt x="6025" y="21198"/>
                  </a:lnTo>
                  <a:lnTo>
                    <a:pt x="6019" y="21187"/>
                  </a:lnTo>
                  <a:lnTo>
                    <a:pt x="6013" y="21181"/>
                  </a:lnTo>
                  <a:lnTo>
                    <a:pt x="6010" y="21192"/>
                  </a:lnTo>
                  <a:lnTo>
                    <a:pt x="6010" y="21198"/>
                  </a:lnTo>
                  <a:lnTo>
                    <a:pt x="6000" y="21198"/>
                  </a:lnTo>
                  <a:lnTo>
                    <a:pt x="5997" y="21192"/>
                  </a:lnTo>
                  <a:lnTo>
                    <a:pt x="5994" y="21198"/>
                  </a:lnTo>
                  <a:lnTo>
                    <a:pt x="5997" y="21209"/>
                  </a:lnTo>
                  <a:lnTo>
                    <a:pt x="6000" y="21214"/>
                  </a:lnTo>
                  <a:lnTo>
                    <a:pt x="6000" y="21219"/>
                  </a:lnTo>
                  <a:lnTo>
                    <a:pt x="5997" y="21219"/>
                  </a:lnTo>
                  <a:lnTo>
                    <a:pt x="5988" y="21214"/>
                  </a:lnTo>
                  <a:lnTo>
                    <a:pt x="5985" y="21214"/>
                  </a:lnTo>
                  <a:lnTo>
                    <a:pt x="5978" y="21225"/>
                  </a:lnTo>
                  <a:lnTo>
                    <a:pt x="5978" y="21230"/>
                  </a:lnTo>
                  <a:lnTo>
                    <a:pt x="5981" y="21230"/>
                  </a:lnTo>
                  <a:lnTo>
                    <a:pt x="5985" y="21236"/>
                  </a:lnTo>
                  <a:lnTo>
                    <a:pt x="5985" y="21247"/>
                  </a:lnTo>
                  <a:lnTo>
                    <a:pt x="5991" y="21241"/>
                  </a:lnTo>
                  <a:lnTo>
                    <a:pt x="6000" y="21241"/>
                  </a:lnTo>
                  <a:lnTo>
                    <a:pt x="6000" y="21268"/>
                  </a:lnTo>
                  <a:lnTo>
                    <a:pt x="6003" y="21279"/>
                  </a:lnTo>
                  <a:lnTo>
                    <a:pt x="6010" y="21285"/>
                  </a:lnTo>
                  <a:lnTo>
                    <a:pt x="6013" y="21290"/>
                  </a:lnTo>
                  <a:lnTo>
                    <a:pt x="6016" y="21285"/>
                  </a:lnTo>
                  <a:lnTo>
                    <a:pt x="6016" y="21257"/>
                  </a:lnTo>
                  <a:lnTo>
                    <a:pt x="6019" y="21263"/>
                  </a:lnTo>
                  <a:lnTo>
                    <a:pt x="6032" y="21263"/>
                  </a:lnTo>
                  <a:lnTo>
                    <a:pt x="6032" y="21274"/>
                  </a:lnTo>
                  <a:lnTo>
                    <a:pt x="6029" y="21285"/>
                  </a:lnTo>
                  <a:lnTo>
                    <a:pt x="6019" y="21301"/>
                  </a:lnTo>
                  <a:lnTo>
                    <a:pt x="6025" y="21306"/>
                  </a:lnTo>
                  <a:lnTo>
                    <a:pt x="6032" y="21306"/>
                  </a:lnTo>
                  <a:lnTo>
                    <a:pt x="6038" y="21301"/>
                  </a:lnTo>
                  <a:lnTo>
                    <a:pt x="6041" y="21296"/>
                  </a:lnTo>
                  <a:lnTo>
                    <a:pt x="6047" y="21296"/>
                  </a:lnTo>
                  <a:lnTo>
                    <a:pt x="6047" y="21290"/>
                  </a:lnTo>
                  <a:lnTo>
                    <a:pt x="6054" y="21290"/>
                  </a:lnTo>
                  <a:close/>
                  <a:moveTo>
                    <a:pt x="6060" y="21306"/>
                  </a:moveTo>
                  <a:lnTo>
                    <a:pt x="6057" y="21312"/>
                  </a:lnTo>
                  <a:lnTo>
                    <a:pt x="6051" y="21317"/>
                  </a:lnTo>
                  <a:lnTo>
                    <a:pt x="6051" y="21328"/>
                  </a:lnTo>
                  <a:lnTo>
                    <a:pt x="6057" y="21328"/>
                  </a:lnTo>
                  <a:lnTo>
                    <a:pt x="6066" y="21317"/>
                  </a:lnTo>
                  <a:lnTo>
                    <a:pt x="6066" y="21301"/>
                  </a:lnTo>
                  <a:lnTo>
                    <a:pt x="6063" y="21301"/>
                  </a:lnTo>
                  <a:lnTo>
                    <a:pt x="6060" y="21306"/>
                  </a:lnTo>
                  <a:close/>
                  <a:moveTo>
                    <a:pt x="5941" y="21171"/>
                  </a:moveTo>
                  <a:lnTo>
                    <a:pt x="5950" y="21171"/>
                  </a:lnTo>
                  <a:lnTo>
                    <a:pt x="5950" y="21154"/>
                  </a:lnTo>
                  <a:lnTo>
                    <a:pt x="5947" y="21154"/>
                  </a:lnTo>
                  <a:lnTo>
                    <a:pt x="5941" y="21165"/>
                  </a:lnTo>
                  <a:lnTo>
                    <a:pt x="5941" y="21171"/>
                  </a:lnTo>
                  <a:close/>
                  <a:moveTo>
                    <a:pt x="5972" y="21051"/>
                  </a:moveTo>
                  <a:lnTo>
                    <a:pt x="5972" y="21045"/>
                  </a:lnTo>
                  <a:lnTo>
                    <a:pt x="5975" y="21040"/>
                  </a:lnTo>
                  <a:lnTo>
                    <a:pt x="5975" y="21024"/>
                  </a:lnTo>
                  <a:lnTo>
                    <a:pt x="5972" y="21018"/>
                  </a:lnTo>
                  <a:lnTo>
                    <a:pt x="5969" y="21018"/>
                  </a:lnTo>
                  <a:lnTo>
                    <a:pt x="5953" y="21045"/>
                  </a:lnTo>
                  <a:lnTo>
                    <a:pt x="5953" y="21051"/>
                  </a:lnTo>
                  <a:lnTo>
                    <a:pt x="5959" y="21073"/>
                  </a:lnTo>
                  <a:lnTo>
                    <a:pt x="5966" y="21073"/>
                  </a:lnTo>
                  <a:lnTo>
                    <a:pt x="5972" y="21051"/>
                  </a:lnTo>
                  <a:close/>
                  <a:moveTo>
                    <a:pt x="5985" y="21171"/>
                  </a:moveTo>
                  <a:lnTo>
                    <a:pt x="5988" y="21176"/>
                  </a:lnTo>
                  <a:lnTo>
                    <a:pt x="5991" y="21171"/>
                  </a:lnTo>
                  <a:lnTo>
                    <a:pt x="5994" y="21171"/>
                  </a:lnTo>
                  <a:lnTo>
                    <a:pt x="6007" y="21181"/>
                  </a:lnTo>
                  <a:lnTo>
                    <a:pt x="6010" y="21176"/>
                  </a:lnTo>
                  <a:lnTo>
                    <a:pt x="5991" y="21143"/>
                  </a:lnTo>
                  <a:lnTo>
                    <a:pt x="5988" y="21143"/>
                  </a:lnTo>
                  <a:lnTo>
                    <a:pt x="5978" y="21127"/>
                  </a:lnTo>
                  <a:lnTo>
                    <a:pt x="5978" y="21132"/>
                  </a:lnTo>
                  <a:lnTo>
                    <a:pt x="5972" y="21132"/>
                  </a:lnTo>
                  <a:lnTo>
                    <a:pt x="5959" y="21116"/>
                  </a:lnTo>
                  <a:lnTo>
                    <a:pt x="5941" y="21105"/>
                  </a:lnTo>
                  <a:lnTo>
                    <a:pt x="5934" y="21100"/>
                  </a:lnTo>
                  <a:lnTo>
                    <a:pt x="5915" y="21078"/>
                  </a:lnTo>
                  <a:lnTo>
                    <a:pt x="5909" y="21073"/>
                  </a:lnTo>
                  <a:lnTo>
                    <a:pt x="5912" y="21084"/>
                  </a:lnTo>
                  <a:lnTo>
                    <a:pt x="5919" y="21094"/>
                  </a:lnTo>
                  <a:lnTo>
                    <a:pt x="5919" y="21105"/>
                  </a:lnTo>
                  <a:lnTo>
                    <a:pt x="5922" y="21111"/>
                  </a:lnTo>
                  <a:lnTo>
                    <a:pt x="5928" y="21116"/>
                  </a:lnTo>
                  <a:lnTo>
                    <a:pt x="5931" y="21122"/>
                  </a:lnTo>
                  <a:lnTo>
                    <a:pt x="5937" y="21127"/>
                  </a:lnTo>
                  <a:lnTo>
                    <a:pt x="5956" y="21138"/>
                  </a:lnTo>
                  <a:lnTo>
                    <a:pt x="5959" y="21143"/>
                  </a:lnTo>
                  <a:lnTo>
                    <a:pt x="5966" y="21149"/>
                  </a:lnTo>
                  <a:lnTo>
                    <a:pt x="5969" y="21154"/>
                  </a:lnTo>
                  <a:lnTo>
                    <a:pt x="5972" y="21154"/>
                  </a:lnTo>
                  <a:lnTo>
                    <a:pt x="5972" y="21149"/>
                  </a:lnTo>
                  <a:lnTo>
                    <a:pt x="5978" y="21154"/>
                  </a:lnTo>
                  <a:lnTo>
                    <a:pt x="5981" y="21160"/>
                  </a:lnTo>
                  <a:lnTo>
                    <a:pt x="5981" y="21171"/>
                  </a:lnTo>
                  <a:lnTo>
                    <a:pt x="5985" y="21171"/>
                  </a:lnTo>
                  <a:close/>
                  <a:moveTo>
                    <a:pt x="5956" y="20920"/>
                  </a:moveTo>
                  <a:lnTo>
                    <a:pt x="5956" y="20904"/>
                  </a:lnTo>
                  <a:lnTo>
                    <a:pt x="5950" y="20877"/>
                  </a:lnTo>
                  <a:lnTo>
                    <a:pt x="5947" y="20882"/>
                  </a:lnTo>
                  <a:lnTo>
                    <a:pt x="5947" y="20893"/>
                  </a:lnTo>
                  <a:lnTo>
                    <a:pt x="5944" y="20899"/>
                  </a:lnTo>
                  <a:lnTo>
                    <a:pt x="5941" y="20910"/>
                  </a:lnTo>
                  <a:lnTo>
                    <a:pt x="5947" y="20915"/>
                  </a:lnTo>
                  <a:lnTo>
                    <a:pt x="5950" y="20920"/>
                  </a:lnTo>
                  <a:lnTo>
                    <a:pt x="5956" y="20920"/>
                  </a:lnTo>
                  <a:close/>
                  <a:moveTo>
                    <a:pt x="5906" y="20904"/>
                  </a:moveTo>
                  <a:lnTo>
                    <a:pt x="5903" y="20893"/>
                  </a:lnTo>
                  <a:lnTo>
                    <a:pt x="5900" y="20899"/>
                  </a:lnTo>
                  <a:lnTo>
                    <a:pt x="5900" y="20920"/>
                  </a:lnTo>
                  <a:lnTo>
                    <a:pt x="5893" y="20910"/>
                  </a:lnTo>
                  <a:lnTo>
                    <a:pt x="5893" y="20904"/>
                  </a:lnTo>
                  <a:lnTo>
                    <a:pt x="5890" y="20904"/>
                  </a:lnTo>
                  <a:lnTo>
                    <a:pt x="5887" y="20915"/>
                  </a:lnTo>
                  <a:lnTo>
                    <a:pt x="5887" y="20937"/>
                  </a:lnTo>
                  <a:lnTo>
                    <a:pt x="5890" y="20942"/>
                  </a:lnTo>
                  <a:lnTo>
                    <a:pt x="5890" y="20948"/>
                  </a:lnTo>
                  <a:lnTo>
                    <a:pt x="5887" y="20953"/>
                  </a:lnTo>
                  <a:lnTo>
                    <a:pt x="5890" y="20964"/>
                  </a:lnTo>
                  <a:lnTo>
                    <a:pt x="5893" y="20969"/>
                  </a:lnTo>
                  <a:lnTo>
                    <a:pt x="5893" y="20975"/>
                  </a:lnTo>
                  <a:lnTo>
                    <a:pt x="5900" y="20953"/>
                  </a:lnTo>
                  <a:lnTo>
                    <a:pt x="5906" y="20926"/>
                  </a:lnTo>
                  <a:lnTo>
                    <a:pt x="5906" y="20904"/>
                  </a:lnTo>
                  <a:close/>
                  <a:moveTo>
                    <a:pt x="5937" y="20942"/>
                  </a:moveTo>
                  <a:lnTo>
                    <a:pt x="5944" y="20942"/>
                  </a:lnTo>
                  <a:lnTo>
                    <a:pt x="5944" y="20931"/>
                  </a:lnTo>
                  <a:lnTo>
                    <a:pt x="5937" y="20915"/>
                  </a:lnTo>
                  <a:lnTo>
                    <a:pt x="5931" y="20910"/>
                  </a:lnTo>
                  <a:lnTo>
                    <a:pt x="5928" y="20904"/>
                  </a:lnTo>
                  <a:lnTo>
                    <a:pt x="5925" y="20910"/>
                  </a:lnTo>
                  <a:lnTo>
                    <a:pt x="5928" y="20915"/>
                  </a:lnTo>
                  <a:lnTo>
                    <a:pt x="5928" y="20926"/>
                  </a:lnTo>
                  <a:lnTo>
                    <a:pt x="5937" y="20942"/>
                  </a:lnTo>
                  <a:close/>
                  <a:moveTo>
                    <a:pt x="5950" y="20948"/>
                  </a:moveTo>
                  <a:lnTo>
                    <a:pt x="5950" y="20953"/>
                  </a:lnTo>
                  <a:lnTo>
                    <a:pt x="5953" y="20958"/>
                  </a:lnTo>
                  <a:lnTo>
                    <a:pt x="5966" y="20975"/>
                  </a:lnTo>
                  <a:lnTo>
                    <a:pt x="5972" y="20991"/>
                  </a:lnTo>
                  <a:lnTo>
                    <a:pt x="5975" y="20986"/>
                  </a:lnTo>
                  <a:lnTo>
                    <a:pt x="5969" y="20969"/>
                  </a:lnTo>
                  <a:lnTo>
                    <a:pt x="5959" y="20948"/>
                  </a:lnTo>
                  <a:lnTo>
                    <a:pt x="5953" y="20942"/>
                  </a:lnTo>
                  <a:lnTo>
                    <a:pt x="5950" y="20948"/>
                  </a:lnTo>
                  <a:close/>
                  <a:moveTo>
                    <a:pt x="5944" y="21018"/>
                  </a:moveTo>
                  <a:lnTo>
                    <a:pt x="5950" y="21018"/>
                  </a:lnTo>
                  <a:lnTo>
                    <a:pt x="5959" y="21007"/>
                  </a:lnTo>
                  <a:lnTo>
                    <a:pt x="5963" y="21002"/>
                  </a:lnTo>
                  <a:lnTo>
                    <a:pt x="5959" y="20997"/>
                  </a:lnTo>
                  <a:lnTo>
                    <a:pt x="5944" y="20980"/>
                  </a:lnTo>
                  <a:lnTo>
                    <a:pt x="5937" y="20969"/>
                  </a:lnTo>
                  <a:lnTo>
                    <a:pt x="5928" y="20969"/>
                  </a:lnTo>
                  <a:lnTo>
                    <a:pt x="5931" y="20980"/>
                  </a:lnTo>
                  <a:lnTo>
                    <a:pt x="5937" y="20980"/>
                  </a:lnTo>
                  <a:lnTo>
                    <a:pt x="5944" y="20991"/>
                  </a:lnTo>
                  <a:lnTo>
                    <a:pt x="5941" y="20997"/>
                  </a:lnTo>
                  <a:lnTo>
                    <a:pt x="5941" y="21002"/>
                  </a:lnTo>
                  <a:lnTo>
                    <a:pt x="5944" y="21018"/>
                  </a:lnTo>
                  <a:close/>
                  <a:moveTo>
                    <a:pt x="5909" y="20937"/>
                  </a:moveTo>
                  <a:lnTo>
                    <a:pt x="5903" y="20964"/>
                  </a:lnTo>
                  <a:lnTo>
                    <a:pt x="5903" y="20975"/>
                  </a:lnTo>
                  <a:lnTo>
                    <a:pt x="5906" y="20969"/>
                  </a:lnTo>
                  <a:lnTo>
                    <a:pt x="5909" y="20958"/>
                  </a:lnTo>
                  <a:lnTo>
                    <a:pt x="5915" y="20942"/>
                  </a:lnTo>
                  <a:lnTo>
                    <a:pt x="5915" y="20926"/>
                  </a:lnTo>
                  <a:lnTo>
                    <a:pt x="5912" y="20926"/>
                  </a:lnTo>
                  <a:lnTo>
                    <a:pt x="5909" y="20937"/>
                  </a:lnTo>
                  <a:close/>
                  <a:moveTo>
                    <a:pt x="5915" y="20986"/>
                  </a:moveTo>
                  <a:lnTo>
                    <a:pt x="5900" y="20986"/>
                  </a:lnTo>
                  <a:lnTo>
                    <a:pt x="5897" y="20991"/>
                  </a:lnTo>
                  <a:lnTo>
                    <a:pt x="5900" y="20997"/>
                  </a:lnTo>
                  <a:lnTo>
                    <a:pt x="5906" y="21002"/>
                  </a:lnTo>
                  <a:lnTo>
                    <a:pt x="5912" y="21002"/>
                  </a:lnTo>
                  <a:lnTo>
                    <a:pt x="5919" y="20991"/>
                  </a:lnTo>
                  <a:lnTo>
                    <a:pt x="5915" y="20986"/>
                  </a:lnTo>
                  <a:close/>
                  <a:moveTo>
                    <a:pt x="5884" y="20839"/>
                  </a:moveTo>
                  <a:lnTo>
                    <a:pt x="5881" y="20839"/>
                  </a:lnTo>
                  <a:lnTo>
                    <a:pt x="5878" y="20844"/>
                  </a:lnTo>
                  <a:lnTo>
                    <a:pt x="5878" y="20866"/>
                  </a:lnTo>
                  <a:lnTo>
                    <a:pt x="5871" y="20882"/>
                  </a:lnTo>
                  <a:lnTo>
                    <a:pt x="5871" y="20893"/>
                  </a:lnTo>
                  <a:lnTo>
                    <a:pt x="5878" y="20893"/>
                  </a:lnTo>
                  <a:lnTo>
                    <a:pt x="5884" y="20882"/>
                  </a:lnTo>
                  <a:lnTo>
                    <a:pt x="5884" y="20871"/>
                  </a:lnTo>
                  <a:lnTo>
                    <a:pt x="5890" y="20850"/>
                  </a:lnTo>
                  <a:lnTo>
                    <a:pt x="5884" y="20839"/>
                  </a:lnTo>
                  <a:close/>
                  <a:moveTo>
                    <a:pt x="5941" y="20844"/>
                  </a:moveTo>
                  <a:lnTo>
                    <a:pt x="5937" y="20844"/>
                  </a:lnTo>
                  <a:lnTo>
                    <a:pt x="5937" y="20855"/>
                  </a:lnTo>
                  <a:lnTo>
                    <a:pt x="5944" y="20861"/>
                  </a:lnTo>
                  <a:lnTo>
                    <a:pt x="5947" y="20861"/>
                  </a:lnTo>
                  <a:lnTo>
                    <a:pt x="5947" y="20855"/>
                  </a:lnTo>
                  <a:lnTo>
                    <a:pt x="5944" y="20844"/>
                  </a:lnTo>
                  <a:lnTo>
                    <a:pt x="5941" y="20844"/>
                  </a:lnTo>
                  <a:close/>
                  <a:moveTo>
                    <a:pt x="5959" y="20833"/>
                  </a:moveTo>
                  <a:lnTo>
                    <a:pt x="5956" y="20828"/>
                  </a:lnTo>
                  <a:lnTo>
                    <a:pt x="5953" y="20828"/>
                  </a:lnTo>
                  <a:lnTo>
                    <a:pt x="5947" y="20833"/>
                  </a:lnTo>
                  <a:lnTo>
                    <a:pt x="5947" y="20844"/>
                  </a:lnTo>
                  <a:lnTo>
                    <a:pt x="5950" y="20850"/>
                  </a:lnTo>
                  <a:lnTo>
                    <a:pt x="5953" y="20850"/>
                  </a:lnTo>
                  <a:lnTo>
                    <a:pt x="5956" y="20844"/>
                  </a:lnTo>
                  <a:lnTo>
                    <a:pt x="5959" y="20833"/>
                  </a:lnTo>
                  <a:close/>
                  <a:moveTo>
                    <a:pt x="5919" y="20844"/>
                  </a:moveTo>
                  <a:lnTo>
                    <a:pt x="5919" y="20828"/>
                  </a:lnTo>
                  <a:lnTo>
                    <a:pt x="5906" y="20828"/>
                  </a:lnTo>
                  <a:lnTo>
                    <a:pt x="5903" y="20833"/>
                  </a:lnTo>
                  <a:lnTo>
                    <a:pt x="5897" y="20850"/>
                  </a:lnTo>
                  <a:lnTo>
                    <a:pt x="5890" y="20861"/>
                  </a:lnTo>
                  <a:lnTo>
                    <a:pt x="5893" y="20866"/>
                  </a:lnTo>
                  <a:lnTo>
                    <a:pt x="5903" y="20861"/>
                  </a:lnTo>
                  <a:lnTo>
                    <a:pt x="5906" y="20861"/>
                  </a:lnTo>
                  <a:lnTo>
                    <a:pt x="5909" y="20850"/>
                  </a:lnTo>
                  <a:lnTo>
                    <a:pt x="5909" y="20844"/>
                  </a:lnTo>
                  <a:lnTo>
                    <a:pt x="5915" y="20855"/>
                  </a:lnTo>
                  <a:lnTo>
                    <a:pt x="5919" y="20855"/>
                  </a:lnTo>
                  <a:lnTo>
                    <a:pt x="5919" y="20844"/>
                  </a:lnTo>
                  <a:close/>
                  <a:moveTo>
                    <a:pt x="5941" y="20828"/>
                  </a:moveTo>
                  <a:lnTo>
                    <a:pt x="5941" y="20801"/>
                  </a:lnTo>
                  <a:lnTo>
                    <a:pt x="5937" y="20784"/>
                  </a:lnTo>
                  <a:lnTo>
                    <a:pt x="5934" y="20779"/>
                  </a:lnTo>
                  <a:lnTo>
                    <a:pt x="5931" y="20790"/>
                  </a:lnTo>
                  <a:lnTo>
                    <a:pt x="5934" y="20806"/>
                  </a:lnTo>
                  <a:lnTo>
                    <a:pt x="5934" y="20823"/>
                  </a:lnTo>
                  <a:lnTo>
                    <a:pt x="5937" y="20828"/>
                  </a:lnTo>
                  <a:lnTo>
                    <a:pt x="5941" y="20828"/>
                  </a:lnTo>
                  <a:close/>
                  <a:moveTo>
                    <a:pt x="5925" y="20572"/>
                  </a:moveTo>
                  <a:lnTo>
                    <a:pt x="5922" y="20578"/>
                  </a:lnTo>
                  <a:lnTo>
                    <a:pt x="5919" y="20572"/>
                  </a:lnTo>
                  <a:lnTo>
                    <a:pt x="5922" y="20556"/>
                  </a:lnTo>
                  <a:lnTo>
                    <a:pt x="5925" y="20545"/>
                  </a:lnTo>
                  <a:lnTo>
                    <a:pt x="5925" y="20442"/>
                  </a:lnTo>
                  <a:lnTo>
                    <a:pt x="5922" y="20431"/>
                  </a:lnTo>
                  <a:lnTo>
                    <a:pt x="5919" y="20426"/>
                  </a:lnTo>
                  <a:lnTo>
                    <a:pt x="5909" y="20426"/>
                  </a:lnTo>
                  <a:lnTo>
                    <a:pt x="5906" y="20420"/>
                  </a:lnTo>
                  <a:lnTo>
                    <a:pt x="5903" y="20426"/>
                  </a:lnTo>
                  <a:lnTo>
                    <a:pt x="5890" y="20442"/>
                  </a:lnTo>
                  <a:lnTo>
                    <a:pt x="5887" y="20447"/>
                  </a:lnTo>
                  <a:lnTo>
                    <a:pt x="5893" y="20458"/>
                  </a:lnTo>
                  <a:lnTo>
                    <a:pt x="5893" y="20464"/>
                  </a:lnTo>
                  <a:lnTo>
                    <a:pt x="5903" y="20480"/>
                  </a:lnTo>
                  <a:lnTo>
                    <a:pt x="5903" y="20491"/>
                  </a:lnTo>
                  <a:lnTo>
                    <a:pt x="5900" y="20518"/>
                  </a:lnTo>
                  <a:lnTo>
                    <a:pt x="5897" y="20524"/>
                  </a:lnTo>
                  <a:lnTo>
                    <a:pt x="5890" y="20518"/>
                  </a:lnTo>
                  <a:lnTo>
                    <a:pt x="5887" y="20513"/>
                  </a:lnTo>
                  <a:lnTo>
                    <a:pt x="5881" y="20513"/>
                  </a:lnTo>
                  <a:lnTo>
                    <a:pt x="5878" y="20518"/>
                  </a:lnTo>
                  <a:lnTo>
                    <a:pt x="5878" y="20513"/>
                  </a:lnTo>
                  <a:lnTo>
                    <a:pt x="5868" y="20513"/>
                  </a:lnTo>
                  <a:lnTo>
                    <a:pt x="5862" y="20524"/>
                  </a:lnTo>
                  <a:lnTo>
                    <a:pt x="5865" y="20540"/>
                  </a:lnTo>
                  <a:lnTo>
                    <a:pt x="5871" y="20551"/>
                  </a:lnTo>
                  <a:lnTo>
                    <a:pt x="5875" y="20572"/>
                  </a:lnTo>
                  <a:lnTo>
                    <a:pt x="5878" y="20583"/>
                  </a:lnTo>
                  <a:lnTo>
                    <a:pt x="5881" y="20600"/>
                  </a:lnTo>
                  <a:lnTo>
                    <a:pt x="5890" y="20616"/>
                  </a:lnTo>
                  <a:lnTo>
                    <a:pt x="5893" y="20605"/>
                  </a:lnTo>
                  <a:lnTo>
                    <a:pt x="5893" y="20583"/>
                  </a:lnTo>
                  <a:lnTo>
                    <a:pt x="5890" y="20572"/>
                  </a:lnTo>
                  <a:lnTo>
                    <a:pt x="5890" y="20556"/>
                  </a:lnTo>
                  <a:lnTo>
                    <a:pt x="5893" y="20556"/>
                  </a:lnTo>
                  <a:lnTo>
                    <a:pt x="5900" y="20562"/>
                  </a:lnTo>
                  <a:lnTo>
                    <a:pt x="5906" y="20572"/>
                  </a:lnTo>
                  <a:lnTo>
                    <a:pt x="5900" y="20583"/>
                  </a:lnTo>
                  <a:lnTo>
                    <a:pt x="5900" y="20594"/>
                  </a:lnTo>
                  <a:lnTo>
                    <a:pt x="5903" y="20600"/>
                  </a:lnTo>
                  <a:lnTo>
                    <a:pt x="5900" y="20605"/>
                  </a:lnTo>
                  <a:lnTo>
                    <a:pt x="5900" y="20627"/>
                  </a:lnTo>
                  <a:lnTo>
                    <a:pt x="5903" y="20632"/>
                  </a:lnTo>
                  <a:lnTo>
                    <a:pt x="5912" y="20638"/>
                  </a:lnTo>
                  <a:lnTo>
                    <a:pt x="5919" y="20632"/>
                  </a:lnTo>
                  <a:lnTo>
                    <a:pt x="5922" y="20627"/>
                  </a:lnTo>
                  <a:lnTo>
                    <a:pt x="5925" y="20616"/>
                  </a:lnTo>
                  <a:lnTo>
                    <a:pt x="5925" y="20600"/>
                  </a:lnTo>
                  <a:lnTo>
                    <a:pt x="5928" y="20589"/>
                  </a:lnTo>
                  <a:lnTo>
                    <a:pt x="5931" y="20583"/>
                  </a:lnTo>
                  <a:lnTo>
                    <a:pt x="5931" y="20578"/>
                  </a:lnTo>
                  <a:lnTo>
                    <a:pt x="5928" y="20572"/>
                  </a:lnTo>
                  <a:lnTo>
                    <a:pt x="5925" y="20572"/>
                  </a:lnTo>
                  <a:close/>
                  <a:moveTo>
                    <a:pt x="5881" y="20730"/>
                  </a:moveTo>
                  <a:lnTo>
                    <a:pt x="5884" y="20719"/>
                  </a:lnTo>
                  <a:lnTo>
                    <a:pt x="5887" y="20714"/>
                  </a:lnTo>
                  <a:lnTo>
                    <a:pt x="5881" y="20708"/>
                  </a:lnTo>
                  <a:lnTo>
                    <a:pt x="5862" y="20708"/>
                  </a:lnTo>
                  <a:lnTo>
                    <a:pt x="5862" y="20714"/>
                  </a:lnTo>
                  <a:lnTo>
                    <a:pt x="5865" y="20725"/>
                  </a:lnTo>
                  <a:lnTo>
                    <a:pt x="5865" y="20730"/>
                  </a:lnTo>
                  <a:lnTo>
                    <a:pt x="5859" y="20746"/>
                  </a:lnTo>
                  <a:lnTo>
                    <a:pt x="5862" y="20752"/>
                  </a:lnTo>
                  <a:lnTo>
                    <a:pt x="5868" y="20757"/>
                  </a:lnTo>
                  <a:lnTo>
                    <a:pt x="5875" y="20757"/>
                  </a:lnTo>
                  <a:lnTo>
                    <a:pt x="5875" y="20741"/>
                  </a:lnTo>
                  <a:lnTo>
                    <a:pt x="5881" y="20730"/>
                  </a:lnTo>
                  <a:close/>
                  <a:moveTo>
                    <a:pt x="5937" y="20741"/>
                  </a:moveTo>
                  <a:lnTo>
                    <a:pt x="5934" y="20730"/>
                  </a:lnTo>
                  <a:lnTo>
                    <a:pt x="5934" y="20719"/>
                  </a:lnTo>
                  <a:lnTo>
                    <a:pt x="5931" y="20714"/>
                  </a:lnTo>
                  <a:lnTo>
                    <a:pt x="5928" y="20703"/>
                  </a:lnTo>
                  <a:lnTo>
                    <a:pt x="5919" y="20703"/>
                  </a:lnTo>
                  <a:lnTo>
                    <a:pt x="5919" y="20708"/>
                  </a:lnTo>
                  <a:lnTo>
                    <a:pt x="5925" y="20719"/>
                  </a:lnTo>
                  <a:lnTo>
                    <a:pt x="5925" y="20725"/>
                  </a:lnTo>
                  <a:lnTo>
                    <a:pt x="5922" y="20725"/>
                  </a:lnTo>
                  <a:lnTo>
                    <a:pt x="5922" y="20736"/>
                  </a:lnTo>
                  <a:lnTo>
                    <a:pt x="5928" y="20757"/>
                  </a:lnTo>
                  <a:lnTo>
                    <a:pt x="5934" y="20763"/>
                  </a:lnTo>
                  <a:lnTo>
                    <a:pt x="5944" y="20763"/>
                  </a:lnTo>
                  <a:lnTo>
                    <a:pt x="5947" y="20757"/>
                  </a:lnTo>
                  <a:lnTo>
                    <a:pt x="5937" y="20741"/>
                  </a:lnTo>
                  <a:close/>
                  <a:moveTo>
                    <a:pt x="5871" y="20611"/>
                  </a:moveTo>
                  <a:lnTo>
                    <a:pt x="5875" y="20616"/>
                  </a:lnTo>
                  <a:lnTo>
                    <a:pt x="5878" y="20616"/>
                  </a:lnTo>
                  <a:lnTo>
                    <a:pt x="5871" y="20572"/>
                  </a:lnTo>
                  <a:lnTo>
                    <a:pt x="5868" y="20567"/>
                  </a:lnTo>
                  <a:lnTo>
                    <a:pt x="5859" y="20567"/>
                  </a:lnTo>
                  <a:lnTo>
                    <a:pt x="5856" y="20572"/>
                  </a:lnTo>
                  <a:lnTo>
                    <a:pt x="5856" y="20605"/>
                  </a:lnTo>
                  <a:lnTo>
                    <a:pt x="5859" y="20605"/>
                  </a:lnTo>
                  <a:lnTo>
                    <a:pt x="5865" y="20594"/>
                  </a:lnTo>
                  <a:lnTo>
                    <a:pt x="5868" y="20594"/>
                  </a:lnTo>
                  <a:lnTo>
                    <a:pt x="5868" y="20605"/>
                  </a:lnTo>
                  <a:lnTo>
                    <a:pt x="5871" y="20611"/>
                  </a:lnTo>
                  <a:close/>
                  <a:moveTo>
                    <a:pt x="5881" y="20692"/>
                  </a:moveTo>
                  <a:lnTo>
                    <a:pt x="5887" y="20687"/>
                  </a:lnTo>
                  <a:lnTo>
                    <a:pt x="5887" y="20692"/>
                  </a:lnTo>
                  <a:lnTo>
                    <a:pt x="5890" y="20692"/>
                  </a:lnTo>
                  <a:lnTo>
                    <a:pt x="5897" y="20687"/>
                  </a:lnTo>
                  <a:lnTo>
                    <a:pt x="5900" y="20681"/>
                  </a:lnTo>
                  <a:lnTo>
                    <a:pt x="5897" y="20676"/>
                  </a:lnTo>
                  <a:lnTo>
                    <a:pt x="5897" y="20670"/>
                  </a:lnTo>
                  <a:lnTo>
                    <a:pt x="5900" y="20665"/>
                  </a:lnTo>
                  <a:lnTo>
                    <a:pt x="5906" y="20659"/>
                  </a:lnTo>
                  <a:lnTo>
                    <a:pt x="5906" y="20654"/>
                  </a:lnTo>
                  <a:lnTo>
                    <a:pt x="5897" y="20654"/>
                  </a:lnTo>
                  <a:lnTo>
                    <a:pt x="5893" y="20659"/>
                  </a:lnTo>
                  <a:lnTo>
                    <a:pt x="5893" y="20649"/>
                  </a:lnTo>
                  <a:lnTo>
                    <a:pt x="5890" y="20643"/>
                  </a:lnTo>
                  <a:lnTo>
                    <a:pt x="5887" y="20643"/>
                  </a:lnTo>
                  <a:lnTo>
                    <a:pt x="5881" y="20638"/>
                  </a:lnTo>
                  <a:lnTo>
                    <a:pt x="5878" y="20632"/>
                  </a:lnTo>
                  <a:lnTo>
                    <a:pt x="5868" y="20632"/>
                  </a:lnTo>
                  <a:lnTo>
                    <a:pt x="5865" y="20638"/>
                  </a:lnTo>
                  <a:lnTo>
                    <a:pt x="5871" y="20649"/>
                  </a:lnTo>
                  <a:lnTo>
                    <a:pt x="5878" y="20654"/>
                  </a:lnTo>
                  <a:lnTo>
                    <a:pt x="5881" y="20659"/>
                  </a:lnTo>
                  <a:lnTo>
                    <a:pt x="5881" y="20665"/>
                  </a:lnTo>
                  <a:lnTo>
                    <a:pt x="5875" y="20665"/>
                  </a:lnTo>
                  <a:lnTo>
                    <a:pt x="5871" y="20659"/>
                  </a:lnTo>
                  <a:lnTo>
                    <a:pt x="5865" y="20659"/>
                  </a:lnTo>
                  <a:lnTo>
                    <a:pt x="5862" y="20676"/>
                  </a:lnTo>
                  <a:lnTo>
                    <a:pt x="5862" y="20687"/>
                  </a:lnTo>
                  <a:lnTo>
                    <a:pt x="5868" y="20687"/>
                  </a:lnTo>
                  <a:lnTo>
                    <a:pt x="5875" y="20681"/>
                  </a:lnTo>
                  <a:lnTo>
                    <a:pt x="5875" y="20687"/>
                  </a:lnTo>
                  <a:lnTo>
                    <a:pt x="5871" y="20692"/>
                  </a:lnTo>
                  <a:lnTo>
                    <a:pt x="5875" y="20698"/>
                  </a:lnTo>
                  <a:lnTo>
                    <a:pt x="5878" y="20698"/>
                  </a:lnTo>
                  <a:lnTo>
                    <a:pt x="5881" y="20692"/>
                  </a:lnTo>
                  <a:close/>
                  <a:moveTo>
                    <a:pt x="5906" y="20779"/>
                  </a:moveTo>
                  <a:lnTo>
                    <a:pt x="5893" y="20779"/>
                  </a:lnTo>
                  <a:lnTo>
                    <a:pt x="5893" y="20784"/>
                  </a:lnTo>
                  <a:lnTo>
                    <a:pt x="5897" y="20784"/>
                  </a:lnTo>
                  <a:lnTo>
                    <a:pt x="5903" y="20790"/>
                  </a:lnTo>
                  <a:lnTo>
                    <a:pt x="5903" y="20801"/>
                  </a:lnTo>
                  <a:lnTo>
                    <a:pt x="5909" y="20806"/>
                  </a:lnTo>
                  <a:lnTo>
                    <a:pt x="5912" y="20806"/>
                  </a:lnTo>
                  <a:lnTo>
                    <a:pt x="5915" y="20801"/>
                  </a:lnTo>
                  <a:lnTo>
                    <a:pt x="5922" y="20795"/>
                  </a:lnTo>
                  <a:lnTo>
                    <a:pt x="5928" y="20795"/>
                  </a:lnTo>
                  <a:lnTo>
                    <a:pt x="5928" y="20774"/>
                  </a:lnTo>
                  <a:lnTo>
                    <a:pt x="5925" y="20763"/>
                  </a:lnTo>
                  <a:lnTo>
                    <a:pt x="5919" y="20752"/>
                  </a:lnTo>
                  <a:lnTo>
                    <a:pt x="5915" y="20752"/>
                  </a:lnTo>
                  <a:lnTo>
                    <a:pt x="5912" y="20757"/>
                  </a:lnTo>
                  <a:lnTo>
                    <a:pt x="5915" y="20774"/>
                  </a:lnTo>
                  <a:lnTo>
                    <a:pt x="5915" y="20779"/>
                  </a:lnTo>
                  <a:lnTo>
                    <a:pt x="5906" y="20779"/>
                  </a:lnTo>
                  <a:close/>
                  <a:moveTo>
                    <a:pt x="5897" y="20741"/>
                  </a:moveTo>
                  <a:lnTo>
                    <a:pt x="5893" y="20752"/>
                  </a:lnTo>
                  <a:lnTo>
                    <a:pt x="5897" y="20757"/>
                  </a:lnTo>
                  <a:lnTo>
                    <a:pt x="5900" y="20768"/>
                  </a:lnTo>
                  <a:lnTo>
                    <a:pt x="5909" y="20768"/>
                  </a:lnTo>
                  <a:lnTo>
                    <a:pt x="5909" y="20757"/>
                  </a:lnTo>
                  <a:lnTo>
                    <a:pt x="5900" y="20741"/>
                  </a:lnTo>
                  <a:lnTo>
                    <a:pt x="5897" y="20741"/>
                  </a:lnTo>
                  <a:close/>
                  <a:moveTo>
                    <a:pt x="5925" y="20806"/>
                  </a:moveTo>
                  <a:lnTo>
                    <a:pt x="5919" y="20806"/>
                  </a:lnTo>
                  <a:lnTo>
                    <a:pt x="5919" y="20812"/>
                  </a:lnTo>
                  <a:lnTo>
                    <a:pt x="5925" y="20823"/>
                  </a:lnTo>
                  <a:lnTo>
                    <a:pt x="5928" y="20823"/>
                  </a:lnTo>
                  <a:lnTo>
                    <a:pt x="5928" y="20812"/>
                  </a:lnTo>
                  <a:lnTo>
                    <a:pt x="5925" y="20806"/>
                  </a:lnTo>
                  <a:close/>
                  <a:moveTo>
                    <a:pt x="5893" y="20507"/>
                  </a:moveTo>
                  <a:lnTo>
                    <a:pt x="5897" y="20502"/>
                  </a:lnTo>
                  <a:lnTo>
                    <a:pt x="5897" y="20485"/>
                  </a:lnTo>
                  <a:lnTo>
                    <a:pt x="5893" y="20480"/>
                  </a:lnTo>
                  <a:lnTo>
                    <a:pt x="5881" y="20480"/>
                  </a:lnTo>
                  <a:lnTo>
                    <a:pt x="5878" y="20491"/>
                  </a:lnTo>
                  <a:lnTo>
                    <a:pt x="5878" y="20496"/>
                  </a:lnTo>
                  <a:lnTo>
                    <a:pt x="5887" y="20496"/>
                  </a:lnTo>
                  <a:lnTo>
                    <a:pt x="5893" y="20507"/>
                  </a:lnTo>
                  <a:close/>
                  <a:moveTo>
                    <a:pt x="5893" y="20388"/>
                  </a:moveTo>
                  <a:lnTo>
                    <a:pt x="5890" y="20398"/>
                  </a:lnTo>
                  <a:lnTo>
                    <a:pt x="5893" y="20404"/>
                  </a:lnTo>
                  <a:lnTo>
                    <a:pt x="5922" y="20420"/>
                  </a:lnTo>
                  <a:lnTo>
                    <a:pt x="5925" y="20409"/>
                  </a:lnTo>
                  <a:lnTo>
                    <a:pt x="5928" y="20404"/>
                  </a:lnTo>
                  <a:lnTo>
                    <a:pt x="5922" y="20404"/>
                  </a:lnTo>
                  <a:lnTo>
                    <a:pt x="5919" y="20398"/>
                  </a:lnTo>
                  <a:lnTo>
                    <a:pt x="5919" y="20366"/>
                  </a:lnTo>
                  <a:lnTo>
                    <a:pt x="5912" y="20339"/>
                  </a:lnTo>
                  <a:lnTo>
                    <a:pt x="5909" y="20339"/>
                  </a:lnTo>
                  <a:lnTo>
                    <a:pt x="5906" y="20344"/>
                  </a:lnTo>
                  <a:lnTo>
                    <a:pt x="5906" y="20366"/>
                  </a:lnTo>
                  <a:lnTo>
                    <a:pt x="5909" y="20382"/>
                  </a:lnTo>
                  <a:lnTo>
                    <a:pt x="5906" y="20388"/>
                  </a:lnTo>
                  <a:lnTo>
                    <a:pt x="5903" y="20382"/>
                  </a:lnTo>
                  <a:lnTo>
                    <a:pt x="5900" y="20382"/>
                  </a:lnTo>
                  <a:lnTo>
                    <a:pt x="5893" y="20388"/>
                  </a:lnTo>
                  <a:close/>
                  <a:moveTo>
                    <a:pt x="5956" y="20301"/>
                  </a:moveTo>
                  <a:lnTo>
                    <a:pt x="5963" y="20306"/>
                  </a:lnTo>
                  <a:lnTo>
                    <a:pt x="5966" y="20295"/>
                  </a:lnTo>
                  <a:lnTo>
                    <a:pt x="5963" y="20290"/>
                  </a:lnTo>
                  <a:lnTo>
                    <a:pt x="5953" y="20284"/>
                  </a:lnTo>
                  <a:lnTo>
                    <a:pt x="5928" y="20284"/>
                  </a:lnTo>
                  <a:lnTo>
                    <a:pt x="5925" y="20290"/>
                  </a:lnTo>
                  <a:lnTo>
                    <a:pt x="5925" y="20295"/>
                  </a:lnTo>
                  <a:lnTo>
                    <a:pt x="5928" y="20301"/>
                  </a:lnTo>
                  <a:lnTo>
                    <a:pt x="5937" y="20301"/>
                  </a:lnTo>
                  <a:lnTo>
                    <a:pt x="5947" y="20295"/>
                  </a:lnTo>
                  <a:lnTo>
                    <a:pt x="5956" y="20301"/>
                  </a:lnTo>
                  <a:close/>
                  <a:moveTo>
                    <a:pt x="5881" y="20322"/>
                  </a:moveTo>
                  <a:lnTo>
                    <a:pt x="5878" y="20322"/>
                  </a:lnTo>
                  <a:lnTo>
                    <a:pt x="5875" y="20328"/>
                  </a:lnTo>
                  <a:lnTo>
                    <a:pt x="5878" y="20339"/>
                  </a:lnTo>
                  <a:lnTo>
                    <a:pt x="5887" y="20377"/>
                  </a:lnTo>
                  <a:lnTo>
                    <a:pt x="5893" y="20377"/>
                  </a:lnTo>
                  <a:lnTo>
                    <a:pt x="5900" y="20371"/>
                  </a:lnTo>
                  <a:lnTo>
                    <a:pt x="5900" y="20360"/>
                  </a:lnTo>
                  <a:lnTo>
                    <a:pt x="5903" y="20344"/>
                  </a:lnTo>
                  <a:lnTo>
                    <a:pt x="5897" y="20333"/>
                  </a:lnTo>
                  <a:lnTo>
                    <a:pt x="5881" y="20322"/>
                  </a:lnTo>
                  <a:close/>
                  <a:moveTo>
                    <a:pt x="5862" y="20507"/>
                  </a:moveTo>
                  <a:lnTo>
                    <a:pt x="5862" y="20502"/>
                  </a:lnTo>
                  <a:lnTo>
                    <a:pt x="5868" y="20491"/>
                  </a:lnTo>
                  <a:lnTo>
                    <a:pt x="5868" y="20475"/>
                  </a:lnTo>
                  <a:lnTo>
                    <a:pt x="5862" y="20485"/>
                  </a:lnTo>
                  <a:lnTo>
                    <a:pt x="5856" y="20491"/>
                  </a:lnTo>
                  <a:lnTo>
                    <a:pt x="5853" y="20491"/>
                  </a:lnTo>
                  <a:lnTo>
                    <a:pt x="5849" y="20496"/>
                  </a:lnTo>
                  <a:lnTo>
                    <a:pt x="5849" y="20502"/>
                  </a:lnTo>
                  <a:lnTo>
                    <a:pt x="5853" y="20513"/>
                  </a:lnTo>
                  <a:lnTo>
                    <a:pt x="5859" y="20518"/>
                  </a:lnTo>
                  <a:lnTo>
                    <a:pt x="5862" y="20507"/>
                  </a:lnTo>
                  <a:close/>
                  <a:moveTo>
                    <a:pt x="5881" y="20317"/>
                  </a:moveTo>
                  <a:lnTo>
                    <a:pt x="5887" y="20312"/>
                  </a:lnTo>
                  <a:lnTo>
                    <a:pt x="5893" y="20322"/>
                  </a:lnTo>
                  <a:lnTo>
                    <a:pt x="5900" y="20322"/>
                  </a:lnTo>
                  <a:lnTo>
                    <a:pt x="5903" y="20317"/>
                  </a:lnTo>
                  <a:lnTo>
                    <a:pt x="5906" y="20301"/>
                  </a:lnTo>
                  <a:lnTo>
                    <a:pt x="5903" y="20284"/>
                  </a:lnTo>
                  <a:lnTo>
                    <a:pt x="5903" y="20279"/>
                  </a:lnTo>
                  <a:lnTo>
                    <a:pt x="5900" y="20279"/>
                  </a:lnTo>
                  <a:lnTo>
                    <a:pt x="5897" y="20290"/>
                  </a:lnTo>
                  <a:lnTo>
                    <a:pt x="5893" y="20295"/>
                  </a:lnTo>
                  <a:lnTo>
                    <a:pt x="5884" y="20301"/>
                  </a:lnTo>
                  <a:lnTo>
                    <a:pt x="5878" y="20306"/>
                  </a:lnTo>
                  <a:lnTo>
                    <a:pt x="5875" y="20312"/>
                  </a:lnTo>
                  <a:lnTo>
                    <a:pt x="5875" y="20317"/>
                  </a:lnTo>
                  <a:lnTo>
                    <a:pt x="5881" y="20317"/>
                  </a:lnTo>
                  <a:close/>
                  <a:moveTo>
                    <a:pt x="5865" y="20371"/>
                  </a:moveTo>
                  <a:lnTo>
                    <a:pt x="5871" y="20371"/>
                  </a:lnTo>
                  <a:lnTo>
                    <a:pt x="5871" y="20393"/>
                  </a:lnTo>
                  <a:lnTo>
                    <a:pt x="5875" y="20415"/>
                  </a:lnTo>
                  <a:lnTo>
                    <a:pt x="5875" y="20420"/>
                  </a:lnTo>
                  <a:lnTo>
                    <a:pt x="5878" y="20420"/>
                  </a:lnTo>
                  <a:lnTo>
                    <a:pt x="5884" y="20409"/>
                  </a:lnTo>
                  <a:lnTo>
                    <a:pt x="5887" y="20398"/>
                  </a:lnTo>
                  <a:lnTo>
                    <a:pt x="5878" y="20366"/>
                  </a:lnTo>
                  <a:lnTo>
                    <a:pt x="5871" y="20333"/>
                  </a:lnTo>
                  <a:lnTo>
                    <a:pt x="5868" y="20312"/>
                  </a:lnTo>
                  <a:lnTo>
                    <a:pt x="5865" y="20312"/>
                  </a:lnTo>
                  <a:lnTo>
                    <a:pt x="5859" y="20317"/>
                  </a:lnTo>
                  <a:lnTo>
                    <a:pt x="5856" y="20328"/>
                  </a:lnTo>
                  <a:lnTo>
                    <a:pt x="5856" y="20333"/>
                  </a:lnTo>
                  <a:lnTo>
                    <a:pt x="5859" y="20344"/>
                  </a:lnTo>
                  <a:lnTo>
                    <a:pt x="5859" y="20355"/>
                  </a:lnTo>
                  <a:lnTo>
                    <a:pt x="5856" y="20360"/>
                  </a:lnTo>
                  <a:lnTo>
                    <a:pt x="5856" y="20371"/>
                  </a:lnTo>
                  <a:lnTo>
                    <a:pt x="5865" y="20371"/>
                  </a:lnTo>
                  <a:close/>
                  <a:moveTo>
                    <a:pt x="5849" y="20398"/>
                  </a:moveTo>
                  <a:lnTo>
                    <a:pt x="5849" y="20409"/>
                  </a:lnTo>
                  <a:lnTo>
                    <a:pt x="5853" y="20415"/>
                  </a:lnTo>
                  <a:lnTo>
                    <a:pt x="5865" y="20415"/>
                  </a:lnTo>
                  <a:lnTo>
                    <a:pt x="5868" y="20404"/>
                  </a:lnTo>
                  <a:lnTo>
                    <a:pt x="5868" y="20393"/>
                  </a:lnTo>
                  <a:lnTo>
                    <a:pt x="5865" y="20382"/>
                  </a:lnTo>
                  <a:lnTo>
                    <a:pt x="5862" y="20382"/>
                  </a:lnTo>
                  <a:lnTo>
                    <a:pt x="5859" y="20388"/>
                  </a:lnTo>
                  <a:lnTo>
                    <a:pt x="5853" y="20382"/>
                  </a:lnTo>
                  <a:lnTo>
                    <a:pt x="5849" y="20388"/>
                  </a:lnTo>
                  <a:lnTo>
                    <a:pt x="5849" y="20398"/>
                  </a:lnTo>
                  <a:close/>
                  <a:moveTo>
                    <a:pt x="5865" y="20469"/>
                  </a:moveTo>
                  <a:lnTo>
                    <a:pt x="5871" y="20469"/>
                  </a:lnTo>
                  <a:lnTo>
                    <a:pt x="5875" y="20475"/>
                  </a:lnTo>
                  <a:lnTo>
                    <a:pt x="5875" y="20453"/>
                  </a:lnTo>
                  <a:lnTo>
                    <a:pt x="5865" y="20447"/>
                  </a:lnTo>
                  <a:lnTo>
                    <a:pt x="5853" y="20447"/>
                  </a:lnTo>
                  <a:lnTo>
                    <a:pt x="5849" y="20453"/>
                  </a:lnTo>
                  <a:lnTo>
                    <a:pt x="5849" y="20469"/>
                  </a:lnTo>
                  <a:lnTo>
                    <a:pt x="5865" y="20469"/>
                  </a:lnTo>
                  <a:close/>
                  <a:moveTo>
                    <a:pt x="5887" y="20268"/>
                  </a:moveTo>
                  <a:lnTo>
                    <a:pt x="5881" y="20263"/>
                  </a:lnTo>
                  <a:lnTo>
                    <a:pt x="5875" y="20273"/>
                  </a:lnTo>
                  <a:lnTo>
                    <a:pt x="5878" y="20284"/>
                  </a:lnTo>
                  <a:lnTo>
                    <a:pt x="5884" y="20284"/>
                  </a:lnTo>
                  <a:lnTo>
                    <a:pt x="5887" y="20279"/>
                  </a:lnTo>
                  <a:lnTo>
                    <a:pt x="5887" y="20268"/>
                  </a:lnTo>
                  <a:close/>
                  <a:moveTo>
                    <a:pt x="5953" y="20165"/>
                  </a:moveTo>
                  <a:lnTo>
                    <a:pt x="5953" y="20154"/>
                  </a:lnTo>
                  <a:lnTo>
                    <a:pt x="5941" y="20154"/>
                  </a:lnTo>
                  <a:lnTo>
                    <a:pt x="5941" y="20170"/>
                  </a:lnTo>
                  <a:lnTo>
                    <a:pt x="5950" y="20170"/>
                  </a:lnTo>
                  <a:lnTo>
                    <a:pt x="5953" y="20165"/>
                  </a:lnTo>
                  <a:close/>
                  <a:moveTo>
                    <a:pt x="5865" y="20420"/>
                  </a:moveTo>
                  <a:lnTo>
                    <a:pt x="5853" y="20426"/>
                  </a:lnTo>
                  <a:lnTo>
                    <a:pt x="5849" y="20437"/>
                  </a:lnTo>
                  <a:lnTo>
                    <a:pt x="5853" y="20437"/>
                  </a:lnTo>
                  <a:lnTo>
                    <a:pt x="5865" y="20431"/>
                  </a:lnTo>
                  <a:lnTo>
                    <a:pt x="5871" y="20426"/>
                  </a:lnTo>
                  <a:lnTo>
                    <a:pt x="5871" y="20420"/>
                  </a:lnTo>
                  <a:lnTo>
                    <a:pt x="5865" y="20420"/>
                  </a:lnTo>
                  <a:close/>
                  <a:moveTo>
                    <a:pt x="5887" y="20464"/>
                  </a:moveTo>
                  <a:lnTo>
                    <a:pt x="5887" y="20458"/>
                  </a:lnTo>
                  <a:lnTo>
                    <a:pt x="5875" y="20437"/>
                  </a:lnTo>
                  <a:lnTo>
                    <a:pt x="5875" y="20442"/>
                  </a:lnTo>
                  <a:lnTo>
                    <a:pt x="5881" y="20464"/>
                  </a:lnTo>
                  <a:lnTo>
                    <a:pt x="5884" y="20469"/>
                  </a:lnTo>
                  <a:lnTo>
                    <a:pt x="5887" y="20464"/>
                  </a:lnTo>
                  <a:close/>
                  <a:moveTo>
                    <a:pt x="5928" y="20371"/>
                  </a:moveTo>
                  <a:lnTo>
                    <a:pt x="5944" y="20377"/>
                  </a:lnTo>
                  <a:lnTo>
                    <a:pt x="5950" y="20377"/>
                  </a:lnTo>
                  <a:lnTo>
                    <a:pt x="5941" y="20366"/>
                  </a:lnTo>
                  <a:lnTo>
                    <a:pt x="5928" y="20350"/>
                  </a:lnTo>
                  <a:lnTo>
                    <a:pt x="5922" y="20333"/>
                  </a:lnTo>
                  <a:lnTo>
                    <a:pt x="5919" y="20339"/>
                  </a:lnTo>
                  <a:lnTo>
                    <a:pt x="5919" y="20350"/>
                  </a:lnTo>
                  <a:lnTo>
                    <a:pt x="5922" y="20366"/>
                  </a:lnTo>
                  <a:lnTo>
                    <a:pt x="5928" y="20371"/>
                  </a:lnTo>
                  <a:close/>
                  <a:moveTo>
                    <a:pt x="6591" y="21404"/>
                  </a:moveTo>
                  <a:lnTo>
                    <a:pt x="6569" y="21404"/>
                  </a:lnTo>
                  <a:lnTo>
                    <a:pt x="6563" y="21410"/>
                  </a:lnTo>
                  <a:lnTo>
                    <a:pt x="6547" y="21415"/>
                  </a:lnTo>
                  <a:lnTo>
                    <a:pt x="6544" y="21421"/>
                  </a:lnTo>
                  <a:lnTo>
                    <a:pt x="6547" y="21431"/>
                  </a:lnTo>
                  <a:lnTo>
                    <a:pt x="6554" y="21431"/>
                  </a:lnTo>
                  <a:lnTo>
                    <a:pt x="6560" y="21421"/>
                  </a:lnTo>
                  <a:lnTo>
                    <a:pt x="6566" y="21415"/>
                  </a:lnTo>
                  <a:lnTo>
                    <a:pt x="6569" y="21415"/>
                  </a:lnTo>
                  <a:lnTo>
                    <a:pt x="6572" y="21421"/>
                  </a:lnTo>
                  <a:lnTo>
                    <a:pt x="6579" y="21421"/>
                  </a:lnTo>
                  <a:lnTo>
                    <a:pt x="6585" y="21415"/>
                  </a:lnTo>
                  <a:lnTo>
                    <a:pt x="6588" y="21421"/>
                  </a:lnTo>
                  <a:lnTo>
                    <a:pt x="6594" y="21421"/>
                  </a:lnTo>
                  <a:lnTo>
                    <a:pt x="6601" y="21415"/>
                  </a:lnTo>
                  <a:lnTo>
                    <a:pt x="6601" y="21410"/>
                  </a:lnTo>
                  <a:lnTo>
                    <a:pt x="6598" y="21404"/>
                  </a:lnTo>
                  <a:lnTo>
                    <a:pt x="6591" y="21404"/>
                  </a:lnTo>
                  <a:close/>
                  <a:moveTo>
                    <a:pt x="6371" y="21442"/>
                  </a:moveTo>
                  <a:lnTo>
                    <a:pt x="6327" y="21437"/>
                  </a:lnTo>
                  <a:lnTo>
                    <a:pt x="6315" y="21442"/>
                  </a:lnTo>
                  <a:lnTo>
                    <a:pt x="6324" y="21459"/>
                  </a:lnTo>
                  <a:lnTo>
                    <a:pt x="6324" y="21470"/>
                  </a:lnTo>
                  <a:lnTo>
                    <a:pt x="6327" y="21491"/>
                  </a:lnTo>
                  <a:lnTo>
                    <a:pt x="6330" y="21491"/>
                  </a:lnTo>
                  <a:lnTo>
                    <a:pt x="6337" y="21497"/>
                  </a:lnTo>
                  <a:lnTo>
                    <a:pt x="6352" y="21497"/>
                  </a:lnTo>
                  <a:lnTo>
                    <a:pt x="6359" y="21491"/>
                  </a:lnTo>
                  <a:lnTo>
                    <a:pt x="6359" y="21480"/>
                  </a:lnTo>
                  <a:lnTo>
                    <a:pt x="6365" y="21480"/>
                  </a:lnTo>
                  <a:lnTo>
                    <a:pt x="6371" y="21486"/>
                  </a:lnTo>
                  <a:lnTo>
                    <a:pt x="6371" y="21502"/>
                  </a:lnTo>
                  <a:lnTo>
                    <a:pt x="6384" y="21502"/>
                  </a:lnTo>
                  <a:lnTo>
                    <a:pt x="6390" y="21497"/>
                  </a:lnTo>
                  <a:lnTo>
                    <a:pt x="6393" y="21470"/>
                  </a:lnTo>
                  <a:lnTo>
                    <a:pt x="6396" y="21459"/>
                  </a:lnTo>
                  <a:lnTo>
                    <a:pt x="6393" y="21453"/>
                  </a:lnTo>
                  <a:lnTo>
                    <a:pt x="6381" y="21442"/>
                  </a:lnTo>
                  <a:lnTo>
                    <a:pt x="6371" y="21442"/>
                  </a:lnTo>
                  <a:close/>
                  <a:moveTo>
                    <a:pt x="6396" y="21502"/>
                  </a:moveTo>
                  <a:lnTo>
                    <a:pt x="6396" y="21508"/>
                  </a:lnTo>
                  <a:lnTo>
                    <a:pt x="6403" y="21508"/>
                  </a:lnTo>
                  <a:lnTo>
                    <a:pt x="6409" y="21497"/>
                  </a:lnTo>
                  <a:lnTo>
                    <a:pt x="6406" y="21486"/>
                  </a:lnTo>
                  <a:lnTo>
                    <a:pt x="6403" y="21491"/>
                  </a:lnTo>
                  <a:lnTo>
                    <a:pt x="6396" y="21497"/>
                  </a:lnTo>
                  <a:lnTo>
                    <a:pt x="6396" y="21502"/>
                  </a:lnTo>
                  <a:close/>
                  <a:moveTo>
                    <a:pt x="6425" y="21497"/>
                  </a:moveTo>
                  <a:lnTo>
                    <a:pt x="6431" y="21497"/>
                  </a:lnTo>
                  <a:lnTo>
                    <a:pt x="6434" y="21491"/>
                  </a:lnTo>
                  <a:lnTo>
                    <a:pt x="6434" y="21486"/>
                  </a:lnTo>
                  <a:lnTo>
                    <a:pt x="6431" y="21480"/>
                  </a:lnTo>
                  <a:lnTo>
                    <a:pt x="6428" y="21480"/>
                  </a:lnTo>
                  <a:lnTo>
                    <a:pt x="6422" y="21491"/>
                  </a:lnTo>
                  <a:lnTo>
                    <a:pt x="6425" y="21497"/>
                  </a:lnTo>
                  <a:close/>
                  <a:moveTo>
                    <a:pt x="2339" y="5752"/>
                  </a:moveTo>
                  <a:lnTo>
                    <a:pt x="2342" y="5757"/>
                  </a:lnTo>
                  <a:lnTo>
                    <a:pt x="2348" y="5757"/>
                  </a:lnTo>
                  <a:lnTo>
                    <a:pt x="2354" y="5747"/>
                  </a:lnTo>
                  <a:lnTo>
                    <a:pt x="2354" y="5736"/>
                  </a:lnTo>
                  <a:lnTo>
                    <a:pt x="2351" y="5730"/>
                  </a:lnTo>
                  <a:lnTo>
                    <a:pt x="2345" y="5736"/>
                  </a:lnTo>
                  <a:lnTo>
                    <a:pt x="2342" y="5741"/>
                  </a:lnTo>
                  <a:lnTo>
                    <a:pt x="2339" y="5752"/>
                  </a:lnTo>
                  <a:close/>
                  <a:moveTo>
                    <a:pt x="2379" y="5714"/>
                  </a:moveTo>
                  <a:lnTo>
                    <a:pt x="2386" y="5703"/>
                  </a:lnTo>
                  <a:lnTo>
                    <a:pt x="2392" y="5687"/>
                  </a:lnTo>
                  <a:lnTo>
                    <a:pt x="2395" y="5676"/>
                  </a:lnTo>
                  <a:lnTo>
                    <a:pt x="2392" y="5676"/>
                  </a:lnTo>
                  <a:lnTo>
                    <a:pt x="2383" y="5692"/>
                  </a:lnTo>
                  <a:lnTo>
                    <a:pt x="2370" y="5709"/>
                  </a:lnTo>
                  <a:lnTo>
                    <a:pt x="2367" y="5714"/>
                  </a:lnTo>
                  <a:lnTo>
                    <a:pt x="2370" y="5725"/>
                  </a:lnTo>
                  <a:lnTo>
                    <a:pt x="2373" y="5725"/>
                  </a:lnTo>
                  <a:lnTo>
                    <a:pt x="2379" y="5714"/>
                  </a:lnTo>
                  <a:close/>
                  <a:moveTo>
                    <a:pt x="2317" y="5692"/>
                  </a:moveTo>
                  <a:lnTo>
                    <a:pt x="2320" y="5698"/>
                  </a:lnTo>
                  <a:lnTo>
                    <a:pt x="2326" y="5687"/>
                  </a:lnTo>
                  <a:lnTo>
                    <a:pt x="2323" y="5676"/>
                  </a:lnTo>
                  <a:lnTo>
                    <a:pt x="2317" y="5676"/>
                  </a:lnTo>
                  <a:lnTo>
                    <a:pt x="2310" y="5681"/>
                  </a:lnTo>
                  <a:lnTo>
                    <a:pt x="2310" y="5687"/>
                  </a:lnTo>
                  <a:lnTo>
                    <a:pt x="2317" y="5692"/>
                  </a:lnTo>
                  <a:close/>
                  <a:moveTo>
                    <a:pt x="2232" y="5719"/>
                  </a:moveTo>
                  <a:lnTo>
                    <a:pt x="2225" y="5698"/>
                  </a:lnTo>
                  <a:lnTo>
                    <a:pt x="2213" y="5676"/>
                  </a:lnTo>
                  <a:lnTo>
                    <a:pt x="2210" y="5665"/>
                  </a:lnTo>
                  <a:lnTo>
                    <a:pt x="2210" y="5660"/>
                  </a:lnTo>
                  <a:lnTo>
                    <a:pt x="2213" y="5654"/>
                  </a:lnTo>
                  <a:lnTo>
                    <a:pt x="2210" y="5649"/>
                  </a:lnTo>
                  <a:lnTo>
                    <a:pt x="2207" y="5632"/>
                  </a:lnTo>
                  <a:lnTo>
                    <a:pt x="2200" y="5643"/>
                  </a:lnTo>
                  <a:lnTo>
                    <a:pt x="2197" y="5654"/>
                  </a:lnTo>
                  <a:lnTo>
                    <a:pt x="2203" y="5676"/>
                  </a:lnTo>
                  <a:lnTo>
                    <a:pt x="2222" y="5725"/>
                  </a:lnTo>
                  <a:lnTo>
                    <a:pt x="2229" y="5730"/>
                  </a:lnTo>
                  <a:lnTo>
                    <a:pt x="2232" y="5730"/>
                  </a:lnTo>
                  <a:lnTo>
                    <a:pt x="2232" y="5719"/>
                  </a:lnTo>
                  <a:close/>
                  <a:moveTo>
                    <a:pt x="987" y="5225"/>
                  </a:moveTo>
                  <a:lnTo>
                    <a:pt x="981" y="5214"/>
                  </a:lnTo>
                  <a:lnTo>
                    <a:pt x="981" y="5197"/>
                  </a:lnTo>
                  <a:lnTo>
                    <a:pt x="978" y="5187"/>
                  </a:lnTo>
                  <a:lnTo>
                    <a:pt x="971" y="5181"/>
                  </a:lnTo>
                  <a:lnTo>
                    <a:pt x="968" y="5181"/>
                  </a:lnTo>
                  <a:lnTo>
                    <a:pt x="962" y="5187"/>
                  </a:lnTo>
                  <a:lnTo>
                    <a:pt x="956" y="5181"/>
                  </a:lnTo>
                  <a:lnTo>
                    <a:pt x="946" y="5170"/>
                  </a:lnTo>
                  <a:lnTo>
                    <a:pt x="937" y="5165"/>
                  </a:lnTo>
                  <a:lnTo>
                    <a:pt x="930" y="5165"/>
                  </a:lnTo>
                  <a:lnTo>
                    <a:pt x="930" y="5176"/>
                  </a:lnTo>
                  <a:lnTo>
                    <a:pt x="934" y="5187"/>
                  </a:lnTo>
                  <a:lnTo>
                    <a:pt x="924" y="5203"/>
                  </a:lnTo>
                  <a:lnTo>
                    <a:pt x="912" y="5203"/>
                  </a:lnTo>
                  <a:lnTo>
                    <a:pt x="896" y="5176"/>
                  </a:lnTo>
                  <a:lnTo>
                    <a:pt x="893" y="5181"/>
                  </a:lnTo>
                  <a:lnTo>
                    <a:pt x="886" y="5214"/>
                  </a:lnTo>
                  <a:lnTo>
                    <a:pt x="886" y="5225"/>
                  </a:lnTo>
                  <a:lnTo>
                    <a:pt x="883" y="5230"/>
                  </a:lnTo>
                  <a:lnTo>
                    <a:pt x="877" y="5225"/>
                  </a:lnTo>
                  <a:lnTo>
                    <a:pt x="864" y="5225"/>
                  </a:lnTo>
                  <a:lnTo>
                    <a:pt x="846" y="5236"/>
                  </a:lnTo>
                  <a:lnTo>
                    <a:pt x="839" y="5252"/>
                  </a:lnTo>
                  <a:lnTo>
                    <a:pt x="833" y="5263"/>
                  </a:lnTo>
                  <a:lnTo>
                    <a:pt x="833" y="5284"/>
                  </a:lnTo>
                  <a:lnTo>
                    <a:pt x="839" y="5306"/>
                  </a:lnTo>
                  <a:lnTo>
                    <a:pt x="846" y="5333"/>
                  </a:lnTo>
                  <a:lnTo>
                    <a:pt x="852" y="5350"/>
                  </a:lnTo>
                  <a:lnTo>
                    <a:pt x="855" y="5355"/>
                  </a:lnTo>
                  <a:lnTo>
                    <a:pt x="861" y="5355"/>
                  </a:lnTo>
                  <a:lnTo>
                    <a:pt x="864" y="5350"/>
                  </a:lnTo>
                  <a:lnTo>
                    <a:pt x="874" y="5339"/>
                  </a:lnTo>
                  <a:lnTo>
                    <a:pt x="883" y="5339"/>
                  </a:lnTo>
                  <a:lnTo>
                    <a:pt x="886" y="5344"/>
                  </a:lnTo>
                  <a:lnTo>
                    <a:pt x="883" y="5350"/>
                  </a:lnTo>
                  <a:lnTo>
                    <a:pt x="880" y="5361"/>
                  </a:lnTo>
                  <a:lnTo>
                    <a:pt x="874" y="5377"/>
                  </a:lnTo>
                  <a:lnTo>
                    <a:pt x="874" y="5382"/>
                  </a:lnTo>
                  <a:lnTo>
                    <a:pt x="880" y="5382"/>
                  </a:lnTo>
                  <a:lnTo>
                    <a:pt x="890" y="5371"/>
                  </a:lnTo>
                  <a:lnTo>
                    <a:pt x="902" y="5355"/>
                  </a:lnTo>
                  <a:lnTo>
                    <a:pt x="905" y="5344"/>
                  </a:lnTo>
                  <a:lnTo>
                    <a:pt x="905" y="5333"/>
                  </a:lnTo>
                  <a:lnTo>
                    <a:pt x="908" y="5317"/>
                  </a:lnTo>
                  <a:lnTo>
                    <a:pt x="912" y="5312"/>
                  </a:lnTo>
                  <a:lnTo>
                    <a:pt x="921" y="5301"/>
                  </a:lnTo>
                  <a:lnTo>
                    <a:pt x="937" y="5295"/>
                  </a:lnTo>
                  <a:lnTo>
                    <a:pt x="959" y="5290"/>
                  </a:lnTo>
                  <a:lnTo>
                    <a:pt x="974" y="5274"/>
                  </a:lnTo>
                  <a:lnTo>
                    <a:pt x="987" y="5263"/>
                  </a:lnTo>
                  <a:lnTo>
                    <a:pt x="993" y="5246"/>
                  </a:lnTo>
                  <a:lnTo>
                    <a:pt x="993" y="5225"/>
                  </a:lnTo>
                  <a:lnTo>
                    <a:pt x="987" y="5225"/>
                  </a:lnTo>
                  <a:close/>
                  <a:moveTo>
                    <a:pt x="974" y="5094"/>
                  </a:moveTo>
                  <a:lnTo>
                    <a:pt x="968" y="5083"/>
                  </a:lnTo>
                  <a:lnTo>
                    <a:pt x="962" y="5078"/>
                  </a:lnTo>
                  <a:lnTo>
                    <a:pt x="956" y="5083"/>
                  </a:lnTo>
                  <a:lnTo>
                    <a:pt x="956" y="5110"/>
                  </a:lnTo>
                  <a:lnTo>
                    <a:pt x="946" y="5110"/>
                  </a:lnTo>
                  <a:lnTo>
                    <a:pt x="937" y="5116"/>
                  </a:lnTo>
                  <a:lnTo>
                    <a:pt x="930" y="5127"/>
                  </a:lnTo>
                  <a:lnTo>
                    <a:pt x="930" y="5138"/>
                  </a:lnTo>
                  <a:lnTo>
                    <a:pt x="934" y="5149"/>
                  </a:lnTo>
                  <a:lnTo>
                    <a:pt x="943" y="5159"/>
                  </a:lnTo>
                  <a:lnTo>
                    <a:pt x="952" y="5165"/>
                  </a:lnTo>
                  <a:lnTo>
                    <a:pt x="959" y="5159"/>
                  </a:lnTo>
                  <a:lnTo>
                    <a:pt x="971" y="5138"/>
                  </a:lnTo>
                  <a:lnTo>
                    <a:pt x="978" y="5138"/>
                  </a:lnTo>
                  <a:lnTo>
                    <a:pt x="993" y="5132"/>
                  </a:lnTo>
                  <a:lnTo>
                    <a:pt x="1006" y="5121"/>
                  </a:lnTo>
                  <a:lnTo>
                    <a:pt x="1006" y="5110"/>
                  </a:lnTo>
                  <a:lnTo>
                    <a:pt x="1000" y="5094"/>
                  </a:lnTo>
                  <a:lnTo>
                    <a:pt x="996" y="5089"/>
                  </a:lnTo>
                  <a:lnTo>
                    <a:pt x="993" y="5089"/>
                  </a:lnTo>
                  <a:lnTo>
                    <a:pt x="981" y="5100"/>
                  </a:lnTo>
                  <a:lnTo>
                    <a:pt x="978" y="5100"/>
                  </a:lnTo>
                  <a:lnTo>
                    <a:pt x="974" y="5094"/>
                  </a:lnTo>
                  <a:close/>
                  <a:moveTo>
                    <a:pt x="1304" y="4768"/>
                  </a:moveTo>
                  <a:lnTo>
                    <a:pt x="1289" y="4801"/>
                  </a:lnTo>
                  <a:lnTo>
                    <a:pt x="1264" y="4850"/>
                  </a:lnTo>
                  <a:lnTo>
                    <a:pt x="1260" y="4855"/>
                  </a:lnTo>
                  <a:lnTo>
                    <a:pt x="1267" y="4855"/>
                  </a:lnTo>
                  <a:lnTo>
                    <a:pt x="1286" y="4844"/>
                  </a:lnTo>
                  <a:lnTo>
                    <a:pt x="1292" y="4839"/>
                  </a:lnTo>
                  <a:lnTo>
                    <a:pt x="1298" y="4828"/>
                  </a:lnTo>
                  <a:lnTo>
                    <a:pt x="1301" y="4817"/>
                  </a:lnTo>
                  <a:lnTo>
                    <a:pt x="1320" y="4773"/>
                  </a:lnTo>
                  <a:lnTo>
                    <a:pt x="1320" y="4763"/>
                  </a:lnTo>
                  <a:lnTo>
                    <a:pt x="1317" y="4763"/>
                  </a:lnTo>
                  <a:lnTo>
                    <a:pt x="1314" y="4757"/>
                  </a:lnTo>
                  <a:lnTo>
                    <a:pt x="1304" y="4768"/>
                  </a:lnTo>
                  <a:close/>
                  <a:moveTo>
                    <a:pt x="1358" y="4741"/>
                  </a:moveTo>
                  <a:lnTo>
                    <a:pt x="1345" y="4735"/>
                  </a:lnTo>
                  <a:lnTo>
                    <a:pt x="1339" y="4741"/>
                  </a:lnTo>
                  <a:lnTo>
                    <a:pt x="1339" y="4773"/>
                  </a:lnTo>
                  <a:lnTo>
                    <a:pt x="1345" y="4779"/>
                  </a:lnTo>
                  <a:lnTo>
                    <a:pt x="1352" y="4773"/>
                  </a:lnTo>
                  <a:lnTo>
                    <a:pt x="1367" y="4763"/>
                  </a:lnTo>
                  <a:lnTo>
                    <a:pt x="1374" y="4757"/>
                  </a:lnTo>
                  <a:lnTo>
                    <a:pt x="1374" y="4752"/>
                  </a:lnTo>
                  <a:lnTo>
                    <a:pt x="1370" y="4746"/>
                  </a:lnTo>
                  <a:lnTo>
                    <a:pt x="1358" y="4741"/>
                  </a:lnTo>
                  <a:close/>
                  <a:moveTo>
                    <a:pt x="2150" y="5279"/>
                  </a:moveTo>
                  <a:lnTo>
                    <a:pt x="2156" y="5279"/>
                  </a:lnTo>
                  <a:lnTo>
                    <a:pt x="2156" y="5257"/>
                  </a:lnTo>
                  <a:lnTo>
                    <a:pt x="2153" y="5241"/>
                  </a:lnTo>
                  <a:lnTo>
                    <a:pt x="2153" y="5230"/>
                  </a:lnTo>
                  <a:lnTo>
                    <a:pt x="2156" y="5225"/>
                  </a:lnTo>
                  <a:lnTo>
                    <a:pt x="2156" y="5219"/>
                  </a:lnTo>
                  <a:lnTo>
                    <a:pt x="2153" y="5197"/>
                  </a:lnTo>
                  <a:lnTo>
                    <a:pt x="2134" y="5132"/>
                  </a:lnTo>
                  <a:lnTo>
                    <a:pt x="2131" y="5127"/>
                  </a:lnTo>
                  <a:lnTo>
                    <a:pt x="2122" y="5127"/>
                  </a:lnTo>
                  <a:lnTo>
                    <a:pt x="2112" y="5121"/>
                  </a:lnTo>
                  <a:lnTo>
                    <a:pt x="2109" y="5121"/>
                  </a:lnTo>
                  <a:lnTo>
                    <a:pt x="2103" y="5110"/>
                  </a:lnTo>
                  <a:lnTo>
                    <a:pt x="2093" y="5100"/>
                  </a:lnTo>
                  <a:lnTo>
                    <a:pt x="2093" y="5105"/>
                  </a:lnTo>
                  <a:lnTo>
                    <a:pt x="2097" y="5149"/>
                  </a:lnTo>
                  <a:lnTo>
                    <a:pt x="2103" y="5197"/>
                  </a:lnTo>
                  <a:lnTo>
                    <a:pt x="2106" y="5225"/>
                  </a:lnTo>
                  <a:lnTo>
                    <a:pt x="2112" y="5252"/>
                  </a:lnTo>
                  <a:lnTo>
                    <a:pt x="2119" y="5274"/>
                  </a:lnTo>
                  <a:lnTo>
                    <a:pt x="2109" y="5290"/>
                  </a:lnTo>
                  <a:lnTo>
                    <a:pt x="2109" y="5328"/>
                  </a:lnTo>
                  <a:lnTo>
                    <a:pt x="2115" y="5328"/>
                  </a:lnTo>
                  <a:lnTo>
                    <a:pt x="2134" y="5312"/>
                  </a:lnTo>
                  <a:lnTo>
                    <a:pt x="2141" y="5301"/>
                  </a:lnTo>
                  <a:lnTo>
                    <a:pt x="2141" y="5284"/>
                  </a:lnTo>
                  <a:lnTo>
                    <a:pt x="2150" y="5279"/>
                  </a:lnTo>
                  <a:close/>
                  <a:moveTo>
                    <a:pt x="2103" y="5355"/>
                  </a:moveTo>
                  <a:lnTo>
                    <a:pt x="2097" y="5317"/>
                  </a:lnTo>
                  <a:lnTo>
                    <a:pt x="2093" y="5290"/>
                  </a:lnTo>
                  <a:lnTo>
                    <a:pt x="2084" y="5268"/>
                  </a:lnTo>
                  <a:lnTo>
                    <a:pt x="2068" y="5252"/>
                  </a:lnTo>
                  <a:lnTo>
                    <a:pt x="2062" y="5246"/>
                  </a:lnTo>
                  <a:lnTo>
                    <a:pt x="2056" y="5246"/>
                  </a:lnTo>
                  <a:lnTo>
                    <a:pt x="2049" y="5252"/>
                  </a:lnTo>
                  <a:lnTo>
                    <a:pt x="2046" y="5257"/>
                  </a:lnTo>
                  <a:lnTo>
                    <a:pt x="2046" y="5290"/>
                  </a:lnTo>
                  <a:lnTo>
                    <a:pt x="2059" y="5306"/>
                  </a:lnTo>
                  <a:lnTo>
                    <a:pt x="2062" y="5323"/>
                  </a:lnTo>
                  <a:lnTo>
                    <a:pt x="2062" y="5361"/>
                  </a:lnTo>
                  <a:lnTo>
                    <a:pt x="2068" y="5371"/>
                  </a:lnTo>
                  <a:lnTo>
                    <a:pt x="2075" y="5377"/>
                  </a:lnTo>
                  <a:lnTo>
                    <a:pt x="2075" y="5393"/>
                  </a:lnTo>
                  <a:lnTo>
                    <a:pt x="2078" y="5404"/>
                  </a:lnTo>
                  <a:lnTo>
                    <a:pt x="2084" y="5404"/>
                  </a:lnTo>
                  <a:lnTo>
                    <a:pt x="2084" y="5442"/>
                  </a:lnTo>
                  <a:lnTo>
                    <a:pt x="2093" y="5453"/>
                  </a:lnTo>
                  <a:lnTo>
                    <a:pt x="2103" y="5480"/>
                  </a:lnTo>
                  <a:lnTo>
                    <a:pt x="2106" y="5480"/>
                  </a:lnTo>
                  <a:lnTo>
                    <a:pt x="2109" y="5475"/>
                  </a:lnTo>
                  <a:lnTo>
                    <a:pt x="2109" y="5458"/>
                  </a:lnTo>
                  <a:lnTo>
                    <a:pt x="2106" y="5431"/>
                  </a:lnTo>
                  <a:lnTo>
                    <a:pt x="2106" y="5410"/>
                  </a:lnTo>
                  <a:lnTo>
                    <a:pt x="2109" y="5393"/>
                  </a:lnTo>
                  <a:lnTo>
                    <a:pt x="2103" y="5355"/>
                  </a:lnTo>
                  <a:close/>
                  <a:moveTo>
                    <a:pt x="2034" y="5274"/>
                  </a:moveTo>
                  <a:lnTo>
                    <a:pt x="2031" y="5279"/>
                  </a:lnTo>
                  <a:lnTo>
                    <a:pt x="2031" y="5333"/>
                  </a:lnTo>
                  <a:lnTo>
                    <a:pt x="2040" y="5333"/>
                  </a:lnTo>
                  <a:lnTo>
                    <a:pt x="2043" y="5328"/>
                  </a:lnTo>
                  <a:lnTo>
                    <a:pt x="2043" y="5295"/>
                  </a:lnTo>
                  <a:lnTo>
                    <a:pt x="2037" y="5279"/>
                  </a:lnTo>
                  <a:lnTo>
                    <a:pt x="2034" y="5274"/>
                  </a:lnTo>
                  <a:close/>
                  <a:moveTo>
                    <a:pt x="2043" y="5225"/>
                  </a:moveTo>
                  <a:lnTo>
                    <a:pt x="2040" y="5208"/>
                  </a:lnTo>
                  <a:lnTo>
                    <a:pt x="2043" y="5203"/>
                  </a:lnTo>
                  <a:lnTo>
                    <a:pt x="2049" y="5208"/>
                  </a:lnTo>
                  <a:lnTo>
                    <a:pt x="2081" y="5241"/>
                  </a:lnTo>
                  <a:lnTo>
                    <a:pt x="2090" y="5246"/>
                  </a:lnTo>
                  <a:lnTo>
                    <a:pt x="2093" y="5246"/>
                  </a:lnTo>
                  <a:lnTo>
                    <a:pt x="2097" y="5241"/>
                  </a:lnTo>
                  <a:lnTo>
                    <a:pt x="2093" y="5219"/>
                  </a:lnTo>
                  <a:lnTo>
                    <a:pt x="2087" y="5192"/>
                  </a:lnTo>
                  <a:lnTo>
                    <a:pt x="2087" y="5187"/>
                  </a:lnTo>
                  <a:lnTo>
                    <a:pt x="2090" y="5170"/>
                  </a:lnTo>
                  <a:lnTo>
                    <a:pt x="2090" y="5165"/>
                  </a:lnTo>
                  <a:lnTo>
                    <a:pt x="2087" y="5154"/>
                  </a:lnTo>
                  <a:lnTo>
                    <a:pt x="2075" y="5138"/>
                  </a:lnTo>
                  <a:lnTo>
                    <a:pt x="2046" y="5116"/>
                  </a:lnTo>
                  <a:lnTo>
                    <a:pt x="2034" y="5110"/>
                  </a:lnTo>
                  <a:lnTo>
                    <a:pt x="2024" y="5116"/>
                  </a:lnTo>
                  <a:lnTo>
                    <a:pt x="2018" y="5121"/>
                  </a:lnTo>
                  <a:lnTo>
                    <a:pt x="2002" y="5121"/>
                  </a:lnTo>
                  <a:lnTo>
                    <a:pt x="1999" y="5127"/>
                  </a:lnTo>
                  <a:lnTo>
                    <a:pt x="1993" y="5143"/>
                  </a:lnTo>
                  <a:lnTo>
                    <a:pt x="1990" y="5159"/>
                  </a:lnTo>
                  <a:lnTo>
                    <a:pt x="1990" y="5170"/>
                  </a:lnTo>
                  <a:lnTo>
                    <a:pt x="1993" y="5181"/>
                  </a:lnTo>
                  <a:lnTo>
                    <a:pt x="2005" y="5192"/>
                  </a:lnTo>
                  <a:lnTo>
                    <a:pt x="2012" y="5203"/>
                  </a:lnTo>
                  <a:lnTo>
                    <a:pt x="2012" y="5230"/>
                  </a:lnTo>
                  <a:lnTo>
                    <a:pt x="2024" y="5252"/>
                  </a:lnTo>
                  <a:lnTo>
                    <a:pt x="2034" y="5257"/>
                  </a:lnTo>
                  <a:lnTo>
                    <a:pt x="2040" y="5252"/>
                  </a:lnTo>
                  <a:lnTo>
                    <a:pt x="2046" y="5236"/>
                  </a:lnTo>
                  <a:lnTo>
                    <a:pt x="2046" y="5230"/>
                  </a:lnTo>
                  <a:lnTo>
                    <a:pt x="2043" y="5225"/>
                  </a:lnTo>
                  <a:close/>
                  <a:moveTo>
                    <a:pt x="2207" y="5393"/>
                  </a:moveTo>
                  <a:lnTo>
                    <a:pt x="2210" y="5388"/>
                  </a:lnTo>
                  <a:lnTo>
                    <a:pt x="2216" y="5355"/>
                  </a:lnTo>
                  <a:lnTo>
                    <a:pt x="2213" y="5339"/>
                  </a:lnTo>
                  <a:lnTo>
                    <a:pt x="2207" y="5333"/>
                  </a:lnTo>
                  <a:lnTo>
                    <a:pt x="2191" y="5333"/>
                  </a:lnTo>
                  <a:lnTo>
                    <a:pt x="2181" y="5328"/>
                  </a:lnTo>
                  <a:lnTo>
                    <a:pt x="2172" y="5317"/>
                  </a:lnTo>
                  <a:lnTo>
                    <a:pt x="2159" y="5317"/>
                  </a:lnTo>
                  <a:lnTo>
                    <a:pt x="2153" y="5323"/>
                  </a:lnTo>
                  <a:lnTo>
                    <a:pt x="2153" y="5355"/>
                  </a:lnTo>
                  <a:lnTo>
                    <a:pt x="2169" y="5355"/>
                  </a:lnTo>
                  <a:lnTo>
                    <a:pt x="2172" y="5361"/>
                  </a:lnTo>
                  <a:lnTo>
                    <a:pt x="2172" y="5415"/>
                  </a:lnTo>
                  <a:lnTo>
                    <a:pt x="2178" y="5426"/>
                  </a:lnTo>
                  <a:lnTo>
                    <a:pt x="2207" y="5426"/>
                  </a:lnTo>
                  <a:lnTo>
                    <a:pt x="2207" y="5393"/>
                  </a:lnTo>
                  <a:close/>
                  <a:moveTo>
                    <a:pt x="2163" y="5404"/>
                  </a:moveTo>
                  <a:lnTo>
                    <a:pt x="2166" y="5382"/>
                  </a:lnTo>
                  <a:lnTo>
                    <a:pt x="2159" y="5371"/>
                  </a:lnTo>
                  <a:lnTo>
                    <a:pt x="2153" y="5366"/>
                  </a:lnTo>
                  <a:lnTo>
                    <a:pt x="2147" y="5355"/>
                  </a:lnTo>
                  <a:lnTo>
                    <a:pt x="2144" y="5344"/>
                  </a:lnTo>
                  <a:lnTo>
                    <a:pt x="2137" y="5344"/>
                  </a:lnTo>
                  <a:lnTo>
                    <a:pt x="2131" y="5350"/>
                  </a:lnTo>
                  <a:lnTo>
                    <a:pt x="2122" y="5366"/>
                  </a:lnTo>
                  <a:lnTo>
                    <a:pt x="2122" y="5377"/>
                  </a:lnTo>
                  <a:lnTo>
                    <a:pt x="2128" y="5393"/>
                  </a:lnTo>
                  <a:lnTo>
                    <a:pt x="2144" y="5426"/>
                  </a:lnTo>
                  <a:lnTo>
                    <a:pt x="2147" y="5437"/>
                  </a:lnTo>
                  <a:lnTo>
                    <a:pt x="2134" y="5437"/>
                  </a:lnTo>
                  <a:lnTo>
                    <a:pt x="2131" y="5448"/>
                  </a:lnTo>
                  <a:lnTo>
                    <a:pt x="2131" y="5464"/>
                  </a:lnTo>
                  <a:lnTo>
                    <a:pt x="2134" y="5491"/>
                  </a:lnTo>
                  <a:lnTo>
                    <a:pt x="2137" y="5497"/>
                  </a:lnTo>
                  <a:lnTo>
                    <a:pt x="2141" y="5497"/>
                  </a:lnTo>
                  <a:lnTo>
                    <a:pt x="2141" y="5486"/>
                  </a:lnTo>
                  <a:lnTo>
                    <a:pt x="2144" y="5475"/>
                  </a:lnTo>
                  <a:lnTo>
                    <a:pt x="2144" y="5469"/>
                  </a:lnTo>
                  <a:lnTo>
                    <a:pt x="2147" y="5475"/>
                  </a:lnTo>
                  <a:lnTo>
                    <a:pt x="2150" y="5491"/>
                  </a:lnTo>
                  <a:lnTo>
                    <a:pt x="2153" y="5491"/>
                  </a:lnTo>
                  <a:lnTo>
                    <a:pt x="2156" y="5469"/>
                  </a:lnTo>
                  <a:lnTo>
                    <a:pt x="2159" y="5458"/>
                  </a:lnTo>
                  <a:lnTo>
                    <a:pt x="2159" y="5426"/>
                  </a:lnTo>
                  <a:lnTo>
                    <a:pt x="2163" y="5404"/>
                  </a:lnTo>
                  <a:close/>
                  <a:moveTo>
                    <a:pt x="2188" y="5480"/>
                  </a:moveTo>
                  <a:lnTo>
                    <a:pt x="2172" y="5480"/>
                  </a:lnTo>
                  <a:lnTo>
                    <a:pt x="2175" y="5486"/>
                  </a:lnTo>
                  <a:lnTo>
                    <a:pt x="2175" y="5491"/>
                  </a:lnTo>
                  <a:lnTo>
                    <a:pt x="2172" y="5491"/>
                  </a:lnTo>
                  <a:lnTo>
                    <a:pt x="2166" y="5497"/>
                  </a:lnTo>
                  <a:lnTo>
                    <a:pt x="2163" y="5502"/>
                  </a:lnTo>
                  <a:lnTo>
                    <a:pt x="2163" y="5518"/>
                  </a:lnTo>
                  <a:lnTo>
                    <a:pt x="2166" y="5518"/>
                  </a:lnTo>
                  <a:lnTo>
                    <a:pt x="2175" y="5513"/>
                  </a:lnTo>
                  <a:lnTo>
                    <a:pt x="2178" y="5507"/>
                  </a:lnTo>
                  <a:lnTo>
                    <a:pt x="2188" y="5507"/>
                  </a:lnTo>
                  <a:lnTo>
                    <a:pt x="2194" y="5502"/>
                  </a:lnTo>
                  <a:lnTo>
                    <a:pt x="2194" y="5486"/>
                  </a:lnTo>
                  <a:lnTo>
                    <a:pt x="2188" y="5480"/>
                  </a:lnTo>
                  <a:close/>
                  <a:moveTo>
                    <a:pt x="2210" y="5627"/>
                  </a:moveTo>
                  <a:lnTo>
                    <a:pt x="2216" y="5627"/>
                  </a:lnTo>
                  <a:lnTo>
                    <a:pt x="2216" y="5632"/>
                  </a:lnTo>
                  <a:lnTo>
                    <a:pt x="2219" y="5638"/>
                  </a:lnTo>
                  <a:lnTo>
                    <a:pt x="2225" y="5632"/>
                  </a:lnTo>
                  <a:lnTo>
                    <a:pt x="2238" y="5654"/>
                  </a:lnTo>
                  <a:lnTo>
                    <a:pt x="2241" y="5665"/>
                  </a:lnTo>
                  <a:lnTo>
                    <a:pt x="2241" y="5676"/>
                  </a:lnTo>
                  <a:lnTo>
                    <a:pt x="2247" y="5687"/>
                  </a:lnTo>
                  <a:lnTo>
                    <a:pt x="2251" y="5681"/>
                  </a:lnTo>
                  <a:lnTo>
                    <a:pt x="2254" y="5681"/>
                  </a:lnTo>
                  <a:lnTo>
                    <a:pt x="2254" y="5692"/>
                  </a:lnTo>
                  <a:lnTo>
                    <a:pt x="2257" y="5714"/>
                  </a:lnTo>
                  <a:lnTo>
                    <a:pt x="2263" y="5725"/>
                  </a:lnTo>
                  <a:lnTo>
                    <a:pt x="2269" y="5725"/>
                  </a:lnTo>
                  <a:lnTo>
                    <a:pt x="2276" y="5719"/>
                  </a:lnTo>
                  <a:lnTo>
                    <a:pt x="2279" y="5709"/>
                  </a:lnTo>
                  <a:lnTo>
                    <a:pt x="2279" y="5665"/>
                  </a:lnTo>
                  <a:lnTo>
                    <a:pt x="2276" y="5665"/>
                  </a:lnTo>
                  <a:lnTo>
                    <a:pt x="2276" y="5643"/>
                  </a:lnTo>
                  <a:lnTo>
                    <a:pt x="2279" y="5627"/>
                  </a:lnTo>
                  <a:lnTo>
                    <a:pt x="2273" y="5627"/>
                  </a:lnTo>
                  <a:lnTo>
                    <a:pt x="2269" y="5622"/>
                  </a:lnTo>
                  <a:lnTo>
                    <a:pt x="2269" y="5616"/>
                  </a:lnTo>
                  <a:lnTo>
                    <a:pt x="2266" y="5605"/>
                  </a:lnTo>
                  <a:lnTo>
                    <a:pt x="2260" y="5605"/>
                  </a:lnTo>
                  <a:lnTo>
                    <a:pt x="2254" y="5600"/>
                  </a:lnTo>
                  <a:lnTo>
                    <a:pt x="2251" y="5594"/>
                  </a:lnTo>
                  <a:lnTo>
                    <a:pt x="2244" y="5594"/>
                  </a:lnTo>
                  <a:lnTo>
                    <a:pt x="2238" y="5600"/>
                  </a:lnTo>
                  <a:lnTo>
                    <a:pt x="2235" y="5594"/>
                  </a:lnTo>
                  <a:lnTo>
                    <a:pt x="2235" y="5589"/>
                  </a:lnTo>
                  <a:lnTo>
                    <a:pt x="2238" y="5578"/>
                  </a:lnTo>
                  <a:lnTo>
                    <a:pt x="2247" y="5578"/>
                  </a:lnTo>
                  <a:lnTo>
                    <a:pt x="2257" y="5589"/>
                  </a:lnTo>
                  <a:lnTo>
                    <a:pt x="2263" y="5594"/>
                  </a:lnTo>
                  <a:lnTo>
                    <a:pt x="2266" y="5594"/>
                  </a:lnTo>
                  <a:lnTo>
                    <a:pt x="2254" y="5573"/>
                  </a:lnTo>
                  <a:lnTo>
                    <a:pt x="2247" y="5556"/>
                  </a:lnTo>
                  <a:lnTo>
                    <a:pt x="2241" y="5524"/>
                  </a:lnTo>
                  <a:lnTo>
                    <a:pt x="2235" y="5507"/>
                  </a:lnTo>
                  <a:lnTo>
                    <a:pt x="2225" y="5497"/>
                  </a:lnTo>
                  <a:lnTo>
                    <a:pt x="2210" y="5497"/>
                  </a:lnTo>
                  <a:lnTo>
                    <a:pt x="2207" y="5491"/>
                  </a:lnTo>
                  <a:lnTo>
                    <a:pt x="2207" y="5458"/>
                  </a:lnTo>
                  <a:lnTo>
                    <a:pt x="2203" y="5448"/>
                  </a:lnTo>
                  <a:lnTo>
                    <a:pt x="2200" y="5442"/>
                  </a:lnTo>
                  <a:lnTo>
                    <a:pt x="2197" y="5442"/>
                  </a:lnTo>
                  <a:lnTo>
                    <a:pt x="2194" y="5448"/>
                  </a:lnTo>
                  <a:lnTo>
                    <a:pt x="2185" y="5448"/>
                  </a:lnTo>
                  <a:lnTo>
                    <a:pt x="2178" y="5442"/>
                  </a:lnTo>
                  <a:lnTo>
                    <a:pt x="2178" y="5448"/>
                  </a:lnTo>
                  <a:lnTo>
                    <a:pt x="2172" y="5458"/>
                  </a:lnTo>
                  <a:lnTo>
                    <a:pt x="2172" y="5464"/>
                  </a:lnTo>
                  <a:lnTo>
                    <a:pt x="2185" y="5469"/>
                  </a:lnTo>
                  <a:lnTo>
                    <a:pt x="2194" y="5475"/>
                  </a:lnTo>
                  <a:lnTo>
                    <a:pt x="2197" y="5486"/>
                  </a:lnTo>
                  <a:lnTo>
                    <a:pt x="2197" y="5513"/>
                  </a:lnTo>
                  <a:lnTo>
                    <a:pt x="2200" y="5518"/>
                  </a:lnTo>
                  <a:lnTo>
                    <a:pt x="2203" y="5529"/>
                  </a:lnTo>
                  <a:lnTo>
                    <a:pt x="2203" y="5540"/>
                  </a:lnTo>
                  <a:lnTo>
                    <a:pt x="2200" y="5545"/>
                  </a:lnTo>
                  <a:lnTo>
                    <a:pt x="2194" y="5545"/>
                  </a:lnTo>
                  <a:lnTo>
                    <a:pt x="2191" y="5551"/>
                  </a:lnTo>
                  <a:lnTo>
                    <a:pt x="2188" y="5562"/>
                  </a:lnTo>
                  <a:lnTo>
                    <a:pt x="2191" y="5567"/>
                  </a:lnTo>
                  <a:lnTo>
                    <a:pt x="2203" y="5573"/>
                  </a:lnTo>
                  <a:lnTo>
                    <a:pt x="2210" y="5573"/>
                  </a:lnTo>
                  <a:lnTo>
                    <a:pt x="2207" y="5578"/>
                  </a:lnTo>
                  <a:lnTo>
                    <a:pt x="2207" y="5589"/>
                  </a:lnTo>
                  <a:lnTo>
                    <a:pt x="2210" y="5600"/>
                  </a:lnTo>
                  <a:lnTo>
                    <a:pt x="2213" y="5605"/>
                  </a:lnTo>
                  <a:lnTo>
                    <a:pt x="2210" y="5611"/>
                  </a:lnTo>
                  <a:lnTo>
                    <a:pt x="2197" y="5611"/>
                  </a:lnTo>
                  <a:lnTo>
                    <a:pt x="2197" y="5622"/>
                  </a:lnTo>
                  <a:lnTo>
                    <a:pt x="2200" y="5627"/>
                  </a:lnTo>
                  <a:lnTo>
                    <a:pt x="2210" y="5627"/>
                  </a:lnTo>
                  <a:close/>
                  <a:moveTo>
                    <a:pt x="6013" y="10716"/>
                  </a:moveTo>
                  <a:lnTo>
                    <a:pt x="6010" y="10727"/>
                  </a:lnTo>
                  <a:lnTo>
                    <a:pt x="5991" y="10727"/>
                  </a:lnTo>
                  <a:lnTo>
                    <a:pt x="5985" y="10732"/>
                  </a:lnTo>
                  <a:lnTo>
                    <a:pt x="5978" y="10743"/>
                  </a:lnTo>
                  <a:lnTo>
                    <a:pt x="5975" y="10754"/>
                  </a:lnTo>
                  <a:lnTo>
                    <a:pt x="5975" y="10765"/>
                  </a:lnTo>
                  <a:lnTo>
                    <a:pt x="5981" y="10765"/>
                  </a:lnTo>
                  <a:lnTo>
                    <a:pt x="6000" y="10759"/>
                  </a:lnTo>
                  <a:lnTo>
                    <a:pt x="6010" y="10754"/>
                  </a:lnTo>
                  <a:lnTo>
                    <a:pt x="6016" y="10743"/>
                  </a:lnTo>
                  <a:lnTo>
                    <a:pt x="6019" y="10732"/>
                  </a:lnTo>
                  <a:lnTo>
                    <a:pt x="6019" y="10710"/>
                  </a:lnTo>
                  <a:lnTo>
                    <a:pt x="6016" y="10710"/>
                  </a:lnTo>
                  <a:lnTo>
                    <a:pt x="6013" y="10716"/>
                  </a:lnTo>
                  <a:close/>
                  <a:moveTo>
                    <a:pt x="5721" y="10275"/>
                  </a:moveTo>
                  <a:lnTo>
                    <a:pt x="5727" y="10254"/>
                  </a:lnTo>
                  <a:lnTo>
                    <a:pt x="5724" y="10237"/>
                  </a:lnTo>
                  <a:lnTo>
                    <a:pt x="5714" y="10221"/>
                  </a:lnTo>
                  <a:lnTo>
                    <a:pt x="5708" y="10205"/>
                  </a:lnTo>
                  <a:lnTo>
                    <a:pt x="5705" y="10188"/>
                  </a:lnTo>
                  <a:lnTo>
                    <a:pt x="5705" y="10177"/>
                  </a:lnTo>
                  <a:lnTo>
                    <a:pt x="5699" y="10172"/>
                  </a:lnTo>
                  <a:lnTo>
                    <a:pt x="5692" y="10177"/>
                  </a:lnTo>
                  <a:lnTo>
                    <a:pt x="5692" y="10205"/>
                  </a:lnTo>
                  <a:lnTo>
                    <a:pt x="5689" y="10232"/>
                  </a:lnTo>
                  <a:lnTo>
                    <a:pt x="5683" y="10254"/>
                  </a:lnTo>
                  <a:lnTo>
                    <a:pt x="5686" y="10264"/>
                  </a:lnTo>
                  <a:lnTo>
                    <a:pt x="5702" y="10292"/>
                  </a:lnTo>
                  <a:lnTo>
                    <a:pt x="5708" y="10297"/>
                  </a:lnTo>
                  <a:lnTo>
                    <a:pt x="5721" y="10275"/>
                  </a:lnTo>
                  <a:close/>
                  <a:moveTo>
                    <a:pt x="5730" y="10373"/>
                  </a:moveTo>
                  <a:lnTo>
                    <a:pt x="5736" y="10368"/>
                  </a:lnTo>
                  <a:lnTo>
                    <a:pt x="5739" y="10357"/>
                  </a:lnTo>
                  <a:lnTo>
                    <a:pt x="5739" y="10341"/>
                  </a:lnTo>
                  <a:lnTo>
                    <a:pt x="5736" y="10319"/>
                  </a:lnTo>
                  <a:lnTo>
                    <a:pt x="5730" y="10303"/>
                  </a:lnTo>
                  <a:lnTo>
                    <a:pt x="5727" y="10308"/>
                  </a:lnTo>
                  <a:lnTo>
                    <a:pt x="5721" y="10308"/>
                  </a:lnTo>
                  <a:lnTo>
                    <a:pt x="5717" y="10303"/>
                  </a:lnTo>
                  <a:lnTo>
                    <a:pt x="5714" y="10303"/>
                  </a:lnTo>
                  <a:lnTo>
                    <a:pt x="5711" y="10313"/>
                  </a:lnTo>
                  <a:lnTo>
                    <a:pt x="5711" y="10335"/>
                  </a:lnTo>
                  <a:lnTo>
                    <a:pt x="5721" y="10351"/>
                  </a:lnTo>
                  <a:lnTo>
                    <a:pt x="5724" y="10368"/>
                  </a:lnTo>
                  <a:lnTo>
                    <a:pt x="5727" y="10373"/>
                  </a:lnTo>
                  <a:lnTo>
                    <a:pt x="5730" y="10373"/>
                  </a:lnTo>
                  <a:close/>
                  <a:moveTo>
                    <a:pt x="5651" y="9971"/>
                  </a:moveTo>
                  <a:lnTo>
                    <a:pt x="5642" y="9965"/>
                  </a:lnTo>
                  <a:lnTo>
                    <a:pt x="5642" y="9976"/>
                  </a:lnTo>
                  <a:lnTo>
                    <a:pt x="5651" y="9987"/>
                  </a:lnTo>
                  <a:lnTo>
                    <a:pt x="5655" y="9993"/>
                  </a:lnTo>
                  <a:lnTo>
                    <a:pt x="5661" y="9993"/>
                  </a:lnTo>
                  <a:lnTo>
                    <a:pt x="5683" y="9976"/>
                  </a:lnTo>
                  <a:lnTo>
                    <a:pt x="5695" y="9971"/>
                  </a:lnTo>
                  <a:lnTo>
                    <a:pt x="5708" y="9971"/>
                  </a:lnTo>
                  <a:lnTo>
                    <a:pt x="5711" y="9965"/>
                  </a:lnTo>
                  <a:lnTo>
                    <a:pt x="5711" y="9960"/>
                  </a:lnTo>
                  <a:lnTo>
                    <a:pt x="5708" y="9955"/>
                  </a:lnTo>
                  <a:lnTo>
                    <a:pt x="5699" y="9955"/>
                  </a:lnTo>
                  <a:lnTo>
                    <a:pt x="5686" y="9960"/>
                  </a:lnTo>
                  <a:lnTo>
                    <a:pt x="5670" y="9955"/>
                  </a:lnTo>
                  <a:lnTo>
                    <a:pt x="5664" y="9949"/>
                  </a:lnTo>
                  <a:lnTo>
                    <a:pt x="5661" y="9949"/>
                  </a:lnTo>
                  <a:lnTo>
                    <a:pt x="5661" y="9971"/>
                  </a:lnTo>
                  <a:lnTo>
                    <a:pt x="5658" y="9976"/>
                  </a:lnTo>
                  <a:lnTo>
                    <a:pt x="5651" y="9971"/>
                  </a:lnTo>
                  <a:close/>
                  <a:moveTo>
                    <a:pt x="5761" y="10025"/>
                  </a:moveTo>
                  <a:lnTo>
                    <a:pt x="5765" y="10020"/>
                  </a:lnTo>
                  <a:lnTo>
                    <a:pt x="5765" y="9987"/>
                  </a:lnTo>
                  <a:lnTo>
                    <a:pt x="5758" y="9976"/>
                  </a:lnTo>
                  <a:lnTo>
                    <a:pt x="5749" y="9965"/>
                  </a:lnTo>
                  <a:lnTo>
                    <a:pt x="5743" y="9949"/>
                  </a:lnTo>
                  <a:lnTo>
                    <a:pt x="5733" y="9938"/>
                  </a:lnTo>
                  <a:lnTo>
                    <a:pt x="5721" y="9933"/>
                  </a:lnTo>
                  <a:lnTo>
                    <a:pt x="5711" y="9933"/>
                  </a:lnTo>
                  <a:lnTo>
                    <a:pt x="5727" y="9944"/>
                  </a:lnTo>
                  <a:lnTo>
                    <a:pt x="5733" y="9949"/>
                  </a:lnTo>
                  <a:lnTo>
                    <a:pt x="5743" y="9965"/>
                  </a:lnTo>
                  <a:lnTo>
                    <a:pt x="5749" y="9982"/>
                  </a:lnTo>
                  <a:lnTo>
                    <a:pt x="5755" y="9993"/>
                  </a:lnTo>
                  <a:lnTo>
                    <a:pt x="5755" y="9998"/>
                  </a:lnTo>
                  <a:lnTo>
                    <a:pt x="5752" y="10009"/>
                  </a:lnTo>
                  <a:lnTo>
                    <a:pt x="5749" y="10031"/>
                  </a:lnTo>
                  <a:lnTo>
                    <a:pt x="5749" y="10042"/>
                  </a:lnTo>
                  <a:lnTo>
                    <a:pt x="5739" y="10058"/>
                  </a:lnTo>
                  <a:lnTo>
                    <a:pt x="5752" y="10080"/>
                  </a:lnTo>
                  <a:lnTo>
                    <a:pt x="5752" y="10074"/>
                  </a:lnTo>
                  <a:lnTo>
                    <a:pt x="5761" y="10025"/>
                  </a:lnTo>
                  <a:close/>
                  <a:moveTo>
                    <a:pt x="6035" y="10569"/>
                  </a:moveTo>
                  <a:lnTo>
                    <a:pt x="6032" y="10564"/>
                  </a:lnTo>
                  <a:lnTo>
                    <a:pt x="6025" y="10558"/>
                  </a:lnTo>
                  <a:lnTo>
                    <a:pt x="6016" y="10553"/>
                  </a:lnTo>
                  <a:lnTo>
                    <a:pt x="6010" y="10558"/>
                  </a:lnTo>
                  <a:lnTo>
                    <a:pt x="6010" y="10564"/>
                  </a:lnTo>
                  <a:lnTo>
                    <a:pt x="6013" y="10569"/>
                  </a:lnTo>
                  <a:lnTo>
                    <a:pt x="6019" y="10569"/>
                  </a:lnTo>
                  <a:lnTo>
                    <a:pt x="6025" y="10574"/>
                  </a:lnTo>
                  <a:lnTo>
                    <a:pt x="6035" y="10574"/>
                  </a:lnTo>
                  <a:lnTo>
                    <a:pt x="6035" y="10569"/>
                  </a:lnTo>
                  <a:close/>
                  <a:moveTo>
                    <a:pt x="5815" y="10167"/>
                  </a:moveTo>
                  <a:lnTo>
                    <a:pt x="5793" y="10129"/>
                  </a:lnTo>
                  <a:lnTo>
                    <a:pt x="5783" y="10123"/>
                  </a:lnTo>
                  <a:lnTo>
                    <a:pt x="5780" y="10129"/>
                  </a:lnTo>
                  <a:lnTo>
                    <a:pt x="5793" y="10150"/>
                  </a:lnTo>
                  <a:lnTo>
                    <a:pt x="5805" y="10167"/>
                  </a:lnTo>
                  <a:lnTo>
                    <a:pt x="5815" y="10183"/>
                  </a:lnTo>
                  <a:lnTo>
                    <a:pt x="5818" y="10194"/>
                  </a:lnTo>
                  <a:lnTo>
                    <a:pt x="5818" y="10199"/>
                  </a:lnTo>
                  <a:lnTo>
                    <a:pt x="5805" y="10221"/>
                  </a:lnTo>
                  <a:lnTo>
                    <a:pt x="5805" y="10226"/>
                  </a:lnTo>
                  <a:lnTo>
                    <a:pt x="5809" y="10232"/>
                  </a:lnTo>
                  <a:lnTo>
                    <a:pt x="5818" y="10259"/>
                  </a:lnTo>
                  <a:lnTo>
                    <a:pt x="5818" y="10264"/>
                  </a:lnTo>
                  <a:lnTo>
                    <a:pt x="5821" y="10264"/>
                  </a:lnTo>
                  <a:lnTo>
                    <a:pt x="5818" y="10237"/>
                  </a:lnTo>
                  <a:lnTo>
                    <a:pt x="5821" y="10216"/>
                  </a:lnTo>
                  <a:lnTo>
                    <a:pt x="5824" y="10199"/>
                  </a:lnTo>
                  <a:lnTo>
                    <a:pt x="5821" y="10183"/>
                  </a:lnTo>
                  <a:lnTo>
                    <a:pt x="5815" y="10167"/>
                  </a:lnTo>
                  <a:close/>
                  <a:moveTo>
                    <a:pt x="5941" y="10504"/>
                  </a:moveTo>
                  <a:lnTo>
                    <a:pt x="5934" y="10498"/>
                  </a:lnTo>
                  <a:lnTo>
                    <a:pt x="5931" y="10504"/>
                  </a:lnTo>
                  <a:lnTo>
                    <a:pt x="5934" y="10515"/>
                  </a:lnTo>
                  <a:lnTo>
                    <a:pt x="5941" y="10525"/>
                  </a:lnTo>
                  <a:lnTo>
                    <a:pt x="5950" y="10525"/>
                  </a:lnTo>
                  <a:lnTo>
                    <a:pt x="5956" y="10536"/>
                  </a:lnTo>
                  <a:lnTo>
                    <a:pt x="5956" y="10547"/>
                  </a:lnTo>
                  <a:lnTo>
                    <a:pt x="5950" y="10564"/>
                  </a:lnTo>
                  <a:lnTo>
                    <a:pt x="5944" y="10574"/>
                  </a:lnTo>
                  <a:lnTo>
                    <a:pt x="5941" y="10585"/>
                  </a:lnTo>
                  <a:lnTo>
                    <a:pt x="5941" y="10591"/>
                  </a:lnTo>
                  <a:lnTo>
                    <a:pt x="5950" y="10580"/>
                  </a:lnTo>
                  <a:lnTo>
                    <a:pt x="5966" y="10553"/>
                  </a:lnTo>
                  <a:lnTo>
                    <a:pt x="5966" y="10520"/>
                  </a:lnTo>
                  <a:lnTo>
                    <a:pt x="5963" y="10509"/>
                  </a:lnTo>
                  <a:lnTo>
                    <a:pt x="5953" y="10509"/>
                  </a:lnTo>
                  <a:lnTo>
                    <a:pt x="5941" y="10504"/>
                  </a:lnTo>
                  <a:close/>
                  <a:moveTo>
                    <a:pt x="5827" y="10384"/>
                  </a:moveTo>
                  <a:lnTo>
                    <a:pt x="5827" y="10395"/>
                  </a:lnTo>
                  <a:lnTo>
                    <a:pt x="5837" y="10406"/>
                  </a:lnTo>
                  <a:lnTo>
                    <a:pt x="5843" y="10417"/>
                  </a:lnTo>
                  <a:lnTo>
                    <a:pt x="5846" y="10417"/>
                  </a:lnTo>
                  <a:lnTo>
                    <a:pt x="5846" y="10411"/>
                  </a:lnTo>
                  <a:lnTo>
                    <a:pt x="5843" y="10406"/>
                  </a:lnTo>
                  <a:lnTo>
                    <a:pt x="5834" y="10384"/>
                  </a:lnTo>
                  <a:lnTo>
                    <a:pt x="5831" y="10379"/>
                  </a:lnTo>
                  <a:lnTo>
                    <a:pt x="5827" y="10384"/>
                  </a:lnTo>
                  <a:close/>
                  <a:moveTo>
                    <a:pt x="5853" y="10248"/>
                  </a:moveTo>
                  <a:lnTo>
                    <a:pt x="5846" y="10243"/>
                  </a:lnTo>
                  <a:lnTo>
                    <a:pt x="5846" y="10248"/>
                  </a:lnTo>
                  <a:lnTo>
                    <a:pt x="5849" y="10254"/>
                  </a:lnTo>
                  <a:lnTo>
                    <a:pt x="5853" y="10270"/>
                  </a:lnTo>
                  <a:lnTo>
                    <a:pt x="5862" y="10297"/>
                  </a:lnTo>
                  <a:lnTo>
                    <a:pt x="5865" y="10313"/>
                  </a:lnTo>
                  <a:lnTo>
                    <a:pt x="5862" y="10324"/>
                  </a:lnTo>
                  <a:lnTo>
                    <a:pt x="5862" y="10330"/>
                  </a:lnTo>
                  <a:lnTo>
                    <a:pt x="5868" y="10324"/>
                  </a:lnTo>
                  <a:lnTo>
                    <a:pt x="5871" y="10319"/>
                  </a:lnTo>
                  <a:lnTo>
                    <a:pt x="5871" y="10313"/>
                  </a:lnTo>
                  <a:lnTo>
                    <a:pt x="5865" y="10297"/>
                  </a:lnTo>
                  <a:lnTo>
                    <a:pt x="5862" y="10275"/>
                  </a:lnTo>
                  <a:lnTo>
                    <a:pt x="5853" y="10248"/>
                  </a:lnTo>
                  <a:close/>
                  <a:moveTo>
                    <a:pt x="5890" y="10466"/>
                  </a:moveTo>
                  <a:lnTo>
                    <a:pt x="5900" y="10487"/>
                  </a:lnTo>
                  <a:lnTo>
                    <a:pt x="5903" y="10498"/>
                  </a:lnTo>
                  <a:lnTo>
                    <a:pt x="5903" y="10482"/>
                  </a:lnTo>
                  <a:lnTo>
                    <a:pt x="5893" y="10460"/>
                  </a:lnTo>
                  <a:lnTo>
                    <a:pt x="5890" y="10449"/>
                  </a:lnTo>
                  <a:lnTo>
                    <a:pt x="5890" y="10444"/>
                  </a:lnTo>
                  <a:lnTo>
                    <a:pt x="5884" y="10417"/>
                  </a:lnTo>
                  <a:lnTo>
                    <a:pt x="5871" y="10384"/>
                  </a:lnTo>
                  <a:lnTo>
                    <a:pt x="5868" y="10384"/>
                  </a:lnTo>
                  <a:lnTo>
                    <a:pt x="5871" y="10395"/>
                  </a:lnTo>
                  <a:lnTo>
                    <a:pt x="5881" y="10433"/>
                  </a:lnTo>
                  <a:lnTo>
                    <a:pt x="5884" y="10449"/>
                  </a:lnTo>
                  <a:lnTo>
                    <a:pt x="5881" y="10449"/>
                  </a:lnTo>
                  <a:lnTo>
                    <a:pt x="5881" y="10455"/>
                  </a:lnTo>
                  <a:lnTo>
                    <a:pt x="5890" y="10466"/>
                  </a:lnTo>
                  <a:close/>
                  <a:moveTo>
                    <a:pt x="5491" y="10988"/>
                  </a:moveTo>
                  <a:lnTo>
                    <a:pt x="5504" y="10988"/>
                  </a:lnTo>
                  <a:lnTo>
                    <a:pt x="5510" y="10982"/>
                  </a:lnTo>
                  <a:lnTo>
                    <a:pt x="5510" y="10977"/>
                  </a:lnTo>
                  <a:lnTo>
                    <a:pt x="5507" y="10971"/>
                  </a:lnTo>
                  <a:lnTo>
                    <a:pt x="5501" y="10971"/>
                  </a:lnTo>
                  <a:lnTo>
                    <a:pt x="5494" y="10977"/>
                  </a:lnTo>
                  <a:lnTo>
                    <a:pt x="5491" y="10982"/>
                  </a:lnTo>
                  <a:lnTo>
                    <a:pt x="5491" y="10988"/>
                  </a:lnTo>
                  <a:close/>
                  <a:moveTo>
                    <a:pt x="5394" y="10623"/>
                  </a:moveTo>
                  <a:lnTo>
                    <a:pt x="5387" y="10623"/>
                  </a:lnTo>
                  <a:lnTo>
                    <a:pt x="5384" y="10634"/>
                  </a:lnTo>
                  <a:lnTo>
                    <a:pt x="5384" y="10656"/>
                  </a:lnTo>
                  <a:lnTo>
                    <a:pt x="5387" y="10672"/>
                  </a:lnTo>
                  <a:lnTo>
                    <a:pt x="5394" y="10678"/>
                  </a:lnTo>
                  <a:lnTo>
                    <a:pt x="5403" y="10683"/>
                  </a:lnTo>
                  <a:lnTo>
                    <a:pt x="5413" y="10683"/>
                  </a:lnTo>
                  <a:lnTo>
                    <a:pt x="5419" y="10678"/>
                  </a:lnTo>
                  <a:lnTo>
                    <a:pt x="5419" y="10672"/>
                  </a:lnTo>
                  <a:lnTo>
                    <a:pt x="5416" y="10650"/>
                  </a:lnTo>
                  <a:lnTo>
                    <a:pt x="5406" y="10629"/>
                  </a:lnTo>
                  <a:lnTo>
                    <a:pt x="5400" y="10623"/>
                  </a:lnTo>
                  <a:lnTo>
                    <a:pt x="5394" y="10623"/>
                  </a:lnTo>
                  <a:close/>
                  <a:moveTo>
                    <a:pt x="6802" y="11934"/>
                  </a:moveTo>
                  <a:lnTo>
                    <a:pt x="6796" y="11944"/>
                  </a:lnTo>
                  <a:lnTo>
                    <a:pt x="6796" y="11966"/>
                  </a:lnTo>
                  <a:lnTo>
                    <a:pt x="6799" y="11977"/>
                  </a:lnTo>
                  <a:lnTo>
                    <a:pt x="6802" y="11982"/>
                  </a:lnTo>
                  <a:lnTo>
                    <a:pt x="6808" y="11988"/>
                  </a:lnTo>
                  <a:lnTo>
                    <a:pt x="6818" y="11988"/>
                  </a:lnTo>
                  <a:lnTo>
                    <a:pt x="6821" y="11982"/>
                  </a:lnTo>
                  <a:lnTo>
                    <a:pt x="6821" y="11977"/>
                  </a:lnTo>
                  <a:lnTo>
                    <a:pt x="6818" y="11961"/>
                  </a:lnTo>
                  <a:lnTo>
                    <a:pt x="6811" y="11939"/>
                  </a:lnTo>
                  <a:lnTo>
                    <a:pt x="6805" y="11934"/>
                  </a:lnTo>
                  <a:lnTo>
                    <a:pt x="6802" y="11934"/>
                  </a:lnTo>
                  <a:close/>
                  <a:moveTo>
                    <a:pt x="5667" y="10547"/>
                  </a:moveTo>
                  <a:lnTo>
                    <a:pt x="5673" y="10553"/>
                  </a:lnTo>
                  <a:lnTo>
                    <a:pt x="5680" y="10553"/>
                  </a:lnTo>
                  <a:lnTo>
                    <a:pt x="5683" y="10547"/>
                  </a:lnTo>
                  <a:lnTo>
                    <a:pt x="5680" y="10542"/>
                  </a:lnTo>
                  <a:lnTo>
                    <a:pt x="5664" y="10536"/>
                  </a:lnTo>
                  <a:lnTo>
                    <a:pt x="5661" y="10542"/>
                  </a:lnTo>
                  <a:lnTo>
                    <a:pt x="5667" y="10547"/>
                  </a:lnTo>
                  <a:close/>
                  <a:moveTo>
                    <a:pt x="5689" y="10558"/>
                  </a:moveTo>
                  <a:lnTo>
                    <a:pt x="5686" y="10564"/>
                  </a:lnTo>
                  <a:lnTo>
                    <a:pt x="5689" y="10569"/>
                  </a:lnTo>
                  <a:lnTo>
                    <a:pt x="5705" y="10580"/>
                  </a:lnTo>
                  <a:lnTo>
                    <a:pt x="5708" y="10580"/>
                  </a:lnTo>
                  <a:lnTo>
                    <a:pt x="5695" y="10558"/>
                  </a:lnTo>
                  <a:lnTo>
                    <a:pt x="5689" y="10558"/>
                  </a:lnTo>
                  <a:close/>
                  <a:moveTo>
                    <a:pt x="6032" y="11053"/>
                  </a:moveTo>
                  <a:lnTo>
                    <a:pt x="6032" y="11047"/>
                  </a:lnTo>
                  <a:lnTo>
                    <a:pt x="6029" y="11042"/>
                  </a:lnTo>
                  <a:lnTo>
                    <a:pt x="6016" y="11031"/>
                  </a:lnTo>
                  <a:lnTo>
                    <a:pt x="6007" y="11026"/>
                  </a:lnTo>
                  <a:lnTo>
                    <a:pt x="6000" y="11031"/>
                  </a:lnTo>
                  <a:lnTo>
                    <a:pt x="6000" y="11036"/>
                  </a:lnTo>
                  <a:lnTo>
                    <a:pt x="6003" y="11047"/>
                  </a:lnTo>
                  <a:lnTo>
                    <a:pt x="6013" y="11053"/>
                  </a:lnTo>
                  <a:lnTo>
                    <a:pt x="6025" y="11058"/>
                  </a:lnTo>
                  <a:lnTo>
                    <a:pt x="6029" y="11058"/>
                  </a:lnTo>
                  <a:lnTo>
                    <a:pt x="6032" y="11053"/>
                  </a:lnTo>
                  <a:close/>
                  <a:moveTo>
                    <a:pt x="6264" y="11917"/>
                  </a:moveTo>
                  <a:lnTo>
                    <a:pt x="6258" y="11917"/>
                  </a:lnTo>
                  <a:lnTo>
                    <a:pt x="6261" y="11923"/>
                  </a:lnTo>
                  <a:lnTo>
                    <a:pt x="6264" y="11939"/>
                  </a:lnTo>
                  <a:lnTo>
                    <a:pt x="6274" y="11950"/>
                  </a:lnTo>
                  <a:lnTo>
                    <a:pt x="6286" y="11966"/>
                  </a:lnTo>
                  <a:lnTo>
                    <a:pt x="6286" y="11961"/>
                  </a:lnTo>
                  <a:lnTo>
                    <a:pt x="6283" y="11950"/>
                  </a:lnTo>
                  <a:lnTo>
                    <a:pt x="6264" y="11917"/>
                  </a:lnTo>
                  <a:close/>
                  <a:moveTo>
                    <a:pt x="6315" y="11944"/>
                  </a:moveTo>
                  <a:lnTo>
                    <a:pt x="6315" y="11950"/>
                  </a:lnTo>
                  <a:lnTo>
                    <a:pt x="6318" y="11966"/>
                  </a:lnTo>
                  <a:lnTo>
                    <a:pt x="6318" y="11972"/>
                  </a:lnTo>
                  <a:lnTo>
                    <a:pt x="6321" y="11966"/>
                  </a:lnTo>
                  <a:lnTo>
                    <a:pt x="6324" y="11955"/>
                  </a:lnTo>
                  <a:lnTo>
                    <a:pt x="6324" y="11939"/>
                  </a:lnTo>
                  <a:lnTo>
                    <a:pt x="6318" y="11928"/>
                  </a:lnTo>
                  <a:lnTo>
                    <a:pt x="6308" y="11928"/>
                  </a:lnTo>
                  <a:lnTo>
                    <a:pt x="6308" y="11939"/>
                  </a:lnTo>
                  <a:lnTo>
                    <a:pt x="6315" y="11944"/>
                  </a:lnTo>
                  <a:close/>
                  <a:moveTo>
                    <a:pt x="6591" y="12086"/>
                  </a:moveTo>
                  <a:lnTo>
                    <a:pt x="6588" y="12091"/>
                  </a:lnTo>
                  <a:lnTo>
                    <a:pt x="6585" y="12091"/>
                  </a:lnTo>
                  <a:lnTo>
                    <a:pt x="6579" y="12086"/>
                  </a:lnTo>
                  <a:lnTo>
                    <a:pt x="6569" y="12086"/>
                  </a:lnTo>
                  <a:lnTo>
                    <a:pt x="6566" y="12097"/>
                  </a:lnTo>
                  <a:lnTo>
                    <a:pt x="6566" y="12102"/>
                  </a:lnTo>
                  <a:lnTo>
                    <a:pt x="6569" y="12108"/>
                  </a:lnTo>
                  <a:lnTo>
                    <a:pt x="6579" y="12108"/>
                  </a:lnTo>
                  <a:lnTo>
                    <a:pt x="6591" y="12113"/>
                  </a:lnTo>
                  <a:lnTo>
                    <a:pt x="6598" y="12113"/>
                  </a:lnTo>
                  <a:lnTo>
                    <a:pt x="6604" y="12108"/>
                  </a:lnTo>
                  <a:lnTo>
                    <a:pt x="6607" y="12091"/>
                  </a:lnTo>
                  <a:lnTo>
                    <a:pt x="6604" y="12080"/>
                  </a:lnTo>
                  <a:lnTo>
                    <a:pt x="6598" y="12080"/>
                  </a:lnTo>
                  <a:lnTo>
                    <a:pt x="6591" y="12086"/>
                  </a:lnTo>
                  <a:close/>
                  <a:moveTo>
                    <a:pt x="6783" y="12352"/>
                  </a:moveTo>
                  <a:lnTo>
                    <a:pt x="6783" y="12358"/>
                  </a:lnTo>
                  <a:lnTo>
                    <a:pt x="6786" y="12358"/>
                  </a:lnTo>
                  <a:lnTo>
                    <a:pt x="6789" y="12347"/>
                  </a:lnTo>
                  <a:lnTo>
                    <a:pt x="6789" y="12341"/>
                  </a:lnTo>
                  <a:lnTo>
                    <a:pt x="6786" y="12341"/>
                  </a:lnTo>
                  <a:lnTo>
                    <a:pt x="6783" y="12352"/>
                  </a:lnTo>
                  <a:close/>
                  <a:moveTo>
                    <a:pt x="6774" y="12379"/>
                  </a:moveTo>
                  <a:lnTo>
                    <a:pt x="6777" y="12385"/>
                  </a:lnTo>
                  <a:lnTo>
                    <a:pt x="6783" y="12374"/>
                  </a:lnTo>
                  <a:lnTo>
                    <a:pt x="6786" y="12363"/>
                  </a:lnTo>
                  <a:lnTo>
                    <a:pt x="6786" y="12358"/>
                  </a:lnTo>
                  <a:lnTo>
                    <a:pt x="6774" y="12379"/>
                  </a:lnTo>
                  <a:close/>
                  <a:moveTo>
                    <a:pt x="6783" y="12390"/>
                  </a:moveTo>
                  <a:lnTo>
                    <a:pt x="6777" y="12390"/>
                  </a:lnTo>
                  <a:lnTo>
                    <a:pt x="6774" y="12401"/>
                  </a:lnTo>
                  <a:lnTo>
                    <a:pt x="6770" y="12407"/>
                  </a:lnTo>
                  <a:lnTo>
                    <a:pt x="6770" y="12412"/>
                  </a:lnTo>
                  <a:lnTo>
                    <a:pt x="6780" y="12417"/>
                  </a:lnTo>
                  <a:lnTo>
                    <a:pt x="6783" y="12412"/>
                  </a:lnTo>
                  <a:lnTo>
                    <a:pt x="6786" y="12401"/>
                  </a:lnTo>
                  <a:lnTo>
                    <a:pt x="6786" y="12396"/>
                  </a:lnTo>
                  <a:lnTo>
                    <a:pt x="6783" y="12390"/>
                  </a:lnTo>
                  <a:close/>
                  <a:moveTo>
                    <a:pt x="6767" y="12423"/>
                  </a:moveTo>
                  <a:lnTo>
                    <a:pt x="6764" y="12428"/>
                  </a:lnTo>
                  <a:lnTo>
                    <a:pt x="6767" y="12428"/>
                  </a:lnTo>
                  <a:lnTo>
                    <a:pt x="6774" y="12434"/>
                  </a:lnTo>
                  <a:lnTo>
                    <a:pt x="6780" y="12423"/>
                  </a:lnTo>
                  <a:lnTo>
                    <a:pt x="6767" y="12423"/>
                  </a:lnTo>
                  <a:close/>
                  <a:moveTo>
                    <a:pt x="6792" y="12407"/>
                  </a:moveTo>
                  <a:lnTo>
                    <a:pt x="6789" y="12407"/>
                  </a:lnTo>
                  <a:lnTo>
                    <a:pt x="6786" y="12412"/>
                  </a:lnTo>
                  <a:lnTo>
                    <a:pt x="6786" y="12417"/>
                  </a:lnTo>
                  <a:lnTo>
                    <a:pt x="6792" y="12412"/>
                  </a:lnTo>
                  <a:lnTo>
                    <a:pt x="6792" y="12407"/>
                  </a:lnTo>
                  <a:close/>
                  <a:moveTo>
                    <a:pt x="6789" y="12368"/>
                  </a:moveTo>
                  <a:lnTo>
                    <a:pt x="6783" y="12368"/>
                  </a:lnTo>
                  <a:lnTo>
                    <a:pt x="6783" y="12385"/>
                  </a:lnTo>
                  <a:lnTo>
                    <a:pt x="6789" y="12379"/>
                  </a:lnTo>
                  <a:lnTo>
                    <a:pt x="6789" y="12368"/>
                  </a:lnTo>
                  <a:close/>
                  <a:moveTo>
                    <a:pt x="6811" y="12053"/>
                  </a:moveTo>
                  <a:lnTo>
                    <a:pt x="6811" y="12048"/>
                  </a:lnTo>
                  <a:lnTo>
                    <a:pt x="6805" y="12048"/>
                  </a:lnTo>
                  <a:lnTo>
                    <a:pt x="6796" y="12059"/>
                  </a:lnTo>
                  <a:lnTo>
                    <a:pt x="6792" y="12075"/>
                  </a:lnTo>
                  <a:lnTo>
                    <a:pt x="6799" y="12075"/>
                  </a:lnTo>
                  <a:lnTo>
                    <a:pt x="6808" y="12064"/>
                  </a:lnTo>
                  <a:lnTo>
                    <a:pt x="6811" y="12053"/>
                  </a:lnTo>
                  <a:close/>
                  <a:moveTo>
                    <a:pt x="6752" y="12124"/>
                  </a:moveTo>
                  <a:lnTo>
                    <a:pt x="6739" y="12129"/>
                  </a:lnTo>
                  <a:lnTo>
                    <a:pt x="6739" y="12135"/>
                  </a:lnTo>
                  <a:lnTo>
                    <a:pt x="6752" y="12156"/>
                  </a:lnTo>
                  <a:lnTo>
                    <a:pt x="6752" y="12184"/>
                  </a:lnTo>
                  <a:lnTo>
                    <a:pt x="6748" y="12195"/>
                  </a:lnTo>
                  <a:lnTo>
                    <a:pt x="6730" y="12211"/>
                  </a:lnTo>
                  <a:lnTo>
                    <a:pt x="6723" y="12222"/>
                  </a:lnTo>
                  <a:lnTo>
                    <a:pt x="6726" y="12227"/>
                  </a:lnTo>
                  <a:lnTo>
                    <a:pt x="6758" y="12222"/>
                  </a:lnTo>
                  <a:lnTo>
                    <a:pt x="6770" y="12222"/>
                  </a:lnTo>
                  <a:lnTo>
                    <a:pt x="6780" y="12211"/>
                  </a:lnTo>
                  <a:lnTo>
                    <a:pt x="6783" y="12200"/>
                  </a:lnTo>
                  <a:lnTo>
                    <a:pt x="6783" y="12184"/>
                  </a:lnTo>
                  <a:lnTo>
                    <a:pt x="6780" y="12156"/>
                  </a:lnTo>
                  <a:lnTo>
                    <a:pt x="6780" y="12146"/>
                  </a:lnTo>
                  <a:lnTo>
                    <a:pt x="6783" y="12135"/>
                  </a:lnTo>
                  <a:lnTo>
                    <a:pt x="6789" y="12124"/>
                  </a:lnTo>
                  <a:lnTo>
                    <a:pt x="6783" y="12118"/>
                  </a:lnTo>
                  <a:lnTo>
                    <a:pt x="6752" y="12124"/>
                  </a:lnTo>
                  <a:close/>
                  <a:moveTo>
                    <a:pt x="6742" y="11934"/>
                  </a:moveTo>
                  <a:lnTo>
                    <a:pt x="6736" y="11939"/>
                  </a:lnTo>
                  <a:lnTo>
                    <a:pt x="6733" y="11950"/>
                  </a:lnTo>
                  <a:lnTo>
                    <a:pt x="6733" y="11961"/>
                  </a:lnTo>
                  <a:lnTo>
                    <a:pt x="6739" y="11961"/>
                  </a:lnTo>
                  <a:lnTo>
                    <a:pt x="6742" y="11955"/>
                  </a:lnTo>
                  <a:lnTo>
                    <a:pt x="6745" y="11944"/>
                  </a:lnTo>
                  <a:lnTo>
                    <a:pt x="6745" y="11934"/>
                  </a:lnTo>
                  <a:lnTo>
                    <a:pt x="6742" y="11934"/>
                  </a:lnTo>
                  <a:close/>
                  <a:moveTo>
                    <a:pt x="6770" y="11776"/>
                  </a:moveTo>
                  <a:lnTo>
                    <a:pt x="6767" y="11776"/>
                  </a:lnTo>
                  <a:lnTo>
                    <a:pt x="6764" y="11787"/>
                  </a:lnTo>
                  <a:lnTo>
                    <a:pt x="6764" y="11798"/>
                  </a:lnTo>
                  <a:lnTo>
                    <a:pt x="6767" y="11809"/>
                  </a:lnTo>
                  <a:lnTo>
                    <a:pt x="6770" y="11809"/>
                  </a:lnTo>
                  <a:lnTo>
                    <a:pt x="6774" y="11798"/>
                  </a:lnTo>
                  <a:lnTo>
                    <a:pt x="6774" y="11787"/>
                  </a:lnTo>
                  <a:lnTo>
                    <a:pt x="6770" y="11776"/>
                  </a:lnTo>
                  <a:close/>
                  <a:moveTo>
                    <a:pt x="6783" y="11689"/>
                  </a:moveTo>
                  <a:lnTo>
                    <a:pt x="6780" y="11694"/>
                  </a:lnTo>
                  <a:lnTo>
                    <a:pt x="6777" y="11705"/>
                  </a:lnTo>
                  <a:lnTo>
                    <a:pt x="6777" y="11722"/>
                  </a:lnTo>
                  <a:lnTo>
                    <a:pt x="6780" y="11732"/>
                  </a:lnTo>
                  <a:lnTo>
                    <a:pt x="6786" y="11732"/>
                  </a:lnTo>
                  <a:lnTo>
                    <a:pt x="6789" y="11727"/>
                  </a:lnTo>
                  <a:lnTo>
                    <a:pt x="6792" y="11711"/>
                  </a:lnTo>
                  <a:lnTo>
                    <a:pt x="6792" y="11700"/>
                  </a:lnTo>
                  <a:lnTo>
                    <a:pt x="6789" y="11689"/>
                  </a:lnTo>
                  <a:lnTo>
                    <a:pt x="6789" y="11683"/>
                  </a:lnTo>
                  <a:lnTo>
                    <a:pt x="6783" y="11689"/>
                  </a:lnTo>
                  <a:close/>
                  <a:moveTo>
                    <a:pt x="6752" y="11499"/>
                  </a:moveTo>
                  <a:lnTo>
                    <a:pt x="6755" y="11515"/>
                  </a:lnTo>
                  <a:lnTo>
                    <a:pt x="6758" y="11526"/>
                  </a:lnTo>
                  <a:lnTo>
                    <a:pt x="6758" y="11531"/>
                  </a:lnTo>
                  <a:lnTo>
                    <a:pt x="6764" y="11531"/>
                  </a:lnTo>
                  <a:lnTo>
                    <a:pt x="6764" y="11488"/>
                  </a:lnTo>
                  <a:lnTo>
                    <a:pt x="6758" y="11477"/>
                  </a:lnTo>
                  <a:lnTo>
                    <a:pt x="6752" y="11477"/>
                  </a:lnTo>
                  <a:lnTo>
                    <a:pt x="6752" y="11499"/>
                  </a:lnTo>
                  <a:close/>
                  <a:moveTo>
                    <a:pt x="6868" y="11792"/>
                  </a:moveTo>
                  <a:lnTo>
                    <a:pt x="6868" y="11809"/>
                  </a:lnTo>
                  <a:lnTo>
                    <a:pt x="6871" y="11819"/>
                  </a:lnTo>
                  <a:lnTo>
                    <a:pt x="6874" y="11825"/>
                  </a:lnTo>
                  <a:lnTo>
                    <a:pt x="6880" y="11819"/>
                  </a:lnTo>
                  <a:lnTo>
                    <a:pt x="6880" y="11803"/>
                  </a:lnTo>
                  <a:lnTo>
                    <a:pt x="6874" y="11792"/>
                  </a:lnTo>
                  <a:lnTo>
                    <a:pt x="6871" y="11781"/>
                  </a:lnTo>
                  <a:lnTo>
                    <a:pt x="6868" y="11787"/>
                  </a:lnTo>
                  <a:lnTo>
                    <a:pt x="6868" y="11792"/>
                  </a:lnTo>
                  <a:close/>
                  <a:moveTo>
                    <a:pt x="6783" y="11635"/>
                  </a:moveTo>
                  <a:lnTo>
                    <a:pt x="6789" y="11635"/>
                  </a:lnTo>
                  <a:lnTo>
                    <a:pt x="6789" y="11645"/>
                  </a:lnTo>
                  <a:lnTo>
                    <a:pt x="6792" y="11645"/>
                  </a:lnTo>
                  <a:lnTo>
                    <a:pt x="6796" y="11635"/>
                  </a:lnTo>
                  <a:lnTo>
                    <a:pt x="6796" y="11624"/>
                  </a:lnTo>
                  <a:lnTo>
                    <a:pt x="6792" y="11607"/>
                  </a:lnTo>
                  <a:lnTo>
                    <a:pt x="6777" y="11580"/>
                  </a:lnTo>
                  <a:lnTo>
                    <a:pt x="6770" y="11575"/>
                  </a:lnTo>
                  <a:lnTo>
                    <a:pt x="6767" y="11586"/>
                  </a:lnTo>
                  <a:lnTo>
                    <a:pt x="6774" y="11607"/>
                  </a:lnTo>
                  <a:lnTo>
                    <a:pt x="6774" y="11618"/>
                  </a:lnTo>
                  <a:lnTo>
                    <a:pt x="6777" y="11629"/>
                  </a:lnTo>
                  <a:lnTo>
                    <a:pt x="6783" y="11635"/>
                  </a:lnTo>
                  <a:close/>
                  <a:moveTo>
                    <a:pt x="6733" y="11384"/>
                  </a:moveTo>
                  <a:lnTo>
                    <a:pt x="6733" y="11417"/>
                  </a:lnTo>
                  <a:lnTo>
                    <a:pt x="6739" y="11428"/>
                  </a:lnTo>
                  <a:lnTo>
                    <a:pt x="6745" y="11428"/>
                  </a:lnTo>
                  <a:lnTo>
                    <a:pt x="6745" y="11401"/>
                  </a:lnTo>
                  <a:lnTo>
                    <a:pt x="6739" y="11379"/>
                  </a:lnTo>
                  <a:lnTo>
                    <a:pt x="6733" y="11379"/>
                  </a:lnTo>
                  <a:lnTo>
                    <a:pt x="6733" y="11384"/>
                  </a:lnTo>
                  <a:close/>
                  <a:moveTo>
                    <a:pt x="6748" y="11395"/>
                  </a:moveTo>
                  <a:lnTo>
                    <a:pt x="6752" y="11401"/>
                  </a:lnTo>
                  <a:lnTo>
                    <a:pt x="6758" y="11395"/>
                  </a:lnTo>
                  <a:lnTo>
                    <a:pt x="6770" y="11395"/>
                  </a:lnTo>
                  <a:lnTo>
                    <a:pt x="6770" y="11390"/>
                  </a:lnTo>
                  <a:lnTo>
                    <a:pt x="6767" y="11384"/>
                  </a:lnTo>
                  <a:lnTo>
                    <a:pt x="6764" y="11384"/>
                  </a:lnTo>
                  <a:lnTo>
                    <a:pt x="6758" y="11374"/>
                  </a:lnTo>
                  <a:lnTo>
                    <a:pt x="6755" y="11363"/>
                  </a:lnTo>
                  <a:lnTo>
                    <a:pt x="6752" y="11357"/>
                  </a:lnTo>
                  <a:lnTo>
                    <a:pt x="6748" y="11363"/>
                  </a:lnTo>
                  <a:lnTo>
                    <a:pt x="6748" y="11384"/>
                  </a:lnTo>
                  <a:lnTo>
                    <a:pt x="6745" y="11384"/>
                  </a:lnTo>
                  <a:lnTo>
                    <a:pt x="6748" y="11395"/>
                  </a:lnTo>
                  <a:close/>
                  <a:moveTo>
                    <a:pt x="6767" y="11444"/>
                  </a:moveTo>
                  <a:lnTo>
                    <a:pt x="6767" y="11428"/>
                  </a:lnTo>
                  <a:lnTo>
                    <a:pt x="6764" y="11428"/>
                  </a:lnTo>
                  <a:lnTo>
                    <a:pt x="6761" y="11433"/>
                  </a:lnTo>
                  <a:lnTo>
                    <a:pt x="6761" y="11439"/>
                  </a:lnTo>
                  <a:lnTo>
                    <a:pt x="6764" y="11439"/>
                  </a:lnTo>
                  <a:lnTo>
                    <a:pt x="6767" y="11444"/>
                  </a:lnTo>
                  <a:close/>
                  <a:moveTo>
                    <a:pt x="6456" y="11096"/>
                  </a:moveTo>
                  <a:lnTo>
                    <a:pt x="6425" y="11091"/>
                  </a:lnTo>
                  <a:lnTo>
                    <a:pt x="6403" y="11091"/>
                  </a:lnTo>
                  <a:lnTo>
                    <a:pt x="6396" y="11096"/>
                  </a:lnTo>
                  <a:lnTo>
                    <a:pt x="6390" y="11107"/>
                  </a:lnTo>
                  <a:lnTo>
                    <a:pt x="6390" y="11156"/>
                  </a:lnTo>
                  <a:lnTo>
                    <a:pt x="6393" y="11162"/>
                  </a:lnTo>
                  <a:lnTo>
                    <a:pt x="6400" y="11167"/>
                  </a:lnTo>
                  <a:lnTo>
                    <a:pt x="6415" y="11162"/>
                  </a:lnTo>
                  <a:lnTo>
                    <a:pt x="6440" y="11162"/>
                  </a:lnTo>
                  <a:lnTo>
                    <a:pt x="6450" y="11167"/>
                  </a:lnTo>
                  <a:lnTo>
                    <a:pt x="6466" y="11162"/>
                  </a:lnTo>
                  <a:lnTo>
                    <a:pt x="6481" y="11145"/>
                  </a:lnTo>
                  <a:lnTo>
                    <a:pt x="6488" y="11134"/>
                  </a:lnTo>
                  <a:lnTo>
                    <a:pt x="6491" y="11123"/>
                  </a:lnTo>
                  <a:lnTo>
                    <a:pt x="6488" y="11113"/>
                  </a:lnTo>
                  <a:lnTo>
                    <a:pt x="6481" y="11107"/>
                  </a:lnTo>
                  <a:lnTo>
                    <a:pt x="6472" y="11102"/>
                  </a:lnTo>
                  <a:lnTo>
                    <a:pt x="6456" y="11096"/>
                  </a:lnTo>
                  <a:close/>
                  <a:moveTo>
                    <a:pt x="6494" y="11145"/>
                  </a:moveTo>
                  <a:lnTo>
                    <a:pt x="6503" y="11145"/>
                  </a:lnTo>
                  <a:lnTo>
                    <a:pt x="6510" y="11140"/>
                  </a:lnTo>
                  <a:lnTo>
                    <a:pt x="6510" y="11134"/>
                  </a:lnTo>
                  <a:lnTo>
                    <a:pt x="6500" y="11134"/>
                  </a:lnTo>
                  <a:lnTo>
                    <a:pt x="6494" y="11140"/>
                  </a:lnTo>
                  <a:lnTo>
                    <a:pt x="6494" y="11145"/>
                  </a:lnTo>
                  <a:close/>
                  <a:moveTo>
                    <a:pt x="6535" y="11194"/>
                  </a:moveTo>
                  <a:lnTo>
                    <a:pt x="6535" y="11200"/>
                  </a:lnTo>
                  <a:lnTo>
                    <a:pt x="6538" y="11200"/>
                  </a:lnTo>
                  <a:lnTo>
                    <a:pt x="6547" y="11194"/>
                  </a:lnTo>
                  <a:lnTo>
                    <a:pt x="6554" y="11189"/>
                  </a:lnTo>
                  <a:lnTo>
                    <a:pt x="6554" y="11183"/>
                  </a:lnTo>
                  <a:lnTo>
                    <a:pt x="6541" y="11183"/>
                  </a:lnTo>
                  <a:lnTo>
                    <a:pt x="6535" y="11189"/>
                  </a:lnTo>
                  <a:lnTo>
                    <a:pt x="6535" y="11194"/>
                  </a:lnTo>
                  <a:close/>
                  <a:moveTo>
                    <a:pt x="6645" y="11134"/>
                  </a:moveTo>
                  <a:lnTo>
                    <a:pt x="6651" y="11134"/>
                  </a:lnTo>
                  <a:lnTo>
                    <a:pt x="6654" y="11129"/>
                  </a:lnTo>
                  <a:lnTo>
                    <a:pt x="6657" y="11118"/>
                  </a:lnTo>
                  <a:lnTo>
                    <a:pt x="6651" y="11118"/>
                  </a:lnTo>
                  <a:lnTo>
                    <a:pt x="6645" y="11129"/>
                  </a:lnTo>
                  <a:lnTo>
                    <a:pt x="6645" y="11134"/>
                  </a:lnTo>
                  <a:close/>
                  <a:moveTo>
                    <a:pt x="6651" y="11156"/>
                  </a:moveTo>
                  <a:lnTo>
                    <a:pt x="6654" y="11156"/>
                  </a:lnTo>
                  <a:lnTo>
                    <a:pt x="6654" y="11140"/>
                  </a:lnTo>
                  <a:lnTo>
                    <a:pt x="6651" y="11140"/>
                  </a:lnTo>
                  <a:lnTo>
                    <a:pt x="6648" y="11145"/>
                  </a:lnTo>
                  <a:lnTo>
                    <a:pt x="6648" y="11151"/>
                  </a:lnTo>
                  <a:lnTo>
                    <a:pt x="6651" y="11156"/>
                  </a:lnTo>
                  <a:close/>
                  <a:moveTo>
                    <a:pt x="6704" y="11319"/>
                  </a:moveTo>
                  <a:lnTo>
                    <a:pt x="6704" y="11325"/>
                  </a:lnTo>
                  <a:lnTo>
                    <a:pt x="6701" y="11330"/>
                  </a:lnTo>
                  <a:lnTo>
                    <a:pt x="6704" y="11336"/>
                  </a:lnTo>
                  <a:lnTo>
                    <a:pt x="6708" y="11336"/>
                  </a:lnTo>
                  <a:lnTo>
                    <a:pt x="6708" y="11319"/>
                  </a:lnTo>
                  <a:lnTo>
                    <a:pt x="6704" y="11319"/>
                  </a:lnTo>
                  <a:close/>
                  <a:moveTo>
                    <a:pt x="6679" y="11265"/>
                  </a:moveTo>
                  <a:lnTo>
                    <a:pt x="6679" y="11276"/>
                  </a:lnTo>
                  <a:lnTo>
                    <a:pt x="6686" y="11276"/>
                  </a:lnTo>
                  <a:lnTo>
                    <a:pt x="6686" y="11265"/>
                  </a:lnTo>
                  <a:lnTo>
                    <a:pt x="6679" y="11265"/>
                  </a:lnTo>
                  <a:close/>
                  <a:moveTo>
                    <a:pt x="6667" y="11238"/>
                  </a:moveTo>
                  <a:lnTo>
                    <a:pt x="6667" y="11249"/>
                  </a:lnTo>
                  <a:lnTo>
                    <a:pt x="6673" y="11259"/>
                  </a:lnTo>
                  <a:lnTo>
                    <a:pt x="6676" y="11254"/>
                  </a:lnTo>
                  <a:lnTo>
                    <a:pt x="6676" y="11249"/>
                  </a:lnTo>
                  <a:lnTo>
                    <a:pt x="6673" y="11238"/>
                  </a:lnTo>
                  <a:lnTo>
                    <a:pt x="6667" y="11238"/>
                  </a:lnTo>
                  <a:close/>
                  <a:moveTo>
                    <a:pt x="6730" y="11292"/>
                  </a:moveTo>
                  <a:lnTo>
                    <a:pt x="6736" y="11292"/>
                  </a:lnTo>
                  <a:lnTo>
                    <a:pt x="6739" y="11287"/>
                  </a:lnTo>
                  <a:lnTo>
                    <a:pt x="6739" y="11281"/>
                  </a:lnTo>
                  <a:lnTo>
                    <a:pt x="6736" y="11270"/>
                  </a:lnTo>
                  <a:lnTo>
                    <a:pt x="6730" y="11270"/>
                  </a:lnTo>
                  <a:lnTo>
                    <a:pt x="6726" y="11276"/>
                  </a:lnTo>
                  <a:lnTo>
                    <a:pt x="6726" y="11287"/>
                  </a:lnTo>
                  <a:lnTo>
                    <a:pt x="6730" y="11292"/>
                  </a:lnTo>
                  <a:close/>
                  <a:moveTo>
                    <a:pt x="6733" y="11216"/>
                  </a:moveTo>
                  <a:lnTo>
                    <a:pt x="6736" y="11210"/>
                  </a:lnTo>
                  <a:lnTo>
                    <a:pt x="6736" y="11205"/>
                  </a:lnTo>
                  <a:lnTo>
                    <a:pt x="6733" y="11194"/>
                  </a:lnTo>
                  <a:lnTo>
                    <a:pt x="6730" y="11194"/>
                  </a:lnTo>
                  <a:lnTo>
                    <a:pt x="6726" y="11200"/>
                  </a:lnTo>
                  <a:lnTo>
                    <a:pt x="6726" y="11210"/>
                  </a:lnTo>
                  <a:lnTo>
                    <a:pt x="6733" y="11216"/>
                  </a:lnTo>
                  <a:close/>
                  <a:moveTo>
                    <a:pt x="2797" y="6758"/>
                  </a:moveTo>
                  <a:lnTo>
                    <a:pt x="2813" y="6763"/>
                  </a:lnTo>
                  <a:lnTo>
                    <a:pt x="2819" y="6758"/>
                  </a:lnTo>
                  <a:lnTo>
                    <a:pt x="2823" y="6752"/>
                  </a:lnTo>
                  <a:lnTo>
                    <a:pt x="2832" y="6752"/>
                  </a:lnTo>
                  <a:lnTo>
                    <a:pt x="2832" y="6742"/>
                  </a:lnTo>
                  <a:lnTo>
                    <a:pt x="2829" y="6725"/>
                  </a:lnTo>
                  <a:lnTo>
                    <a:pt x="2823" y="6714"/>
                  </a:lnTo>
                  <a:lnTo>
                    <a:pt x="2819" y="6703"/>
                  </a:lnTo>
                  <a:lnTo>
                    <a:pt x="2819" y="6698"/>
                  </a:lnTo>
                  <a:lnTo>
                    <a:pt x="2816" y="6687"/>
                  </a:lnTo>
                  <a:lnTo>
                    <a:pt x="2810" y="6676"/>
                  </a:lnTo>
                  <a:lnTo>
                    <a:pt x="2801" y="6655"/>
                  </a:lnTo>
                  <a:lnTo>
                    <a:pt x="2794" y="6633"/>
                  </a:lnTo>
                  <a:lnTo>
                    <a:pt x="2788" y="6616"/>
                  </a:lnTo>
                  <a:lnTo>
                    <a:pt x="2782" y="6606"/>
                  </a:lnTo>
                  <a:lnTo>
                    <a:pt x="2775" y="6600"/>
                  </a:lnTo>
                  <a:lnTo>
                    <a:pt x="2757" y="6595"/>
                  </a:lnTo>
                  <a:lnTo>
                    <a:pt x="2741" y="6578"/>
                  </a:lnTo>
                  <a:lnTo>
                    <a:pt x="2731" y="6562"/>
                  </a:lnTo>
                  <a:lnTo>
                    <a:pt x="2731" y="6546"/>
                  </a:lnTo>
                  <a:lnTo>
                    <a:pt x="2735" y="6540"/>
                  </a:lnTo>
                  <a:lnTo>
                    <a:pt x="2709" y="6497"/>
                  </a:lnTo>
                  <a:lnTo>
                    <a:pt x="2703" y="6481"/>
                  </a:lnTo>
                  <a:lnTo>
                    <a:pt x="2697" y="6459"/>
                  </a:lnTo>
                  <a:lnTo>
                    <a:pt x="2691" y="6448"/>
                  </a:lnTo>
                  <a:lnTo>
                    <a:pt x="2678" y="6437"/>
                  </a:lnTo>
                  <a:lnTo>
                    <a:pt x="2603" y="6404"/>
                  </a:lnTo>
                  <a:lnTo>
                    <a:pt x="2587" y="6399"/>
                  </a:lnTo>
                  <a:lnTo>
                    <a:pt x="2577" y="6388"/>
                  </a:lnTo>
                  <a:lnTo>
                    <a:pt x="2565" y="6372"/>
                  </a:lnTo>
                  <a:lnTo>
                    <a:pt x="2546" y="6361"/>
                  </a:lnTo>
                  <a:lnTo>
                    <a:pt x="2518" y="6361"/>
                  </a:lnTo>
                  <a:lnTo>
                    <a:pt x="2508" y="6366"/>
                  </a:lnTo>
                  <a:lnTo>
                    <a:pt x="2508" y="6377"/>
                  </a:lnTo>
                  <a:lnTo>
                    <a:pt x="2515" y="6399"/>
                  </a:lnTo>
                  <a:lnTo>
                    <a:pt x="2533" y="6415"/>
                  </a:lnTo>
                  <a:lnTo>
                    <a:pt x="2543" y="6410"/>
                  </a:lnTo>
                  <a:lnTo>
                    <a:pt x="2565" y="6410"/>
                  </a:lnTo>
                  <a:lnTo>
                    <a:pt x="2568" y="6415"/>
                  </a:lnTo>
                  <a:lnTo>
                    <a:pt x="2562" y="6415"/>
                  </a:lnTo>
                  <a:lnTo>
                    <a:pt x="2543" y="6426"/>
                  </a:lnTo>
                  <a:lnTo>
                    <a:pt x="2540" y="6432"/>
                  </a:lnTo>
                  <a:lnTo>
                    <a:pt x="2540" y="6437"/>
                  </a:lnTo>
                  <a:lnTo>
                    <a:pt x="2543" y="6448"/>
                  </a:lnTo>
                  <a:lnTo>
                    <a:pt x="2549" y="6453"/>
                  </a:lnTo>
                  <a:lnTo>
                    <a:pt x="2549" y="6459"/>
                  </a:lnTo>
                  <a:lnTo>
                    <a:pt x="2546" y="6464"/>
                  </a:lnTo>
                  <a:lnTo>
                    <a:pt x="2540" y="6470"/>
                  </a:lnTo>
                  <a:lnTo>
                    <a:pt x="2537" y="6475"/>
                  </a:lnTo>
                  <a:lnTo>
                    <a:pt x="2540" y="6481"/>
                  </a:lnTo>
                  <a:lnTo>
                    <a:pt x="2546" y="6481"/>
                  </a:lnTo>
                  <a:lnTo>
                    <a:pt x="2552" y="6475"/>
                  </a:lnTo>
                  <a:lnTo>
                    <a:pt x="2562" y="6470"/>
                  </a:lnTo>
                  <a:lnTo>
                    <a:pt x="2568" y="6481"/>
                  </a:lnTo>
                  <a:lnTo>
                    <a:pt x="2571" y="6491"/>
                  </a:lnTo>
                  <a:lnTo>
                    <a:pt x="2581" y="6475"/>
                  </a:lnTo>
                  <a:lnTo>
                    <a:pt x="2587" y="6475"/>
                  </a:lnTo>
                  <a:lnTo>
                    <a:pt x="2590" y="6481"/>
                  </a:lnTo>
                  <a:lnTo>
                    <a:pt x="2584" y="6502"/>
                  </a:lnTo>
                  <a:lnTo>
                    <a:pt x="2584" y="6513"/>
                  </a:lnTo>
                  <a:lnTo>
                    <a:pt x="2587" y="6519"/>
                  </a:lnTo>
                  <a:lnTo>
                    <a:pt x="2596" y="6519"/>
                  </a:lnTo>
                  <a:lnTo>
                    <a:pt x="2603" y="6508"/>
                  </a:lnTo>
                  <a:lnTo>
                    <a:pt x="2612" y="6502"/>
                  </a:lnTo>
                  <a:lnTo>
                    <a:pt x="2615" y="6508"/>
                  </a:lnTo>
                  <a:lnTo>
                    <a:pt x="2621" y="6529"/>
                  </a:lnTo>
                  <a:lnTo>
                    <a:pt x="2625" y="6535"/>
                  </a:lnTo>
                  <a:lnTo>
                    <a:pt x="2634" y="6546"/>
                  </a:lnTo>
                  <a:lnTo>
                    <a:pt x="2637" y="6551"/>
                  </a:lnTo>
                  <a:lnTo>
                    <a:pt x="2631" y="6557"/>
                  </a:lnTo>
                  <a:lnTo>
                    <a:pt x="2625" y="6568"/>
                  </a:lnTo>
                  <a:lnTo>
                    <a:pt x="2621" y="6578"/>
                  </a:lnTo>
                  <a:lnTo>
                    <a:pt x="2625" y="6589"/>
                  </a:lnTo>
                  <a:lnTo>
                    <a:pt x="2634" y="6589"/>
                  </a:lnTo>
                  <a:lnTo>
                    <a:pt x="2653" y="6584"/>
                  </a:lnTo>
                  <a:lnTo>
                    <a:pt x="2659" y="6589"/>
                  </a:lnTo>
                  <a:lnTo>
                    <a:pt x="2665" y="6611"/>
                  </a:lnTo>
                  <a:lnTo>
                    <a:pt x="2672" y="6616"/>
                  </a:lnTo>
                  <a:lnTo>
                    <a:pt x="2675" y="6616"/>
                  </a:lnTo>
                  <a:lnTo>
                    <a:pt x="2675" y="6644"/>
                  </a:lnTo>
                  <a:lnTo>
                    <a:pt x="2687" y="6665"/>
                  </a:lnTo>
                  <a:lnTo>
                    <a:pt x="2697" y="6665"/>
                  </a:lnTo>
                  <a:lnTo>
                    <a:pt x="2706" y="6660"/>
                  </a:lnTo>
                  <a:lnTo>
                    <a:pt x="2716" y="6660"/>
                  </a:lnTo>
                  <a:lnTo>
                    <a:pt x="2719" y="6665"/>
                  </a:lnTo>
                  <a:lnTo>
                    <a:pt x="2716" y="6676"/>
                  </a:lnTo>
                  <a:lnTo>
                    <a:pt x="2716" y="6687"/>
                  </a:lnTo>
                  <a:lnTo>
                    <a:pt x="2719" y="6703"/>
                  </a:lnTo>
                  <a:lnTo>
                    <a:pt x="2731" y="6720"/>
                  </a:lnTo>
                  <a:lnTo>
                    <a:pt x="2750" y="6725"/>
                  </a:lnTo>
                  <a:lnTo>
                    <a:pt x="2763" y="6731"/>
                  </a:lnTo>
                  <a:lnTo>
                    <a:pt x="2772" y="6742"/>
                  </a:lnTo>
                  <a:lnTo>
                    <a:pt x="2782" y="6747"/>
                  </a:lnTo>
                  <a:lnTo>
                    <a:pt x="2797" y="6758"/>
                  </a:lnTo>
                  <a:close/>
                  <a:moveTo>
                    <a:pt x="2273" y="5964"/>
                  </a:moveTo>
                  <a:lnTo>
                    <a:pt x="2279" y="5959"/>
                  </a:lnTo>
                  <a:lnTo>
                    <a:pt x="2282" y="5948"/>
                  </a:lnTo>
                  <a:lnTo>
                    <a:pt x="2285" y="5921"/>
                  </a:lnTo>
                  <a:lnTo>
                    <a:pt x="2282" y="5893"/>
                  </a:lnTo>
                  <a:lnTo>
                    <a:pt x="2285" y="5877"/>
                  </a:lnTo>
                  <a:lnTo>
                    <a:pt x="2285" y="5866"/>
                  </a:lnTo>
                  <a:lnTo>
                    <a:pt x="2295" y="5828"/>
                  </a:lnTo>
                  <a:lnTo>
                    <a:pt x="2295" y="5817"/>
                  </a:lnTo>
                  <a:lnTo>
                    <a:pt x="2291" y="5817"/>
                  </a:lnTo>
                  <a:lnTo>
                    <a:pt x="2282" y="5828"/>
                  </a:lnTo>
                  <a:lnTo>
                    <a:pt x="2273" y="5828"/>
                  </a:lnTo>
                  <a:lnTo>
                    <a:pt x="2266" y="5834"/>
                  </a:lnTo>
                  <a:lnTo>
                    <a:pt x="2269" y="5839"/>
                  </a:lnTo>
                  <a:lnTo>
                    <a:pt x="2273" y="5855"/>
                  </a:lnTo>
                  <a:lnTo>
                    <a:pt x="2273" y="5872"/>
                  </a:lnTo>
                  <a:lnTo>
                    <a:pt x="2266" y="5888"/>
                  </a:lnTo>
                  <a:lnTo>
                    <a:pt x="2254" y="5893"/>
                  </a:lnTo>
                  <a:lnTo>
                    <a:pt x="2244" y="5899"/>
                  </a:lnTo>
                  <a:lnTo>
                    <a:pt x="2235" y="5893"/>
                  </a:lnTo>
                  <a:lnTo>
                    <a:pt x="2235" y="5888"/>
                  </a:lnTo>
                  <a:lnTo>
                    <a:pt x="2244" y="5883"/>
                  </a:lnTo>
                  <a:lnTo>
                    <a:pt x="2257" y="5877"/>
                  </a:lnTo>
                  <a:lnTo>
                    <a:pt x="2263" y="5861"/>
                  </a:lnTo>
                  <a:lnTo>
                    <a:pt x="2263" y="5850"/>
                  </a:lnTo>
                  <a:lnTo>
                    <a:pt x="2257" y="5828"/>
                  </a:lnTo>
                  <a:lnTo>
                    <a:pt x="2251" y="5823"/>
                  </a:lnTo>
                  <a:lnTo>
                    <a:pt x="2244" y="5823"/>
                  </a:lnTo>
                  <a:lnTo>
                    <a:pt x="2241" y="5817"/>
                  </a:lnTo>
                  <a:lnTo>
                    <a:pt x="2235" y="5812"/>
                  </a:lnTo>
                  <a:lnTo>
                    <a:pt x="2232" y="5817"/>
                  </a:lnTo>
                  <a:lnTo>
                    <a:pt x="2229" y="5817"/>
                  </a:lnTo>
                  <a:lnTo>
                    <a:pt x="2216" y="5806"/>
                  </a:lnTo>
                  <a:lnTo>
                    <a:pt x="2210" y="5806"/>
                  </a:lnTo>
                  <a:lnTo>
                    <a:pt x="2207" y="5812"/>
                  </a:lnTo>
                  <a:lnTo>
                    <a:pt x="2210" y="5823"/>
                  </a:lnTo>
                  <a:lnTo>
                    <a:pt x="2207" y="5834"/>
                  </a:lnTo>
                  <a:lnTo>
                    <a:pt x="2207" y="5861"/>
                  </a:lnTo>
                  <a:lnTo>
                    <a:pt x="2210" y="5883"/>
                  </a:lnTo>
                  <a:lnTo>
                    <a:pt x="2216" y="5899"/>
                  </a:lnTo>
                  <a:lnTo>
                    <a:pt x="2213" y="5904"/>
                  </a:lnTo>
                  <a:lnTo>
                    <a:pt x="2216" y="5921"/>
                  </a:lnTo>
                  <a:lnTo>
                    <a:pt x="2222" y="5926"/>
                  </a:lnTo>
                  <a:lnTo>
                    <a:pt x="2235" y="5926"/>
                  </a:lnTo>
                  <a:lnTo>
                    <a:pt x="2244" y="5942"/>
                  </a:lnTo>
                  <a:lnTo>
                    <a:pt x="2229" y="5942"/>
                  </a:lnTo>
                  <a:lnTo>
                    <a:pt x="2229" y="5948"/>
                  </a:lnTo>
                  <a:lnTo>
                    <a:pt x="2241" y="5969"/>
                  </a:lnTo>
                  <a:lnTo>
                    <a:pt x="2241" y="5975"/>
                  </a:lnTo>
                  <a:lnTo>
                    <a:pt x="2244" y="5975"/>
                  </a:lnTo>
                  <a:lnTo>
                    <a:pt x="2254" y="5980"/>
                  </a:lnTo>
                  <a:lnTo>
                    <a:pt x="2260" y="5975"/>
                  </a:lnTo>
                  <a:lnTo>
                    <a:pt x="2263" y="5975"/>
                  </a:lnTo>
                  <a:lnTo>
                    <a:pt x="2266" y="5969"/>
                  </a:lnTo>
                  <a:lnTo>
                    <a:pt x="2273" y="5964"/>
                  </a:lnTo>
                  <a:close/>
                  <a:moveTo>
                    <a:pt x="2323" y="6116"/>
                  </a:moveTo>
                  <a:lnTo>
                    <a:pt x="2326" y="6105"/>
                  </a:lnTo>
                  <a:lnTo>
                    <a:pt x="2326" y="6100"/>
                  </a:lnTo>
                  <a:lnTo>
                    <a:pt x="2320" y="6100"/>
                  </a:lnTo>
                  <a:lnTo>
                    <a:pt x="2313" y="6105"/>
                  </a:lnTo>
                  <a:lnTo>
                    <a:pt x="2313" y="6100"/>
                  </a:lnTo>
                  <a:lnTo>
                    <a:pt x="2307" y="6089"/>
                  </a:lnTo>
                  <a:lnTo>
                    <a:pt x="2301" y="6084"/>
                  </a:lnTo>
                  <a:lnTo>
                    <a:pt x="2295" y="6073"/>
                  </a:lnTo>
                  <a:lnTo>
                    <a:pt x="2291" y="6062"/>
                  </a:lnTo>
                  <a:lnTo>
                    <a:pt x="2295" y="6046"/>
                  </a:lnTo>
                  <a:lnTo>
                    <a:pt x="2295" y="6040"/>
                  </a:lnTo>
                  <a:lnTo>
                    <a:pt x="2291" y="6040"/>
                  </a:lnTo>
                  <a:lnTo>
                    <a:pt x="2285" y="6035"/>
                  </a:lnTo>
                  <a:lnTo>
                    <a:pt x="2282" y="6024"/>
                  </a:lnTo>
                  <a:lnTo>
                    <a:pt x="2295" y="6024"/>
                  </a:lnTo>
                  <a:lnTo>
                    <a:pt x="2301" y="6018"/>
                  </a:lnTo>
                  <a:lnTo>
                    <a:pt x="2301" y="6008"/>
                  </a:lnTo>
                  <a:lnTo>
                    <a:pt x="2298" y="6008"/>
                  </a:lnTo>
                  <a:lnTo>
                    <a:pt x="2301" y="5997"/>
                  </a:lnTo>
                  <a:lnTo>
                    <a:pt x="2301" y="5991"/>
                  </a:lnTo>
                  <a:lnTo>
                    <a:pt x="2291" y="5975"/>
                  </a:lnTo>
                  <a:lnTo>
                    <a:pt x="2291" y="5969"/>
                  </a:lnTo>
                  <a:lnTo>
                    <a:pt x="2288" y="5964"/>
                  </a:lnTo>
                  <a:lnTo>
                    <a:pt x="2285" y="5964"/>
                  </a:lnTo>
                  <a:lnTo>
                    <a:pt x="2276" y="5975"/>
                  </a:lnTo>
                  <a:lnTo>
                    <a:pt x="2273" y="5980"/>
                  </a:lnTo>
                  <a:lnTo>
                    <a:pt x="2266" y="5986"/>
                  </a:lnTo>
                  <a:lnTo>
                    <a:pt x="2254" y="5991"/>
                  </a:lnTo>
                  <a:lnTo>
                    <a:pt x="2241" y="5991"/>
                  </a:lnTo>
                  <a:lnTo>
                    <a:pt x="2247" y="6002"/>
                  </a:lnTo>
                  <a:lnTo>
                    <a:pt x="2263" y="6002"/>
                  </a:lnTo>
                  <a:lnTo>
                    <a:pt x="2266" y="6008"/>
                  </a:lnTo>
                  <a:lnTo>
                    <a:pt x="2266" y="6013"/>
                  </a:lnTo>
                  <a:lnTo>
                    <a:pt x="2260" y="6013"/>
                  </a:lnTo>
                  <a:lnTo>
                    <a:pt x="2257" y="6018"/>
                  </a:lnTo>
                  <a:lnTo>
                    <a:pt x="2257" y="6029"/>
                  </a:lnTo>
                  <a:lnTo>
                    <a:pt x="2263" y="6040"/>
                  </a:lnTo>
                  <a:lnTo>
                    <a:pt x="2276" y="6040"/>
                  </a:lnTo>
                  <a:lnTo>
                    <a:pt x="2276" y="6046"/>
                  </a:lnTo>
                  <a:lnTo>
                    <a:pt x="2273" y="6051"/>
                  </a:lnTo>
                  <a:lnTo>
                    <a:pt x="2273" y="6056"/>
                  </a:lnTo>
                  <a:lnTo>
                    <a:pt x="2295" y="6095"/>
                  </a:lnTo>
                  <a:lnTo>
                    <a:pt x="2304" y="6105"/>
                  </a:lnTo>
                  <a:lnTo>
                    <a:pt x="2304" y="6116"/>
                  </a:lnTo>
                  <a:lnTo>
                    <a:pt x="2307" y="6122"/>
                  </a:lnTo>
                  <a:lnTo>
                    <a:pt x="2310" y="6133"/>
                  </a:lnTo>
                  <a:lnTo>
                    <a:pt x="2313" y="6138"/>
                  </a:lnTo>
                  <a:lnTo>
                    <a:pt x="2326" y="6149"/>
                  </a:lnTo>
                  <a:lnTo>
                    <a:pt x="2335" y="6149"/>
                  </a:lnTo>
                  <a:lnTo>
                    <a:pt x="2339" y="6143"/>
                  </a:lnTo>
                  <a:lnTo>
                    <a:pt x="2339" y="6138"/>
                  </a:lnTo>
                  <a:lnTo>
                    <a:pt x="2335" y="6127"/>
                  </a:lnTo>
                  <a:lnTo>
                    <a:pt x="2329" y="6122"/>
                  </a:lnTo>
                  <a:lnTo>
                    <a:pt x="2323" y="6122"/>
                  </a:lnTo>
                  <a:lnTo>
                    <a:pt x="2323" y="6116"/>
                  </a:lnTo>
                  <a:close/>
                  <a:moveTo>
                    <a:pt x="2606" y="6524"/>
                  </a:moveTo>
                  <a:lnTo>
                    <a:pt x="2603" y="6529"/>
                  </a:lnTo>
                  <a:lnTo>
                    <a:pt x="2603" y="6540"/>
                  </a:lnTo>
                  <a:lnTo>
                    <a:pt x="2609" y="6551"/>
                  </a:lnTo>
                  <a:lnTo>
                    <a:pt x="2615" y="6557"/>
                  </a:lnTo>
                  <a:lnTo>
                    <a:pt x="2621" y="6557"/>
                  </a:lnTo>
                  <a:lnTo>
                    <a:pt x="2621" y="6546"/>
                  </a:lnTo>
                  <a:lnTo>
                    <a:pt x="2618" y="6529"/>
                  </a:lnTo>
                  <a:lnTo>
                    <a:pt x="2612" y="6524"/>
                  </a:lnTo>
                  <a:lnTo>
                    <a:pt x="2609" y="6519"/>
                  </a:lnTo>
                  <a:lnTo>
                    <a:pt x="2606" y="6524"/>
                  </a:lnTo>
                  <a:close/>
                  <a:moveTo>
                    <a:pt x="2379" y="5904"/>
                  </a:moveTo>
                  <a:lnTo>
                    <a:pt x="2370" y="5899"/>
                  </a:lnTo>
                  <a:lnTo>
                    <a:pt x="2370" y="5904"/>
                  </a:lnTo>
                  <a:lnTo>
                    <a:pt x="2376" y="5931"/>
                  </a:lnTo>
                  <a:lnTo>
                    <a:pt x="2389" y="5942"/>
                  </a:lnTo>
                  <a:lnTo>
                    <a:pt x="2395" y="5953"/>
                  </a:lnTo>
                  <a:lnTo>
                    <a:pt x="2401" y="5969"/>
                  </a:lnTo>
                  <a:lnTo>
                    <a:pt x="2408" y="5980"/>
                  </a:lnTo>
                  <a:lnTo>
                    <a:pt x="2411" y="5980"/>
                  </a:lnTo>
                  <a:lnTo>
                    <a:pt x="2414" y="5969"/>
                  </a:lnTo>
                  <a:lnTo>
                    <a:pt x="2414" y="5953"/>
                  </a:lnTo>
                  <a:lnTo>
                    <a:pt x="2408" y="5942"/>
                  </a:lnTo>
                  <a:lnTo>
                    <a:pt x="2401" y="5926"/>
                  </a:lnTo>
                  <a:lnTo>
                    <a:pt x="2379" y="5904"/>
                  </a:lnTo>
                  <a:close/>
                  <a:moveTo>
                    <a:pt x="2433" y="5931"/>
                  </a:moveTo>
                  <a:lnTo>
                    <a:pt x="2417" y="5899"/>
                  </a:lnTo>
                  <a:lnTo>
                    <a:pt x="2398" y="5866"/>
                  </a:lnTo>
                  <a:lnTo>
                    <a:pt x="2389" y="5861"/>
                  </a:lnTo>
                  <a:lnTo>
                    <a:pt x="2386" y="5861"/>
                  </a:lnTo>
                  <a:lnTo>
                    <a:pt x="2386" y="5872"/>
                  </a:lnTo>
                  <a:lnTo>
                    <a:pt x="2395" y="5904"/>
                  </a:lnTo>
                  <a:lnTo>
                    <a:pt x="2398" y="5910"/>
                  </a:lnTo>
                  <a:lnTo>
                    <a:pt x="2405" y="5915"/>
                  </a:lnTo>
                  <a:lnTo>
                    <a:pt x="2408" y="5915"/>
                  </a:lnTo>
                  <a:lnTo>
                    <a:pt x="2414" y="5926"/>
                  </a:lnTo>
                  <a:lnTo>
                    <a:pt x="2423" y="5964"/>
                  </a:lnTo>
                  <a:lnTo>
                    <a:pt x="2427" y="5969"/>
                  </a:lnTo>
                  <a:lnTo>
                    <a:pt x="2436" y="5969"/>
                  </a:lnTo>
                  <a:lnTo>
                    <a:pt x="2436" y="5964"/>
                  </a:lnTo>
                  <a:lnTo>
                    <a:pt x="2433" y="5959"/>
                  </a:lnTo>
                  <a:lnTo>
                    <a:pt x="2436" y="5953"/>
                  </a:lnTo>
                  <a:lnTo>
                    <a:pt x="2436" y="5942"/>
                  </a:lnTo>
                  <a:lnTo>
                    <a:pt x="2433" y="5931"/>
                  </a:lnTo>
                  <a:close/>
                  <a:moveTo>
                    <a:pt x="2386" y="5855"/>
                  </a:moveTo>
                  <a:lnTo>
                    <a:pt x="2389" y="5850"/>
                  </a:lnTo>
                  <a:lnTo>
                    <a:pt x="2383" y="5828"/>
                  </a:lnTo>
                  <a:lnTo>
                    <a:pt x="2367" y="5828"/>
                  </a:lnTo>
                  <a:lnTo>
                    <a:pt x="2361" y="5834"/>
                  </a:lnTo>
                  <a:lnTo>
                    <a:pt x="2357" y="5844"/>
                  </a:lnTo>
                  <a:lnTo>
                    <a:pt x="2357" y="5866"/>
                  </a:lnTo>
                  <a:lnTo>
                    <a:pt x="2364" y="5855"/>
                  </a:lnTo>
                  <a:lnTo>
                    <a:pt x="2370" y="5855"/>
                  </a:lnTo>
                  <a:lnTo>
                    <a:pt x="2376" y="5866"/>
                  </a:lnTo>
                  <a:lnTo>
                    <a:pt x="2379" y="5866"/>
                  </a:lnTo>
                  <a:lnTo>
                    <a:pt x="2386" y="5855"/>
                  </a:lnTo>
                  <a:close/>
                  <a:moveTo>
                    <a:pt x="2464" y="5959"/>
                  </a:moveTo>
                  <a:lnTo>
                    <a:pt x="2461" y="5959"/>
                  </a:lnTo>
                  <a:lnTo>
                    <a:pt x="2461" y="5991"/>
                  </a:lnTo>
                  <a:lnTo>
                    <a:pt x="2455" y="6002"/>
                  </a:lnTo>
                  <a:lnTo>
                    <a:pt x="2452" y="6013"/>
                  </a:lnTo>
                  <a:lnTo>
                    <a:pt x="2452" y="6024"/>
                  </a:lnTo>
                  <a:lnTo>
                    <a:pt x="2461" y="6024"/>
                  </a:lnTo>
                  <a:lnTo>
                    <a:pt x="2467" y="6013"/>
                  </a:lnTo>
                  <a:lnTo>
                    <a:pt x="2471" y="6002"/>
                  </a:lnTo>
                  <a:lnTo>
                    <a:pt x="2474" y="5997"/>
                  </a:lnTo>
                  <a:lnTo>
                    <a:pt x="2477" y="6002"/>
                  </a:lnTo>
                  <a:lnTo>
                    <a:pt x="2477" y="6013"/>
                  </a:lnTo>
                  <a:lnTo>
                    <a:pt x="2471" y="6024"/>
                  </a:lnTo>
                  <a:lnTo>
                    <a:pt x="2461" y="6035"/>
                  </a:lnTo>
                  <a:lnTo>
                    <a:pt x="2461" y="6040"/>
                  </a:lnTo>
                  <a:lnTo>
                    <a:pt x="2464" y="6051"/>
                  </a:lnTo>
                  <a:lnTo>
                    <a:pt x="2471" y="6056"/>
                  </a:lnTo>
                  <a:lnTo>
                    <a:pt x="2477" y="6056"/>
                  </a:lnTo>
                  <a:lnTo>
                    <a:pt x="2480" y="6046"/>
                  </a:lnTo>
                  <a:lnTo>
                    <a:pt x="2483" y="6040"/>
                  </a:lnTo>
                  <a:lnTo>
                    <a:pt x="2483" y="6067"/>
                  </a:lnTo>
                  <a:lnTo>
                    <a:pt x="2486" y="6073"/>
                  </a:lnTo>
                  <a:lnTo>
                    <a:pt x="2493" y="6067"/>
                  </a:lnTo>
                  <a:lnTo>
                    <a:pt x="2493" y="6062"/>
                  </a:lnTo>
                  <a:lnTo>
                    <a:pt x="2496" y="6018"/>
                  </a:lnTo>
                  <a:lnTo>
                    <a:pt x="2489" y="5997"/>
                  </a:lnTo>
                  <a:lnTo>
                    <a:pt x="2480" y="5975"/>
                  </a:lnTo>
                  <a:lnTo>
                    <a:pt x="2471" y="5964"/>
                  </a:lnTo>
                  <a:lnTo>
                    <a:pt x="2464" y="5959"/>
                  </a:lnTo>
                  <a:close/>
                  <a:moveTo>
                    <a:pt x="2452" y="6046"/>
                  </a:moveTo>
                  <a:lnTo>
                    <a:pt x="2455" y="6067"/>
                  </a:lnTo>
                  <a:lnTo>
                    <a:pt x="2467" y="6095"/>
                  </a:lnTo>
                  <a:lnTo>
                    <a:pt x="2471" y="6095"/>
                  </a:lnTo>
                  <a:lnTo>
                    <a:pt x="2471" y="6078"/>
                  </a:lnTo>
                  <a:lnTo>
                    <a:pt x="2464" y="6062"/>
                  </a:lnTo>
                  <a:lnTo>
                    <a:pt x="2455" y="6046"/>
                  </a:lnTo>
                  <a:lnTo>
                    <a:pt x="2452" y="6046"/>
                  </a:lnTo>
                  <a:close/>
                  <a:moveTo>
                    <a:pt x="2486" y="6100"/>
                  </a:moveTo>
                  <a:lnTo>
                    <a:pt x="2483" y="6100"/>
                  </a:lnTo>
                  <a:lnTo>
                    <a:pt x="2483" y="6111"/>
                  </a:lnTo>
                  <a:lnTo>
                    <a:pt x="2486" y="6122"/>
                  </a:lnTo>
                  <a:lnTo>
                    <a:pt x="2489" y="6127"/>
                  </a:lnTo>
                  <a:lnTo>
                    <a:pt x="2493" y="6122"/>
                  </a:lnTo>
                  <a:lnTo>
                    <a:pt x="2493" y="6100"/>
                  </a:lnTo>
                  <a:lnTo>
                    <a:pt x="2486" y="6100"/>
                  </a:lnTo>
                  <a:close/>
                  <a:moveTo>
                    <a:pt x="6506" y="4502"/>
                  </a:moveTo>
                  <a:lnTo>
                    <a:pt x="6500" y="4507"/>
                  </a:lnTo>
                  <a:lnTo>
                    <a:pt x="6497" y="4518"/>
                  </a:lnTo>
                  <a:lnTo>
                    <a:pt x="6500" y="4534"/>
                  </a:lnTo>
                  <a:lnTo>
                    <a:pt x="6510" y="4551"/>
                  </a:lnTo>
                  <a:lnTo>
                    <a:pt x="6519" y="4561"/>
                  </a:lnTo>
                  <a:lnTo>
                    <a:pt x="6528" y="4567"/>
                  </a:lnTo>
                  <a:lnTo>
                    <a:pt x="6538" y="4567"/>
                  </a:lnTo>
                  <a:lnTo>
                    <a:pt x="6544" y="4561"/>
                  </a:lnTo>
                  <a:lnTo>
                    <a:pt x="6547" y="4545"/>
                  </a:lnTo>
                  <a:lnTo>
                    <a:pt x="6550" y="4534"/>
                  </a:lnTo>
                  <a:lnTo>
                    <a:pt x="6544" y="4512"/>
                  </a:lnTo>
                  <a:lnTo>
                    <a:pt x="6538" y="4507"/>
                  </a:lnTo>
                  <a:lnTo>
                    <a:pt x="6519" y="4496"/>
                  </a:lnTo>
                  <a:lnTo>
                    <a:pt x="6506" y="4502"/>
                  </a:lnTo>
                  <a:close/>
                  <a:moveTo>
                    <a:pt x="6708" y="7057"/>
                  </a:moveTo>
                  <a:lnTo>
                    <a:pt x="6695" y="7051"/>
                  </a:lnTo>
                  <a:lnTo>
                    <a:pt x="6670" y="7057"/>
                  </a:lnTo>
                  <a:lnTo>
                    <a:pt x="6642" y="7057"/>
                  </a:lnTo>
                  <a:lnTo>
                    <a:pt x="6610" y="7046"/>
                  </a:lnTo>
                  <a:lnTo>
                    <a:pt x="6598" y="7035"/>
                  </a:lnTo>
                  <a:lnTo>
                    <a:pt x="6591" y="7024"/>
                  </a:lnTo>
                  <a:lnTo>
                    <a:pt x="6585" y="6992"/>
                  </a:lnTo>
                  <a:lnTo>
                    <a:pt x="6585" y="6981"/>
                  </a:lnTo>
                  <a:lnTo>
                    <a:pt x="6582" y="6975"/>
                  </a:lnTo>
                  <a:lnTo>
                    <a:pt x="6569" y="6997"/>
                  </a:lnTo>
                  <a:lnTo>
                    <a:pt x="6560" y="7030"/>
                  </a:lnTo>
                  <a:lnTo>
                    <a:pt x="6560" y="7035"/>
                  </a:lnTo>
                  <a:lnTo>
                    <a:pt x="6563" y="7035"/>
                  </a:lnTo>
                  <a:lnTo>
                    <a:pt x="6569" y="7041"/>
                  </a:lnTo>
                  <a:lnTo>
                    <a:pt x="6572" y="7046"/>
                  </a:lnTo>
                  <a:lnTo>
                    <a:pt x="6576" y="7057"/>
                  </a:lnTo>
                  <a:lnTo>
                    <a:pt x="6576" y="7073"/>
                  </a:lnTo>
                  <a:lnTo>
                    <a:pt x="6594" y="7073"/>
                  </a:lnTo>
                  <a:lnTo>
                    <a:pt x="6598" y="7079"/>
                  </a:lnTo>
                  <a:lnTo>
                    <a:pt x="6604" y="7084"/>
                  </a:lnTo>
                  <a:lnTo>
                    <a:pt x="6613" y="7100"/>
                  </a:lnTo>
                  <a:lnTo>
                    <a:pt x="6623" y="7106"/>
                  </a:lnTo>
                  <a:lnTo>
                    <a:pt x="6642" y="7111"/>
                  </a:lnTo>
                  <a:lnTo>
                    <a:pt x="6676" y="7133"/>
                  </a:lnTo>
                  <a:lnTo>
                    <a:pt x="6682" y="7138"/>
                  </a:lnTo>
                  <a:lnTo>
                    <a:pt x="6689" y="7138"/>
                  </a:lnTo>
                  <a:lnTo>
                    <a:pt x="6689" y="7089"/>
                  </a:lnTo>
                  <a:lnTo>
                    <a:pt x="6692" y="7079"/>
                  </a:lnTo>
                  <a:lnTo>
                    <a:pt x="6701" y="7068"/>
                  </a:lnTo>
                  <a:lnTo>
                    <a:pt x="6708" y="7062"/>
                  </a:lnTo>
                  <a:lnTo>
                    <a:pt x="6711" y="7057"/>
                  </a:lnTo>
                  <a:lnTo>
                    <a:pt x="6708" y="7057"/>
                  </a:lnTo>
                  <a:close/>
                  <a:moveTo>
                    <a:pt x="6846" y="7100"/>
                  </a:moveTo>
                  <a:lnTo>
                    <a:pt x="6830" y="7089"/>
                  </a:lnTo>
                  <a:lnTo>
                    <a:pt x="6824" y="7084"/>
                  </a:lnTo>
                  <a:lnTo>
                    <a:pt x="6821" y="7079"/>
                  </a:lnTo>
                  <a:lnTo>
                    <a:pt x="6818" y="7057"/>
                  </a:lnTo>
                  <a:lnTo>
                    <a:pt x="6821" y="7019"/>
                  </a:lnTo>
                  <a:lnTo>
                    <a:pt x="6821" y="6981"/>
                  </a:lnTo>
                  <a:lnTo>
                    <a:pt x="6814" y="6970"/>
                  </a:lnTo>
                  <a:lnTo>
                    <a:pt x="6811" y="6970"/>
                  </a:lnTo>
                  <a:lnTo>
                    <a:pt x="6805" y="6981"/>
                  </a:lnTo>
                  <a:lnTo>
                    <a:pt x="6786" y="7019"/>
                  </a:lnTo>
                  <a:lnTo>
                    <a:pt x="6767" y="7062"/>
                  </a:lnTo>
                  <a:lnTo>
                    <a:pt x="6755" y="7100"/>
                  </a:lnTo>
                  <a:lnTo>
                    <a:pt x="6748" y="7144"/>
                  </a:lnTo>
                  <a:lnTo>
                    <a:pt x="6752" y="7166"/>
                  </a:lnTo>
                  <a:lnTo>
                    <a:pt x="6755" y="7193"/>
                  </a:lnTo>
                  <a:lnTo>
                    <a:pt x="6761" y="7209"/>
                  </a:lnTo>
                  <a:lnTo>
                    <a:pt x="6767" y="7209"/>
                  </a:lnTo>
                  <a:lnTo>
                    <a:pt x="6777" y="7187"/>
                  </a:lnTo>
                  <a:lnTo>
                    <a:pt x="6780" y="7155"/>
                  </a:lnTo>
                  <a:lnTo>
                    <a:pt x="6789" y="7128"/>
                  </a:lnTo>
                  <a:lnTo>
                    <a:pt x="6796" y="7117"/>
                  </a:lnTo>
                  <a:lnTo>
                    <a:pt x="6799" y="7122"/>
                  </a:lnTo>
                  <a:lnTo>
                    <a:pt x="6799" y="7128"/>
                  </a:lnTo>
                  <a:lnTo>
                    <a:pt x="6796" y="7160"/>
                  </a:lnTo>
                  <a:lnTo>
                    <a:pt x="6796" y="7198"/>
                  </a:lnTo>
                  <a:lnTo>
                    <a:pt x="6799" y="7204"/>
                  </a:lnTo>
                  <a:lnTo>
                    <a:pt x="6811" y="7193"/>
                  </a:lnTo>
                  <a:lnTo>
                    <a:pt x="6827" y="7176"/>
                  </a:lnTo>
                  <a:lnTo>
                    <a:pt x="6843" y="7155"/>
                  </a:lnTo>
                  <a:lnTo>
                    <a:pt x="6855" y="7128"/>
                  </a:lnTo>
                  <a:lnTo>
                    <a:pt x="6858" y="7122"/>
                  </a:lnTo>
                  <a:lnTo>
                    <a:pt x="6858" y="7111"/>
                  </a:lnTo>
                  <a:lnTo>
                    <a:pt x="6846" y="7100"/>
                  </a:lnTo>
                  <a:close/>
                  <a:moveTo>
                    <a:pt x="6733" y="6633"/>
                  </a:moveTo>
                  <a:lnTo>
                    <a:pt x="6736" y="6627"/>
                  </a:lnTo>
                  <a:lnTo>
                    <a:pt x="6733" y="6622"/>
                  </a:lnTo>
                  <a:lnTo>
                    <a:pt x="6726" y="6606"/>
                  </a:lnTo>
                  <a:lnTo>
                    <a:pt x="6714" y="6589"/>
                  </a:lnTo>
                  <a:lnTo>
                    <a:pt x="6695" y="6568"/>
                  </a:lnTo>
                  <a:lnTo>
                    <a:pt x="6673" y="6551"/>
                  </a:lnTo>
                  <a:lnTo>
                    <a:pt x="6648" y="6535"/>
                  </a:lnTo>
                  <a:lnTo>
                    <a:pt x="6620" y="6519"/>
                  </a:lnTo>
                  <a:lnTo>
                    <a:pt x="6591" y="6513"/>
                  </a:lnTo>
                  <a:lnTo>
                    <a:pt x="6566" y="6508"/>
                  </a:lnTo>
                  <a:lnTo>
                    <a:pt x="6554" y="6508"/>
                  </a:lnTo>
                  <a:lnTo>
                    <a:pt x="6550" y="6513"/>
                  </a:lnTo>
                  <a:lnTo>
                    <a:pt x="6557" y="6519"/>
                  </a:lnTo>
                  <a:lnTo>
                    <a:pt x="6579" y="6546"/>
                  </a:lnTo>
                  <a:lnTo>
                    <a:pt x="6604" y="6573"/>
                  </a:lnTo>
                  <a:lnTo>
                    <a:pt x="6632" y="6606"/>
                  </a:lnTo>
                  <a:lnTo>
                    <a:pt x="6673" y="6638"/>
                  </a:lnTo>
                  <a:lnTo>
                    <a:pt x="6692" y="6649"/>
                  </a:lnTo>
                  <a:lnTo>
                    <a:pt x="6723" y="6649"/>
                  </a:lnTo>
                  <a:lnTo>
                    <a:pt x="6730" y="6644"/>
                  </a:lnTo>
                  <a:lnTo>
                    <a:pt x="6733" y="6633"/>
                  </a:lnTo>
                  <a:close/>
                  <a:moveTo>
                    <a:pt x="7292" y="6823"/>
                  </a:moveTo>
                  <a:lnTo>
                    <a:pt x="7302" y="6801"/>
                  </a:lnTo>
                  <a:lnTo>
                    <a:pt x="7302" y="6785"/>
                  </a:lnTo>
                  <a:lnTo>
                    <a:pt x="7292" y="6785"/>
                  </a:lnTo>
                  <a:lnTo>
                    <a:pt x="7273" y="6812"/>
                  </a:lnTo>
                  <a:lnTo>
                    <a:pt x="7254" y="6856"/>
                  </a:lnTo>
                  <a:lnTo>
                    <a:pt x="7248" y="6872"/>
                  </a:lnTo>
                  <a:lnTo>
                    <a:pt x="7242" y="6872"/>
                  </a:lnTo>
                  <a:lnTo>
                    <a:pt x="7242" y="6828"/>
                  </a:lnTo>
                  <a:lnTo>
                    <a:pt x="7248" y="6807"/>
                  </a:lnTo>
                  <a:lnTo>
                    <a:pt x="7254" y="6790"/>
                  </a:lnTo>
                  <a:lnTo>
                    <a:pt x="7264" y="6774"/>
                  </a:lnTo>
                  <a:lnTo>
                    <a:pt x="7276" y="6763"/>
                  </a:lnTo>
                  <a:lnTo>
                    <a:pt x="7283" y="6752"/>
                  </a:lnTo>
                  <a:lnTo>
                    <a:pt x="7289" y="6731"/>
                  </a:lnTo>
                  <a:lnTo>
                    <a:pt x="7283" y="6720"/>
                  </a:lnTo>
                  <a:lnTo>
                    <a:pt x="7276" y="6720"/>
                  </a:lnTo>
                  <a:lnTo>
                    <a:pt x="7270" y="6725"/>
                  </a:lnTo>
                  <a:lnTo>
                    <a:pt x="7261" y="6731"/>
                  </a:lnTo>
                  <a:lnTo>
                    <a:pt x="7251" y="6731"/>
                  </a:lnTo>
                  <a:lnTo>
                    <a:pt x="7242" y="6725"/>
                  </a:lnTo>
                  <a:lnTo>
                    <a:pt x="7232" y="6714"/>
                  </a:lnTo>
                  <a:lnTo>
                    <a:pt x="7229" y="6703"/>
                  </a:lnTo>
                  <a:lnTo>
                    <a:pt x="7229" y="6687"/>
                  </a:lnTo>
                  <a:lnTo>
                    <a:pt x="7232" y="6676"/>
                  </a:lnTo>
                  <a:lnTo>
                    <a:pt x="7254" y="6638"/>
                  </a:lnTo>
                  <a:lnTo>
                    <a:pt x="7258" y="6622"/>
                  </a:lnTo>
                  <a:lnTo>
                    <a:pt x="7251" y="6606"/>
                  </a:lnTo>
                  <a:lnTo>
                    <a:pt x="7245" y="6595"/>
                  </a:lnTo>
                  <a:lnTo>
                    <a:pt x="7232" y="6589"/>
                  </a:lnTo>
                  <a:lnTo>
                    <a:pt x="7214" y="6584"/>
                  </a:lnTo>
                  <a:lnTo>
                    <a:pt x="7195" y="6584"/>
                  </a:lnTo>
                  <a:lnTo>
                    <a:pt x="7176" y="6595"/>
                  </a:lnTo>
                  <a:lnTo>
                    <a:pt x="7157" y="6600"/>
                  </a:lnTo>
                  <a:lnTo>
                    <a:pt x="7144" y="6600"/>
                  </a:lnTo>
                  <a:lnTo>
                    <a:pt x="7144" y="6584"/>
                  </a:lnTo>
                  <a:lnTo>
                    <a:pt x="7138" y="6578"/>
                  </a:lnTo>
                  <a:lnTo>
                    <a:pt x="7129" y="6584"/>
                  </a:lnTo>
                  <a:lnTo>
                    <a:pt x="7116" y="6584"/>
                  </a:lnTo>
                  <a:lnTo>
                    <a:pt x="7104" y="6573"/>
                  </a:lnTo>
                  <a:lnTo>
                    <a:pt x="7100" y="6562"/>
                  </a:lnTo>
                  <a:lnTo>
                    <a:pt x="7100" y="6546"/>
                  </a:lnTo>
                  <a:lnTo>
                    <a:pt x="7104" y="6535"/>
                  </a:lnTo>
                  <a:lnTo>
                    <a:pt x="7110" y="6524"/>
                  </a:lnTo>
                  <a:lnTo>
                    <a:pt x="7122" y="6513"/>
                  </a:lnTo>
                  <a:lnTo>
                    <a:pt x="7122" y="6502"/>
                  </a:lnTo>
                  <a:lnTo>
                    <a:pt x="7119" y="6491"/>
                  </a:lnTo>
                  <a:lnTo>
                    <a:pt x="7107" y="6481"/>
                  </a:lnTo>
                  <a:lnTo>
                    <a:pt x="7094" y="6481"/>
                  </a:lnTo>
                  <a:lnTo>
                    <a:pt x="7082" y="6491"/>
                  </a:lnTo>
                  <a:lnTo>
                    <a:pt x="7066" y="6508"/>
                  </a:lnTo>
                  <a:lnTo>
                    <a:pt x="7056" y="6524"/>
                  </a:lnTo>
                  <a:lnTo>
                    <a:pt x="7050" y="6529"/>
                  </a:lnTo>
                  <a:lnTo>
                    <a:pt x="7047" y="6524"/>
                  </a:lnTo>
                  <a:lnTo>
                    <a:pt x="7050" y="6508"/>
                  </a:lnTo>
                  <a:lnTo>
                    <a:pt x="7066" y="6453"/>
                  </a:lnTo>
                  <a:lnTo>
                    <a:pt x="7085" y="6399"/>
                  </a:lnTo>
                  <a:lnTo>
                    <a:pt x="7100" y="6350"/>
                  </a:lnTo>
                  <a:lnTo>
                    <a:pt x="7113" y="6312"/>
                  </a:lnTo>
                  <a:lnTo>
                    <a:pt x="7129" y="6274"/>
                  </a:lnTo>
                  <a:lnTo>
                    <a:pt x="7132" y="6263"/>
                  </a:lnTo>
                  <a:lnTo>
                    <a:pt x="7135" y="6247"/>
                  </a:lnTo>
                  <a:lnTo>
                    <a:pt x="7132" y="6236"/>
                  </a:lnTo>
                  <a:lnTo>
                    <a:pt x="7129" y="6230"/>
                  </a:lnTo>
                  <a:lnTo>
                    <a:pt x="7119" y="6225"/>
                  </a:lnTo>
                  <a:lnTo>
                    <a:pt x="7110" y="6230"/>
                  </a:lnTo>
                  <a:lnTo>
                    <a:pt x="7094" y="6236"/>
                  </a:lnTo>
                  <a:lnTo>
                    <a:pt x="7078" y="6247"/>
                  </a:lnTo>
                  <a:lnTo>
                    <a:pt x="7063" y="6263"/>
                  </a:lnTo>
                  <a:lnTo>
                    <a:pt x="7053" y="6279"/>
                  </a:lnTo>
                  <a:lnTo>
                    <a:pt x="7047" y="6296"/>
                  </a:lnTo>
                  <a:lnTo>
                    <a:pt x="7044" y="6307"/>
                  </a:lnTo>
                  <a:lnTo>
                    <a:pt x="7041" y="6328"/>
                  </a:lnTo>
                  <a:lnTo>
                    <a:pt x="7038" y="6339"/>
                  </a:lnTo>
                  <a:lnTo>
                    <a:pt x="7028" y="6350"/>
                  </a:lnTo>
                  <a:lnTo>
                    <a:pt x="7019" y="6366"/>
                  </a:lnTo>
                  <a:lnTo>
                    <a:pt x="7009" y="6388"/>
                  </a:lnTo>
                  <a:lnTo>
                    <a:pt x="6990" y="6459"/>
                  </a:lnTo>
                  <a:lnTo>
                    <a:pt x="6946" y="6633"/>
                  </a:lnTo>
                  <a:lnTo>
                    <a:pt x="6928" y="6698"/>
                  </a:lnTo>
                  <a:lnTo>
                    <a:pt x="6924" y="6693"/>
                  </a:lnTo>
                  <a:lnTo>
                    <a:pt x="6924" y="6687"/>
                  </a:lnTo>
                  <a:lnTo>
                    <a:pt x="6918" y="6693"/>
                  </a:lnTo>
                  <a:lnTo>
                    <a:pt x="6909" y="6698"/>
                  </a:lnTo>
                  <a:lnTo>
                    <a:pt x="6890" y="6731"/>
                  </a:lnTo>
                  <a:lnTo>
                    <a:pt x="6890" y="6742"/>
                  </a:lnTo>
                  <a:lnTo>
                    <a:pt x="6896" y="6747"/>
                  </a:lnTo>
                  <a:lnTo>
                    <a:pt x="6918" y="6752"/>
                  </a:lnTo>
                  <a:lnTo>
                    <a:pt x="6924" y="6758"/>
                  </a:lnTo>
                  <a:lnTo>
                    <a:pt x="6924" y="6763"/>
                  </a:lnTo>
                  <a:lnTo>
                    <a:pt x="6906" y="6790"/>
                  </a:lnTo>
                  <a:lnTo>
                    <a:pt x="6893" y="6807"/>
                  </a:lnTo>
                  <a:lnTo>
                    <a:pt x="6884" y="6823"/>
                  </a:lnTo>
                  <a:lnTo>
                    <a:pt x="6880" y="6834"/>
                  </a:lnTo>
                  <a:lnTo>
                    <a:pt x="6880" y="6850"/>
                  </a:lnTo>
                  <a:lnTo>
                    <a:pt x="6887" y="6861"/>
                  </a:lnTo>
                  <a:lnTo>
                    <a:pt x="6890" y="6872"/>
                  </a:lnTo>
                  <a:lnTo>
                    <a:pt x="6899" y="6877"/>
                  </a:lnTo>
                  <a:lnTo>
                    <a:pt x="6912" y="6877"/>
                  </a:lnTo>
                  <a:lnTo>
                    <a:pt x="6940" y="6867"/>
                  </a:lnTo>
                  <a:lnTo>
                    <a:pt x="6956" y="6861"/>
                  </a:lnTo>
                  <a:lnTo>
                    <a:pt x="6968" y="6861"/>
                  </a:lnTo>
                  <a:lnTo>
                    <a:pt x="6997" y="6877"/>
                  </a:lnTo>
                  <a:lnTo>
                    <a:pt x="7012" y="6883"/>
                  </a:lnTo>
                  <a:lnTo>
                    <a:pt x="7031" y="6883"/>
                  </a:lnTo>
                  <a:lnTo>
                    <a:pt x="7056" y="6877"/>
                  </a:lnTo>
                  <a:lnTo>
                    <a:pt x="7078" y="6872"/>
                  </a:lnTo>
                  <a:lnTo>
                    <a:pt x="7091" y="6872"/>
                  </a:lnTo>
                  <a:lnTo>
                    <a:pt x="7094" y="6877"/>
                  </a:lnTo>
                  <a:lnTo>
                    <a:pt x="7091" y="6883"/>
                  </a:lnTo>
                  <a:lnTo>
                    <a:pt x="7091" y="6888"/>
                  </a:lnTo>
                  <a:lnTo>
                    <a:pt x="7094" y="6894"/>
                  </a:lnTo>
                  <a:lnTo>
                    <a:pt x="7104" y="6899"/>
                  </a:lnTo>
                  <a:lnTo>
                    <a:pt x="7122" y="6894"/>
                  </a:lnTo>
                  <a:lnTo>
                    <a:pt x="7141" y="6894"/>
                  </a:lnTo>
                  <a:lnTo>
                    <a:pt x="7148" y="6899"/>
                  </a:lnTo>
                  <a:lnTo>
                    <a:pt x="7144" y="6910"/>
                  </a:lnTo>
                  <a:lnTo>
                    <a:pt x="7135" y="6926"/>
                  </a:lnTo>
                  <a:lnTo>
                    <a:pt x="7097" y="6970"/>
                  </a:lnTo>
                  <a:lnTo>
                    <a:pt x="7094" y="6986"/>
                  </a:lnTo>
                  <a:lnTo>
                    <a:pt x="7094" y="6997"/>
                  </a:lnTo>
                  <a:lnTo>
                    <a:pt x="7107" y="7008"/>
                  </a:lnTo>
                  <a:lnTo>
                    <a:pt x="7113" y="7008"/>
                  </a:lnTo>
                  <a:lnTo>
                    <a:pt x="7122" y="7002"/>
                  </a:lnTo>
                  <a:lnTo>
                    <a:pt x="7135" y="6992"/>
                  </a:lnTo>
                  <a:lnTo>
                    <a:pt x="7144" y="6975"/>
                  </a:lnTo>
                  <a:lnTo>
                    <a:pt x="7163" y="6932"/>
                  </a:lnTo>
                  <a:lnTo>
                    <a:pt x="7173" y="6921"/>
                  </a:lnTo>
                  <a:lnTo>
                    <a:pt x="7176" y="6915"/>
                  </a:lnTo>
                  <a:lnTo>
                    <a:pt x="7182" y="6915"/>
                  </a:lnTo>
                  <a:lnTo>
                    <a:pt x="7185" y="6910"/>
                  </a:lnTo>
                  <a:lnTo>
                    <a:pt x="7192" y="6905"/>
                  </a:lnTo>
                  <a:lnTo>
                    <a:pt x="7195" y="6899"/>
                  </a:lnTo>
                  <a:lnTo>
                    <a:pt x="7201" y="6877"/>
                  </a:lnTo>
                  <a:lnTo>
                    <a:pt x="7207" y="6861"/>
                  </a:lnTo>
                  <a:lnTo>
                    <a:pt x="7214" y="6850"/>
                  </a:lnTo>
                  <a:lnTo>
                    <a:pt x="7220" y="6845"/>
                  </a:lnTo>
                  <a:lnTo>
                    <a:pt x="7223" y="6850"/>
                  </a:lnTo>
                  <a:lnTo>
                    <a:pt x="7226" y="6861"/>
                  </a:lnTo>
                  <a:lnTo>
                    <a:pt x="7226" y="6899"/>
                  </a:lnTo>
                  <a:lnTo>
                    <a:pt x="7220" y="6926"/>
                  </a:lnTo>
                  <a:lnTo>
                    <a:pt x="7214" y="6970"/>
                  </a:lnTo>
                  <a:lnTo>
                    <a:pt x="7210" y="6997"/>
                  </a:lnTo>
                  <a:lnTo>
                    <a:pt x="7210" y="7002"/>
                  </a:lnTo>
                  <a:lnTo>
                    <a:pt x="7217" y="7002"/>
                  </a:lnTo>
                  <a:lnTo>
                    <a:pt x="7229" y="6986"/>
                  </a:lnTo>
                  <a:lnTo>
                    <a:pt x="7239" y="6975"/>
                  </a:lnTo>
                  <a:lnTo>
                    <a:pt x="7242" y="6975"/>
                  </a:lnTo>
                  <a:lnTo>
                    <a:pt x="7245" y="6981"/>
                  </a:lnTo>
                  <a:lnTo>
                    <a:pt x="7251" y="7002"/>
                  </a:lnTo>
                  <a:lnTo>
                    <a:pt x="7258" y="7013"/>
                  </a:lnTo>
                  <a:lnTo>
                    <a:pt x="7267" y="7024"/>
                  </a:lnTo>
                  <a:lnTo>
                    <a:pt x="7276" y="7030"/>
                  </a:lnTo>
                  <a:lnTo>
                    <a:pt x="7289" y="7024"/>
                  </a:lnTo>
                  <a:lnTo>
                    <a:pt x="7295" y="7019"/>
                  </a:lnTo>
                  <a:lnTo>
                    <a:pt x="7298" y="7013"/>
                  </a:lnTo>
                  <a:lnTo>
                    <a:pt x="7298" y="6932"/>
                  </a:lnTo>
                  <a:lnTo>
                    <a:pt x="7305" y="6894"/>
                  </a:lnTo>
                  <a:lnTo>
                    <a:pt x="7308" y="6867"/>
                  </a:lnTo>
                  <a:lnTo>
                    <a:pt x="7308" y="6856"/>
                  </a:lnTo>
                  <a:lnTo>
                    <a:pt x="7305" y="6850"/>
                  </a:lnTo>
                  <a:lnTo>
                    <a:pt x="7298" y="6850"/>
                  </a:lnTo>
                  <a:lnTo>
                    <a:pt x="7292" y="6856"/>
                  </a:lnTo>
                  <a:lnTo>
                    <a:pt x="7286" y="6850"/>
                  </a:lnTo>
                  <a:lnTo>
                    <a:pt x="7286" y="6845"/>
                  </a:lnTo>
                  <a:lnTo>
                    <a:pt x="7292" y="6823"/>
                  </a:lnTo>
                  <a:close/>
                  <a:moveTo>
                    <a:pt x="5133" y="3354"/>
                  </a:moveTo>
                  <a:lnTo>
                    <a:pt x="5149" y="3376"/>
                  </a:lnTo>
                  <a:lnTo>
                    <a:pt x="5152" y="3382"/>
                  </a:lnTo>
                  <a:lnTo>
                    <a:pt x="5155" y="3382"/>
                  </a:lnTo>
                  <a:lnTo>
                    <a:pt x="5161" y="3371"/>
                  </a:lnTo>
                  <a:lnTo>
                    <a:pt x="5164" y="3354"/>
                  </a:lnTo>
                  <a:lnTo>
                    <a:pt x="5164" y="3311"/>
                  </a:lnTo>
                  <a:lnTo>
                    <a:pt x="5158" y="3278"/>
                  </a:lnTo>
                  <a:lnTo>
                    <a:pt x="5155" y="3273"/>
                  </a:lnTo>
                  <a:lnTo>
                    <a:pt x="5136" y="3289"/>
                  </a:lnTo>
                  <a:lnTo>
                    <a:pt x="5130" y="3306"/>
                  </a:lnTo>
                  <a:lnTo>
                    <a:pt x="5127" y="3316"/>
                  </a:lnTo>
                  <a:lnTo>
                    <a:pt x="5130" y="3338"/>
                  </a:lnTo>
                  <a:lnTo>
                    <a:pt x="5133" y="3354"/>
                  </a:lnTo>
                  <a:close/>
                  <a:moveTo>
                    <a:pt x="2675" y="2555"/>
                  </a:moveTo>
                  <a:lnTo>
                    <a:pt x="2700" y="2566"/>
                  </a:lnTo>
                  <a:lnTo>
                    <a:pt x="2775" y="2610"/>
                  </a:lnTo>
                  <a:lnTo>
                    <a:pt x="2791" y="2626"/>
                  </a:lnTo>
                  <a:lnTo>
                    <a:pt x="2804" y="2642"/>
                  </a:lnTo>
                  <a:lnTo>
                    <a:pt x="2813" y="2659"/>
                  </a:lnTo>
                  <a:lnTo>
                    <a:pt x="2819" y="2675"/>
                  </a:lnTo>
                  <a:lnTo>
                    <a:pt x="2829" y="2707"/>
                  </a:lnTo>
                  <a:lnTo>
                    <a:pt x="2835" y="2724"/>
                  </a:lnTo>
                  <a:lnTo>
                    <a:pt x="2841" y="2729"/>
                  </a:lnTo>
                  <a:lnTo>
                    <a:pt x="2851" y="2735"/>
                  </a:lnTo>
                  <a:lnTo>
                    <a:pt x="2860" y="2735"/>
                  </a:lnTo>
                  <a:lnTo>
                    <a:pt x="2879" y="2724"/>
                  </a:lnTo>
                  <a:lnTo>
                    <a:pt x="2901" y="2702"/>
                  </a:lnTo>
                  <a:lnTo>
                    <a:pt x="2923" y="2675"/>
                  </a:lnTo>
                  <a:lnTo>
                    <a:pt x="2933" y="2669"/>
                  </a:lnTo>
                  <a:lnTo>
                    <a:pt x="2939" y="2664"/>
                  </a:lnTo>
                  <a:lnTo>
                    <a:pt x="2951" y="2669"/>
                  </a:lnTo>
                  <a:lnTo>
                    <a:pt x="2958" y="2669"/>
                  </a:lnTo>
                  <a:lnTo>
                    <a:pt x="2967" y="2675"/>
                  </a:lnTo>
                  <a:lnTo>
                    <a:pt x="2980" y="2669"/>
                  </a:lnTo>
                  <a:lnTo>
                    <a:pt x="2995" y="2659"/>
                  </a:lnTo>
                  <a:lnTo>
                    <a:pt x="3005" y="2653"/>
                  </a:lnTo>
                  <a:lnTo>
                    <a:pt x="3008" y="2642"/>
                  </a:lnTo>
                  <a:lnTo>
                    <a:pt x="3017" y="2620"/>
                  </a:lnTo>
                  <a:lnTo>
                    <a:pt x="3021" y="2593"/>
                  </a:lnTo>
                  <a:lnTo>
                    <a:pt x="3021" y="2544"/>
                  </a:lnTo>
                  <a:lnTo>
                    <a:pt x="3027" y="2528"/>
                  </a:lnTo>
                  <a:lnTo>
                    <a:pt x="3036" y="2512"/>
                  </a:lnTo>
                  <a:lnTo>
                    <a:pt x="3052" y="2501"/>
                  </a:lnTo>
                  <a:lnTo>
                    <a:pt x="3068" y="2495"/>
                  </a:lnTo>
                  <a:lnTo>
                    <a:pt x="3077" y="2485"/>
                  </a:lnTo>
                  <a:lnTo>
                    <a:pt x="3083" y="2474"/>
                  </a:lnTo>
                  <a:lnTo>
                    <a:pt x="3090" y="2441"/>
                  </a:lnTo>
                  <a:lnTo>
                    <a:pt x="3096" y="2425"/>
                  </a:lnTo>
                  <a:lnTo>
                    <a:pt x="3109" y="2408"/>
                  </a:lnTo>
                  <a:lnTo>
                    <a:pt x="3175" y="2360"/>
                  </a:lnTo>
                  <a:lnTo>
                    <a:pt x="3215" y="2327"/>
                  </a:lnTo>
                  <a:lnTo>
                    <a:pt x="3253" y="2300"/>
                  </a:lnTo>
                  <a:lnTo>
                    <a:pt x="3285" y="2283"/>
                  </a:lnTo>
                  <a:lnTo>
                    <a:pt x="3310" y="2273"/>
                  </a:lnTo>
                  <a:lnTo>
                    <a:pt x="3325" y="2262"/>
                  </a:lnTo>
                  <a:lnTo>
                    <a:pt x="3335" y="2245"/>
                  </a:lnTo>
                  <a:lnTo>
                    <a:pt x="3338" y="2234"/>
                  </a:lnTo>
                  <a:lnTo>
                    <a:pt x="3335" y="2224"/>
                  </a:lnTo>
                  <a:lnTo>
                    <a:pt x="3329" y="2213"/>
                  </a:lnTo>
                  <a:lnTo>
                    <a:pt x="3310" y="2202"/>
                  </a:lnTo>
                  <a:lnTo>
                    <a:pt x="3294" y="2191"/>
                  </a:lnTo>
                  <a:lnTo>
                    <a:pt x="3281" y="2175"/>
                  </a:lnTo>
                  <a:lnTo>
                    <a:pt x="3250" y="2137"/>
                  </a:lnTo>
                  <a:lnTo>
                    <a:pt x="3234" y="2115"/>
                  </a:lnTo>
                  <a:lnTo>
                    <a:pt x="3215" y="2099"/>
                  </a:lnTo>
                  <a:lnTo>
                    <a:pt x="3193" y="2088"/>
                  </a:lnTo>
                  <a:lnTo>
                    <a:pt x="3168" y="2082"/>
                  </a:lnTo>
                  <a:lnTo>
                    <a:pt x="3146" y="2088"/>
                  </a:lnTo>
                  <a:lnTo>
                    <a:pt x="3131" y="2093"/>
                  </a:lnTo>
                  <a:lnTo>
                    <a:pt x="3121" y="2099"/>
                  </a:lnTo>
                  <a:lnTo>
                    <a:pt x="3115" y="2109"/>
                  </a:lnTo>
                  <a:lnTo>
                    <a:pt x="3112" y="2126"/>
                  </a:lnTo>
                  <a:lnTo>
                    <a:pt x="3109" y="2131"/>
                  </a:lnTo>
                  <a:lnTo>
                    <a:pt x="3102" y="2137"/>
                  </a:lnTo>
                  <a:lnTo>
                    <a:pt x="3096" y="2137"/>
                  </a:lnTo>
                  <a:lnTo>
                    <a:pt x="3099" y="2126"/>
                  </a:lnTo>
                  <a:lnTo>
                    <a:pt x="3099" y="2109"/>
                  </a:lnTo>
                  <a:lnTo>
                    <a:pt x="3093" y="2099"/>
                  </a:lnTo>
                  <a:lnTo>
                    <a:pt x="3087" y="2093"/>
                  </a:lnTo>
                  <a:lnTo>
                    <a:pt x="3061" y="2093"/>
                  </a:lnTo>
                  <a:lnTo>
                    <a:pt x="3036" y="2082"/>
                  </a:lnTo>
                  <a:lnTo>
                    <a:pt x="3014" y="2071"/>
                  </a:lnTo>
                  <a:lnTo>
                    <a:pt x="2970" y="2033"/>
                  </a:lnTo>
                  <a:lnTo>
                    <a:pt x="2961" y="2028"/>
                  </a:lnTo>
                  <a:lnTo>
                    <a:pt x="2948" y="2022"/>
                  </a:lnTo>
                  <a:lnTo>
                    <a:pt x="2933" y="2022"/>
                  </a:lnTo>
                  <a:lnTo>
                    <a:pt x="2914" y="2033"/>
                  </a:lnTo>
                  <a:lnTo>
                    <a:pt x="2885" y="2044"/>
                  </a:lnTo>
                  <a:lnTo>
                    <a:pt x="2857" y="2050"/>
                  </a:lnTo>
                  <a:lnTo>
                    <a:pt x="2797" y="2061"/>
                  </a:lnTo>
                  <a:lnTo>
                    <a:pt x="2757" y="2066"/>
                  </a:lnTo>
                  <a:lnTo>
                    <a:pt x="2747" y="2071"/>
                  </a:lnTo>
                  <a:lnTo>
                    <a:pt x="2744" y="2077"/>
                  </a:lnTo>
                  <a:lnTo>
                    <a:pt x="2753" y="2093"/>
                  </a:lnTo>
                  <a:lnTo>
                    <a:pt x="2769" y="2147"/>
                  </a:lnTo>
                  <a:lnTo>
                    <a:pt x="2788" y="2169"/>
                  </a:lnTo>
                  <a:lnTo>
                    <a:pt x="2801" y="2175"/>
                  </a:lnTo>
                  <a:lnTo>
                    <a:pt x="2804" y="2186"/>
                  </a:lnTo>
                  <a:lnTo>
                    <a:pt x="2804" y="2191"/>
                  </a:lnTo>
                  <a:lnTo>
                    <a:pt x="2801" y="2196"/>
                  </a:lnTo>
                  <a:lnTo>
                    <a:pt x="2788" y="2213"/>
                  </a:lnTo>
                  <a:lnTo>
                    <a:pt x="2785" y="2224"/>
                  </a:lnTo>
                  <a:lnTo>
                    <a:pt x="2785" y="2234"/>
                  </a:lnTo>
                  <a:lnTo>
                    <a:pt x="2779" y="2245"/>
                  </a:lnTo>
                  <a:lnTo>
                    <a:pt x="2772" y="2251"/>
                  </a:lnTo>
                  <a:lnTo>
                    <a:pt x="2763" y="2251"/>
                  </a:lnTo>
                  <a:lnTo>
                    <a:pt x="2757" y="2273"/>
                  </a:lnTo>
                  <a:lnTo>
                    <a:pt x="2757" y="2283"/>
                  </a:lnTo>
                  <a:lnTo>
                    <a:pt x="2753" y="2294"/>
                  </a:lnTo>
                  <a:lnTo>
                    <a:pt x="2744" y="2311"/>
                  </a:lnTo>
                  <a:lnTo>
                    <a:pt x="2738" y="2327"/>
                  </a:lnTo>
                  <a:lnTo>
                    <a:pt x="2738" y="2332"/>
                  </a:lnTo>
                  <a:lnTo>
                    <a:pt x="2741" y="2338"/>
                  </a:lnTo>
                  <a:lnTo>
                    <a:pt x="2753" y="2349"/>
                  </a:lnTo>
                  <a:lnTo>
                    <a:pt x="2757" y="2360"/>
                  </a:lnTo>
                  <a:lnTo>
                    <a:pt x="2753" y="2365"/>
                  </a:lnTo>
                  <a:lnTo>
                    <a:pt x="2722" y="2376"/>
                  </a:lnTo>
                  <a:lnTo>
                    <a:pt x="2716" y="2381"/>
                  </a:lnTo>
                  <a:lnTo>
                    <a:pt x="2716" y="2392"/>
                  </a:lnTo>
                  <a:lnTo>
                    <a:pt x="2722" y="2408"/>
                  </a:lnTo>
                  <a:lnTo>
                    <a:pt x="2722" y="2419"/>
                  </a:lnTo>
                  <a:lnTo>
                    <a:pt x="2719" y="2430"/>
                  </a:lnTo>
                  <a:lnTo>
                    <a:pt x="2687" y="2495"/>
                  </a:lnTo>
                  <a:lnTo>
                    <a:pt x="2681" y="2506"/>
                  </a:lnTo>
                  <a:lnTo>
                    <a:pt x="2675" y="2539"/>
                  </a:lnTo>
                  <a:lnTo>
                    <a:pt x="2669" y="2550"/>
                  </a:lnTo>
                  <a:lnTo>
                    <a:pt x="2675" y="2555"/>
                  </a:lnTo>
                  <a:close/>
                  <a:moveTo>
                    <a:pt x="4158" y="2985"/>
                  </a:moveTo>
                  <a:lnTo>
                    <a:pt x="4168" y="2979"/>
                  </a:lnTo>
                  <a:lnTo>
                    <a:pt x="4174" y="2979"/>
                  </a:lnTo>
                  <a:lnTo>
                    <a:pt x="4180" y="2990"/>
                  </a:lnTo>
                  <a:lnTo>
                    <a:pt x="4187" y="2996"/>
                  </a:lnTo>
                  <a:lnTo>
                    <a:pt x="4196" y="3012"/>
                  </a:lnTo>
                  <a:lnTo>
                    <a:pt x="4199" y="3012"/>
                  </a:lnTo>
                  <a:lnTo>
                    <a:pt x="4206" y="3006"/>
                  </a:lnTo>
                  <a:lnTo>
                    <a:pt x="4212" y="2996"/>
                  </a:lnTo>
                  <a:lnTo>
                    <a:pt x="4218" y="3001"/>
                  </a:lnTo>
                  <a:lnTo>
                    <a:pt x="4224" y="3012"/>
                  </a:lnTo>
                  <a:lnTo>
                    <a:pt x="4231" y="3012"/>
                  </a:lnTo>
                  <a:lnTo>
                    <a:pt x="4237" y="3017"/>
                  </a:lnTo>
                  <a:lnTo>
                    <a:pt x="4250" y="3006"/>
                  </a:lnTo>
                  <a:lnTo>
                    <a:pt x="4253" y="3001"/>
                  </a:lnTo>
                  <a:lnTo>
                    <a:pt x="4253" y="2963"/>
                  </a:lnTo>
                  <a:lnTo>
                    <a:pt x="4250" y="2930"/>
                  </a:lnTo>
                  <a:lnTo>
                    <a:pt x="4246" y="2920"/>
                  </a:lnTo>
                  <a:lnTo>
                    <a:pt x="4240" y="2914"/>
                  </a:lnTo>
                  <a:lnTo>
                    <a:pt x="4228" y="2920"/>
                  </a:lnTo>
                  <a:lnTo>
                    <a:pt x="4215" y="2920"/>
                  </a:lnTo>
                  <a:lnTo>
                    <a:pt x="4209" y="2914"/>
                  </a:lnTo>
                  <a:lnTo>
                    <a:pt x="4209" y="2909"/>
                  </a:lnTo>
                  <a:lnTo>
                    <a:pt x="4206" y="2898"/>
                  </a:lnTo>
                  <a:lnTo>
                    <a:pt x="4206" y="2892"/>
                  </a:lnTo>
                  <a:lnTo>
                    <a:pt x="4193" y="2892"/>
                  </a:lnTo>
                  <a:lnTo>
                    <a:pt x="4184" y="2887"/>
                  </a:lnTo>
                  <a:lnTo>
                    <a:pt x="4171" y="2881"/>
                  </a:lnTo>
                  <a:lnTo>
                    <a:pt x="4155" y="2865"/>
                  </a:lnTo>
                  <a:lnTo>
                    <a:pt x="4133" y="2838"/>
                  </a:lnTo>
                  <a:lnTo>
                    <a:pt x="4124" y="2822"/>
                  </a:lnTo>
                  <a:lnTo>
                    <a:pt x="4114" y="2816"/>
                  </a:lnTo>
                  <a:lnTo>
                    <a:pt x="4111" y="2816"/>
                  </a:lnTo>
                  <a:lnTo>
                    <a:pt x="4111" y="2838"/>
                  </a:lnTo>
                  <a:lnTo>
                    <a:pt x="4105" y="2843"/>
                  </a:lnTo>
                  <a:lnTo>
                    <a:pt x="4089" y="2833"/>
                  </a:lnTo>
                  <a:lnTo>
                    <a:pt x="4067" y="2816"/>
                  </a:lnTo>
                  <a:lnTo>
                    <a:pt x="4052" y="2789"/>
                  </a:lnTo>
                  <a:lnTo>
                    <a:pt x="4045" y="2773"/>
                  </a:lnTo>
                  <a:lnTo>
                    <a:pt x="4036" y="2762"/>
                  </a:lnTo>
                  <a:lnTo>
                    <a:pt x="4023" y="2746"/>
                  </a:lnTo>
                  <a:lnTo>
                    <a:pt x="4017" y="2735"/>
                  </a:lnTo>
                  <a:lnTo>
                    <a:pt x="4017" y="2724"/>
                  </a:lnTo>
                  <a:lnTo>
                    <a:pt x="4020" y="2713"/>
                  </a:lnTo>
                  <a:lnTo>
                    <a:pt x="4030" y="2686"/>
                  </a:lnTo>
                  <a:lnTo>
                    <a:pt x="4033" y="2669"/>
                  </a:lnTo>
                  <a:lnTo>
                    <a:pt x="4033" y="2637"/>
                  </a:lnTo>
                  <a:lnTo>
                    <a:pt x="4020" y="2604"/>
                  </a:lnTo>
                  <a:lnTo>
                    <a:pt x="4001" y="2572"/>
                  </a:lnTo>
                  <a:lnTo>
                    <a:pt x="3995" y="2550"/>
                  </a:lnTo>
                  <a:lnTo>
                    <a:pt x="3976" y="2430"/>
                  </a:lnTo>
                  <a:lnTo>
                    <a:pt x="3970" y="2398"/>
                  </a:lnTo>
                  <a:lnTo>
                    <a:pt x="3960" y="2376"/>
                  </a:lnTo>
                  <a:lnTo>
                    <a:pt x="3945" y="2349"/>
                  </a:lnTo>
                  <a:lnTo>
                    <a:pt x="3920" y="2327"/>
                  </a:lnTo>
                  <a:lnTo>
                    <a:pt x="3891" y="2300"/>
                  </a:lnTo>
                  <a:lnTo>
                    <a:pt x="3879" y="2283"/>
                  </a:lnTo>
                  <a:lnTo>
                    <a:pt x="3872" y="2278"/>
                  </a:lnTo>
                  <a:lnTo>
                    <a:pt x="3866" y="2283"/>
                  </a:lnTo>
                  <a:lnTo>
                    <a:pt x="3866" y="2289"/>
                  </a:lnTo>
                  <a:lnTo>
                    <a:pt x="3860" y="2294"/>
                  </a:lnTo>
                  <a:lnTo>
                    <a:pt x="3857" y="2300"/>
                  </a:lnTo>
                  <a:lnTo>
                    <a:pt x="3844" y="2294"/>
                  </a:lnTo>
                  <a:lnTo>
                    <a:pt x="3825" y="2283"/>
                  </a:lnTo>
                  <a:lnTo>
                    <a:pt x="3806" y="2278"/>
                  </a:lnTo>
                  <a:lnTo>
                    <a:pt x="3797" y="2278"/>
                  </a:lnTo>
                  <a:lnTo>
                    <a:pt x="3791" y="2283"/>
                  </a:lnTo>
                  <a:lnTo>
                    <a:pt x="3784" y="2294"/>
                  </a:lnTo>
                  <a:lnTo>
                    <a:pt x="3781" y="2305"/>
                  </a:lnTo>
                  <a:lnTo>
                    <a:pt x="3784" y="2321"/>
                  </a:lnTo>
                  <a:lnTo>
                    <a:pt x="3788" y="2349"/>
                  </a:lnTo>
                  <a:lnTo>
                    <a:pt x="3794" y="2370"/>
                  </a:lnTo>
                  <a:lnTo>
                    <a:pt x="3797" y="2398"/>
                  </a:lnTo>
                  <a:lnTo>
                    <a:pt x="3806" y="2457"/>
                  </a:lnTo>
                  <a:lnTo>
                    <a:pt x="3810" y="2485"/>
                  </a:lnTo>
                  <a:lnTo>
                    <a:pt x="3816" y="2512"/>
                  </a:lnTo>
                  <a:lnTo>
                    <a:pt x="3825" y="2539"/>
                  </a:lnTo>
                  <a:lnTo>
                    <a:pt x="3841" y="2561"/>
                  </a:lnTo>
                  <a:lnTo>
                    <a:pt x="3847" y="2572"/>
                  </a:lnTo>
                  <a:lnTo>
                    <a:pt x="3847" y="2588"/>
                  </a:lnTo>
                  <a:lnTo>
                    <a:pt x="3844" y="2593"/>
                  </a:lnTo>
                  <a:lnTo>
                    <a:pt x="3832" y="2604"/>
                  </a:lnTo>
                  <a:lnTo>
                    <a:pt x="3822" y="2615"/>
                  </a:lnTo>
                  <a:lnTo>
                    <a:pt x="3816" y="2626"/>
                  </a:lnTo>
                  <a:lnTo>
                    <a:pt x="3813" y="2626"/>
                  </a:lnTo>
                  <a:lnTo>
                    <a:pt x="3797" y="2599"/>
                  </a:lnTo>
                  <a:lnTo>
                    <a:pt x="3778" y="2555"/>
                  </a:lnTo>
                  <a:lnTo>
                    <a:pt x="3772" y="2523"/>
                  </a:lnTo>
                  <a:lnTo>
                    <a:pt x="3766" y="2495"/>
                  </a:lnTo>
                  <a:lnTo>
                    <a:pt x="3759" y="2452"/>
                  </a:lnTo>
                  <a:lnTo>
                    <a:pt x="3747" y="2419"/>
                  </a:lnTo>
                  <a:lnTo>
                    <a:pt x="3734" y="2408"/>
                  </a:lnTo>
                  <a:lnTo>
                    <a:pt x="3718" y="2398"/>
                  </a:lnTo>
                  <a:lnTo>
                    <a:pt x="3700" y="2381"/>
                  </a:lnTo>
                  <a:lnTo>
                    <a:pt x="3696" y="2376"/>
                  </a:lnTo>
                  <a:lnTo>
                    <a:pt x="3700" y="2376"/>
                  </a:lnTo>
                  <a:lnTo>
                    <a:pt x="3700" y="2365"/>
                  </a:lnTo>
                  <a:lnTo>
                    <a:pt x="3693" y="2360"/>
                  </a:lnTo>
                  <a:lnTo>
                    <a:pt x="3684" y="2354"/>
                  </a:lnTo>
                  <a:lnTo>
                    <a:pt x="3652" y="2338"/>
                  </a:lnTo>
                  <a:lnTo>
                    <a:pt x="3634" y="2343"/>
                  </a:lnTo>
                  <a:lnTo>
                    <a:pt x="3627" y="2343"/>
                  </a:lnTo>
                  <a:lnTo>
                    <a:pt x="3627" y="2349"/>
                  </a:lnTo>
                  <a:lnTo>
                    <a:pt x="3630" y="2360"/>
                  </a:lnTo>
                  <a:lnTo>
                    <a:pt x="3640" y="2370"/>
                  </a:lnTo>
                  <a:lnTo>
                    <a:pt x="3652" y="2381"/>
                  </a:lnTo>
                  <a:lnTo>
                    <a:pt x="3656" y="2387"/>
                  </a:lnTo>
                  <a:lnTo>
                    <a:pt x="3659" y="2398"/>
                  </a:lnTo>
                  <a:lnTo>
                    <a:pt x="3659" y="2403"/>
                  </a:lnTo>
                  <a:lnTo>
                    <a:pt x="3656" y="2408"/>
                  </a:lnTo>
                  <a:lnTo>
                    <a:pt x="3665" y="2414"/>
                  </a:lnTo>
                  <a:lnTo>
                    <a:pt x="3681" y="2425"/>
                  </a:lnTo>
                  <a:lnTo>
                    <a:pt x="3687" y="2436"/>
                  </a:lnTo>
                  <a:lnTo>
                    <a:pt x="3687" y="2441"/>
                  </a:lnTo>
                  <a:lnTo>
                    <a:pt x="3681" y="2447"/>
                  </a:lnTo>
                  <a:lnTo>
                    <a:pt x="3656" y="2436"/>
                  </a:lnTo>
                  <a:lnTo>
                    <a:pt x="3637" y="2430"/>
                  </a:lnTo>
                  <a:lnTo>
                    <a:pt x="3624" y="2436"/>
                  </a:lnTo>
                  <a:lnTo>
                    <a:pt x="3618" y="2447"/>
                  </a:lnTo>
                  <a:lnTo>
                    <a:pt x="3615" y="2463"/>
                  </a:lnTo>
                  <a:lnTo>
                    <a:pt x="3608" y="2485"/>
                  </a:lnTo>
                  <a:lnTo>
                    <a:pt x="3602" y="2485"/>
                  </a:lnTo>
                  <a:lnTo>
                    <a:pt x="3596" y="2474"/>
                  </a:lnTo>
                  <a:lnTo>
                    <a:pt x="3590" y="2457"/>
                  </a:lnTo>
                  <a:lnTo>
                    <a:pt x="3590" y="2447"/>
                  </a:lnTo>
                  <a:lnTo>
                    <a:pt x="3599" y="2414"/>
                  </a:lnTo>
                  <a:lnTo>
                    <a:pt x="3596" y="2403"/>
                  </a:lnTo>
                  <a:lnTo>
                    <a:pt x="3583" y="2392"/>
                  </a:lnTo>
                  <a:lnTo>
                    <a:pt x="3561" y="2381"/>
                  </a:lnTo>
                  <a:lnTo>
                    <a:pt x="3520" y="2360"/>
                  </a:lnTo>
                  <a:lnTo>
                    <a:pt x="3492" y="2354"/>
                  </a:lnTo>
                  <a:lnTo>
                    <a:pt x="3473" y="2354"/>
                  </a:lnTo>
                  <a:lnTo>
                    <a:pt x="3458" y="2365"/>
                  </a:lnTo>
                  <a:lnTo>
                    <a:pt x="3448" y="2381"/>
                  </a:lnTo>
                  <a:lnTo>
                    <a:pt x="3451" y="2392"/>
                  </a:lnTo>
                  <a:lnTo>
                    <a:pt x="3451" y="2403"/>
                  </a:lnTo>
                  <a:lnTo>
                    <a:pt x="3445" y="2408"/>
                  </a:lnTo>
                  <a:lnTo>
                    <a:pt x="3407" y="2430"/>
                  </a:lnTo>
                  <a:lnTo>
                    <a:pt x="3392" y="2430"/>
                  </a:lnTo>
                  <a:lnTo>
                    <a:pt x="3398" y="2419"/>
                  </a:lnTo>
                  <a:lnTo>
                    <a:pt x="3417" y="2392"/>
                  </a:lnTo>
                  <a:lnTo>
                    <a:pt x="3423" y="2370"/>
                  </a:lnTo>
                  <a:lnTo>
                    <a:pt x="3420" y="2360"/>
                  </a:lnTo>
                  <a:lnTo>
                    <a:pt x="3423" y="2349"/>
                  </a:lnTo>
                  <a:lnTo>
                    <a:pt x="3426" y="2327"/>
                  </a:lnTo>
                  <a:lnTo>
                    <a:pt x="3426" y="2316"/>
                  </a:lnTo>
                  <a:lnTo>
                    <a:pt x="3423" y="2305"/>
                  </a:lnTo>
                  <a:lnTo>
                    <a:pt x="3417" y="2289"/>
                  </a:lnTo>
                  <a:lnTo>
                    <a:pt x="3404" y="2278"/>
                  </a:lnTo>
                  <a:lnTo>
                    <a:pt x="3392" y="2273"/>
                  </a:lnTo>
                  <a:lnTo>
                    <a:pt x="3373" y="2273"/>
                  </a:lnTo>
                  <a:lnTo>
                    <a:pt x="3354" y="2278"/>
                  </a:lnTo>
                  <a:lnTo>
                    <a:pt x="3332" y="2289"/>
                  </a:lnTo>
                  <a:lnTo>
                    <a:pt x="3291" y="2321"/>
                  </a:lnTo>
                  <a:lnTo>
                    <a:pt x="3225" y="2360"/>
                  </a:lnTo>
                  <a:lnTo>
                    <a:pt x="3200" y="2381"/>
                  </a:lnTo>
                  <a:lnTo>
                    <a:pt x="3149" y="2436"/>
                  </a:lnTo>
                  <a:lnTo>
                    <a:pt x="3137" y="2447"/>
                  </a:lnTo>
                  <a:lnTo>
                    <a:pt x="3131" y="2457"/>
                  </a:lnTo>
                  <a:lnTo>
                    <a:pt x="3131" y="2468"/>
                  </a:lnTo>
                  <a:lnTo>
                    <a:pt x="3137" y="2474"/>
                  </a:lnTo>
                  <a:lnTo>
                    <a:pt x="3153" y="2485"/>
                  </a:lnTo>
                  <a:lnTo>
                    <a:pt x="3159" y="2490"/>
                  </a:lnTo>
                  <a:lnTo>
                    <a:pt x="3162" y="2495"/>
                  </a:lnTo>
                  <a:lnTo>
                    <a:pt x="3162" y="2501"/>
                  </a:lnTo>
                  <a:lnTo>
                    <a:pt x="3159" y="2506"/>
                  </a:lnTo>
                  <a:lnTo>
                    <a:pt x="3146" y="2512"/>
                  </a:lnTo>
                  <a:lnTo>
                    <a:pt x="3131" y="2523"/>
                  </a:lnTo>
                  <a:lnTo>
                    <a:pt x="3121" y="2534"/>
                  </a:lnTo>
                  <a:lnTo>
                    <a:pt x="3112" y="2550"/>
                  </a:lnTo>
                  <a:lnTo>
                    <a:pt x="3105" y="2572"/>
                  </a:lnTo>
                  <a:lnTo>
                    <a:pt x="3099" y="2588"/>
                  </a:lnTo>
                  <a:lnTo>
                    <a:pt x="3099" y="2626"/>
                  </a:lnTo>
                  <a:lnTo>
                    <a:pt x="3112" y="2626"/>
                  </a:lnTo>
                  <a:lnTo>
                    <a:pt x="3121" y="2620"/>
                  </a:lnTo>
                  <a:lnTo>
                    <a:pt x="3127" y="2615"/>
                  </a:lnTo>
                  <a:lnTo>
                    <a:pt x="3134" y="2615"/>
                  </a:lnTo>
                  <a:lnTo>
                    <a:pt x="3140" y="2626"/>
                  </a:lnTo>
                  <a:lnTo>
                    <a:pt x="3143" y="2648"/>
                  </a:lnTo>
                  <a:lnTo>
                    <a:pt x="3149" y="2669"/>
                  </a:lnTo>
                  <a:lnTo>
                    <a:pt x="3156" y="2675"/>
                  </a:lnTo>
                  <a:lnTo>
                    <a:pt x="3168" y="2680"/>
                  </a:lnTo>
                  <a:lnTo>
                    <a:pt x="3200" y="2675"/>
                  </a:lnTo>
                  <a:lnTo>
                    <a:pt x="3234" y="2664"/>
                  </a:lnTo>
                  <a:lnTo>
                    <a:pt x="3259" y="2653"/>
                  </a:lnTo>
                  <a:lnTo>
                    <a:pt x="3285" y="2653"/>
                  </a:lnTo>
                  <a:lnTo>
                    <a:pt x="3288" y="2659"/>
                  </a:lnTo>
                  <a:lnTo>
                    <a:pt x="3288" y="2669"/>
                  </a:lnTo>
                  <a:lnTo>
                    <a:pt x="3275" y="2680"/>
                  </a:lnTo>
                  <a:lnTo>
                    <a:pt x="3253" y="2691"/>
                  </a:lnTo>
                  <a:lnTo>
                    <a:pt x="3215" y="2707"/>
                  </a:lnTo>
                  <a:lnTo>
                    <a:pt x="3168" y="2724"/>
                  </a:lnTo>
                  <a:lnTo>
                    <a:pt x="3156" y="2735"/>
                  </a:lnTo>
                  <a:lnTo>
                    <a:pt x="3149" y="2746"/>
                  </a:lnTo>
                  <a:lnTo>
                    <a:pt x="3146" y="2756"/>
                  </a:lnTo>
                  <a:lnTo>
                    <a:pt x="3149" y="2767"/>
                  </a:lnTo>
                  <a:lnTo>
                    <a:pt x="3165" y="2794"/>
                  </a:lnTo>
                  <a:lnTo>
                    <a:pt x="3187" y="2816"/>
                  </a:lnTo>
                  <a:lnTo>
                    <a:pt x="3200" y="2827"/>
                  </a:lnTo>
                  <a:lnTo>
                    <a:pt x="3219" y="2833"/>
                  </a:lnTo>
                  <a:lnTo>
                    <a:pt x="3247" y="2827"/>
                  </a:lnTo>
                  <a:lnTo>
                    <a:pt x="3272" y="2822"/>
                  </a:lnTo>
                  <a:lnTo>
                    <a:pt x="3285" y="2827"/>
                  </a:lnTo>
                  <a:lnTo>
                    <a:pt x="3303" y="2833"/>
                  </a:lnTo>
                  <a:lnTo>
                    <a:pt x="3338" y="2838"/>
                  </a:lnTo>
                  <a:lnTo>
                    <a:pt x="3376" y="2833"/>
                  </a:lnTo>
                  <a:lnTo>
                    <a:pt x="3401" y="2822"/>
                  </a:lnTo>
                  <a:lnTo>
                    <a:pt x="3426" y="2816"/>
                  </a:lnTo>
                  <a:lnTo>
                    <a:pt x="3442" y="2822"/>
                  </a:lnTo>
                  <a:lnTo>
                    <a:pt x="3461" y="2827"/>
                  </a:lnTo>
                  <a:lnTo>
                    <a:pt x="3489" y="2838"/>
                  </a:lnTo>
                  <a:lnTo>
                    <a:pt x="3517" y="2838"/>
                  </a:lnTo>
                  <a:lnTo>
                    <a:pt x="3533" y="2854"/>
                  </a:lnTo>
                  <a:lnTo>
                    <a:pt x="3577" y="2892"/>
                  </a:lnTo>
                  <a:lnTo>
                    <a:pt x="3577" y="2898"/>
                  </a:lnTo>
                  <a:lnTo>
                    <a:pt x="3530" y="2898"/>
                  </a:lnTo>
                  <a:lnTo>
                    <a:pt x="3517" y="2903"/>
                  </a:lnTo>
                  <a:lnTo>
                    <a:pt x="3486" y="2898"/>
                  </a:lnTo>
                  <a:lnTo>
                    <a:pt x="3426" y="2892"/>
                  </a:lnTo>
                  <a:lnTo>
                    <a:pt x="3360" y="2898"/>
                  </a:lnTo>
                  <a:lnTo>
                    <a:pt x="3294" y="2909"/>
                  </a:lnTo>
                  <a:lnTo>
                    <a:pt x="3237" y="2925"/>
                  </a:lnTo>
                  <a:lnTo>
                    <a:pt x="3219" y="2936"/>
                  </a:lnTo>
                  <a:lnTo>
                    <a:pt x="3209" y="2947"/>
                  </a:lnTo>
                  <a:lnTo>
                    <a:pt x="3206" y="2958"/>
                  </a:lnTo>
                  <a:lnTo>
                    <a:pt x="3206" y="2963"/>
                  </a:lnTo>
                  <a:lnTo>
                    <a:pt x="3212" y="2979"/>
                  </a:lnTo>
                  <a:lnTo>
                    <a:pt x="3219" y="3001"/>
                  </a:lnTo>
                  <a:lnTo>
                    <a:pt x="3231" y="3017"/>
                  </a:lnTo>
                  <a:lnTo>
                    <a:pt x="3256" y="3055"/>
                  </a:lnTo>
                  <a:lnTo>
                    <a:pt x="3269" y="3072"/>
                  </a:lnTo>
                  <a:lnTo>
                    <a:pt x="3288" y="3083"/>
                  </a:lnTo>
                  <a:lnTo>
                    <a:pt x="3313" y="3093"/>
                  </a:lnTo>
                  <a:lnTo>
                    <a:pt x="3341" y="3093"/>
                  </a:lnTo>
                  <a:lnTo>
                    <a:pt x="3395" y="3099"/>
                  </a:lnTo>
                  <a:lnTo>
                    <a:pt x="3442" y="3099"/>
                  </a:lnTo>
                  <a:lnTo>
                    <a:pt x="3448" y="3110"/>
                  </a:lnTo>
                  <a:lnTo>
                    <a:pt x="3448" y="3137"/>
                  </a:lnTo>
                  <a:lnTo>
                    <a:pt x="3445" y="3170"/>
                  </a:lnTo>
                  <a:lnTo>
                    <a:pt x="3445" y="3186"/>
                  </a:lnTo>
                  <a:lnTo>
                    <a:pt x="3451" y="3202"/>
                  </a:lnTo>
                  <a:lnTo>
                    <a:pt x="3470" y="3235"/>
                  </a:lnTo>
                  <a:lnTo>
                    <a:pt x="3483" y="3246"/>
                  </a:lnTo>
                  <a:lnTo>
                    <a:pt x="3505" y="3246"/>
                  </a:lnTo>
                  <a:lnTo>
                    <a:pt x="3542" y="3240"/>
                  </a:lnTo>
                  <a:lnTo>
                    <a:pt x="3568" y="3240"/>
                  </a:lnTo>
                  <a:lnTo>
                    <a:pt x="3590" y="3246"/>
                  </a:lnTo>
                  <a:lnTo>
                    <a:pt x="3605" y="3240"/>
                  </a:lnTo>
                  <a:lnTo>
                    <a:pt x="3634" y="3229"/>
                  </a:lnTo>
                  <a:lnTo>
                    <a:pt x="3678" y="3213"/>
                  </a:lnTo>
                  <a:lnTo>
                    <a:pt x="3725" y="3197"/>
                  </a:lnTo>
                  <a:lnTo>
                    <a:pt x="3744" y="3186"/>
                  </a:lnTo>
                  <a:lnTo>
                    <a:pt x="3759" y="3175"/>
                  </a:lnTo>
                  <a:lnTo>
                    <a:pt x="3769" y="3164"/>
                  </a:lnTo>
                  <a:lnTo>
                    <a:pt x="3781" y="3159"/>
                  </a:lnTo>
                  <a:lnTo>
                    <a:pt x="3825" y="3148"/>
                  </a:lnTo>
                  <a:lnTo>
                    <a:pt x="3835" y="3142"/>
                  </a:lnTo>
                  <a:lnTo>
                    <a:pt x="3850" y="3132"/>
                  </a:lnTo>
                  <a:lnTo>
                    <a:pt x="3860" y="3121"/>
                  </a:lnTo>
                  <a:lnTo>
                    <a:pt x="3866" y="3110"/>
                  </a:lnTo>
                  <a:lnTo>
                    <a:pt x="3866" y="3077"/>
                  </a:lnTo>
                  <a:lnTo>
                    <a:pt x="3872" y="3066"/>
                  </a:lnTo>
                  <a:lnTo>
                    <a:pt x="3882" y="3061"/>
                  </a:lnTo>
                  <a:lnTo>
                    <a:pt x="3894" y="3055"/>
                  </a:lnTo>
                  <a:lnTo>
                    <a:pt x="3901" y="3055"/>
                  </a:lnTo>
                  <a:lnTo>
                    <a:pt x="3904" y="3061"/>
                  </a:lnTo>
                  <a:lnTo>
                    <a:pt x="3907" y="3072"/>
                  </a:lnTo>
                  <a:lnTo>
                    <a:pt x="3904" y="3099"/>
                  </a:lnTo>
                  <a:lnTo>
                    <a:pt x="3904" y="3115"/>
                  </a:lnTo>
                  <a:lnTo>
                    <a:pt x="3945" y="3115"/>
                  </a:lnTo>
                  <a:lnTo>
                    <a:pt x="3967" y="3126"/>
                  </a:lnTo>
                  <a:lnTo>
                    <a:pt x="3982" y="3132"/>
                  </a:lnTo>
                  <a:lnTo>
                    <a:pt x="3992" y="3142"/>
                  </a:lnTo>
                  <a:lnTo>
                    <a:pt x="3989" y="3142"/>
                  </a:lnTo>
                  <a:lnTo>
                    <a:pt x="3986" y="3148"/>
                  </a:lnTo>
                  <a:lnTo>
                    <a:pt x="3979" y="3153"/>
                  </a:lnTo>
                  <a:lnTo>
                    <a:pt x="3979" y="3159"/>
                  </a:lnTo>
                  <a:lnTo>
                    <a:pt x="4004" y="3170"/>
                  </a:lnTo>
                  <a:lnTo>
                    <a:pt x="4011" y="3175"/>
                  </a:lnTo>
                  <a:lnTo>
                    <a:pt x="4020" y="3170"/>
                  </a:lnTo>
                  <a:lnTo>
                    <a:pt x="4026" y="3164"/>
                  </a:lnTo>
                  <a:lnTo>
                    <a:pt x="4042" y="3164"/>
                  </a:lnTo>
                  <a:lnTo>
                    <a:pt x="4058" y="3170"/>
                  </a:lnTo>
                  <a:lnTo>
                    <a:pt x="4086" y="3180"/>
                  </a:lnTo>
                  <a:lnTo>
                    <a:pt x="4102" y="3180"/>
                  </a:lnTo>
                  <a:lnTo>
                    <a:pt x="4114" y="3186"/>
                  </a:lnTo>
                  <a:lnTo>
                    <a:pt x="4133" y="3186"/>
                  </a:lnTo>
                  <a:lnTo>
                    <a:pt x="4158" y="3153"/>
                  </a:lnTo>
                  <a:lnTo>
                    <a:pt x="4165" y="3148"/>
                  </a:lnTo>
                  <a:lnTo>
                    <a:pt x="4174" y="3148"/>
                  </a:lnTo>
                  <a:lnTo>
                    <a:pt x="4187" y="3142"/>
                  </a:lnTo>
                  <a:lnTo>
                    <a:pt x="4196" y="3132"/>
                  </a:lnTo>
                  <a:lnTo>
                    <a:pt x="4199" y="3121"/>
                  </a:lnTo>
                  <a:lnTo>
                    <a:pt x="4199" y="3115"/>
                  </a:lnTo>
                  <a:lnTo>
                    <a:pt x="4196" y="3104"/>
                  </a:lnTo>
                  <a:lnTo>
                    <a:pt x="4190" y="3093"/>
                  </a:lnTo>
                  <a:lnTo>
                    <a:pt x="4184" y="3088"/>
                  </a:lnTo>
                  <a:lnTo>
                    <a:pt x="4180" y="3083"/>
                  </a:lnTo>
                  <a:lnTo>
                    <a:pt x="4184" y="3066"/>
                  </a:lnTo>
                  <a:lnTo>
                    <a:pt x="4187" y="3061"/>
                  </a:lnTo>
                  <a:lnTo>
                    <a:pt x="4184" y="3055"/>
                  </a:lnTo>
                  <a:lnTo>
                    <a:pt x="4177" y="3050"/>
                  </a:lnTo>
                  <a:lnTo>
                    <a:pt x="4168" y="3050"/>
                  </a:lnTo>
                  <a:lnTo>
                    <a:pt x="4155" y="3055"/>
                  </a:lnTo>
                  <a:lnTo>
                    <a:pt x="4133" y="3077"/>
                  </a:lnTo>
                  <a:lnTo>
                    <a:pt x="4118" y="3088"/>
                  </a:lnTo>
                  <a:lnTo>
                    <a:pt x="4114" y="3088"/>
                  </a:lnTo>
                  <a:lnTo>
                    <a:pt x="4118" y="3077"/>
                  </a:lnTo>
                  <a:lnTo>
                    <a:pt x="4121" y="3061"/>
                  </a:lnTo>
                  <a:lnTo>
                    <a:pt x="4118" y="3050"/>
                  </a:lnTo>
                  <a:lnTo>
                    <a:pt x="4111" y="3039"/>
                  </a:lnTo>
                  <a:lnTo>
                    <a:pt x="4086" y="3017"/>
                  </a:lnTo>
                  <a:lnTo>
                    <a:pt x="4089" y="3012"/>
                  </a:lnTo>
                  <a:lnTo>
                    <a:pt x="4099" y="3012"/>
                  </a:lnTo>
                  <a:lnTo>
                    <a:pt x="4136" y="3034"/>
                  </a:lnTo>
                  <a:lnTo>
                    <a:pt x="4143" y="3039"/>
                  </a:lnTo>
                  <a:lnTo>
                    <a:pt x="4149" y="3034"/>
                  </a:lnTo>
                  <a:lnTo>
                    <a:pt x="4155" y="3023"/>
                  </a:lnTo>
                  <a:lnTo>
                    <a:pt x="4146" y="3006"/>
                  </a:lnTo>
                  <a:lnTo>
                    <a:pt x="4146" y="3001"/>
                  </a:lnTo>
                  <a:lnTo>
                    <a:pt x="4149" y="2996"/>
                  </a:lnTo>
                  <a:lnTo>
                    <a:pt x="4158" y="2985"/>
                  </a:lnTo>
                  <a:close/>
                  <a:moveTo>
                    <a:pt x="3938" y="2191"/>
                  </a:moveTo>
                  <a:lnTo>
                    <a:pt x="3916" y="2196"/>
                  </a:lnTo>
                  <a:lnTo>
                    <a:pt x="3898" y="2207"/>
                  </a:lnTo>
                  <a:lnTo>
                    <a:pt x="3882" y="2213"/>
                  </a:lnTo>
                  <a:lnTo>
                    <a:pt x="3872" y="2224"/>
                  </a:lnTo>
                  <a:lnTo>
                    <a:pt x="3866" y="2234"/>
                  </a:lnTo>
                  <a:lnTo>
                    <a:pt x="3866" y="2240"/>
                  </a:lnTo>
                  <a:lnTo>
                    <a:pt x="3869" y="2251"/>
                  </a:lnTo>
                  <a:lnTo>
                    <a:pt x="3898" y="2267"/>
                  </a:lnTo>
                  <a:lnTo>
                    <a:pt x="3910" y="2273"/>
                  </a:lnTo>
                  <a:lnTo>
                    <a:pt x="3916" y="2283"/>
                  </a:lnTo>
                  <a:lnTo>
                    <a:pt x="3920" y="2300"/>
                  </a:lnTo>
                  <a:lnTo>
                    <a:pt x="3935" y="2327"/>
                  </a:lnTo>
                  <a:lnTo>
                    <a:pt x="3951" y="2343"/>
                  </a:lnTo>
                  <a:lnTo>
                    <a:pt x="3967" y="2370"/>
                  </a:lnTo>
                  <a:lnTo>
                    <a:pt x="3976" y="2376"/>
                  </a:lnTo>
                  <a:lnTo>
                    <a:pt x="3976" y="2365"/>
                  </a:lnTo>
                  <a:lnTo>
                    <a:pt x="3982" y="2354"/>
                  </a:lnTo>
                  <a:lnTo>
                    <a:pt x="3992" y="2343"/>
                  </a:lnTo>
                  <a:lnTo>
                    <a:pt x="4001" y="2316"/>
                  </a:lnTo>
                  <a:lnTo>
                    <a:pt x="4023" y="2256"/>
                  </a:lnTo>
                  <a:lnTo>
                    <a:pt x="4026" y="2245"/>
                  </a:lnTo>
                  <a:lnTo>
                    <a:pt x="4026" y="2234"/>
                  </a:lnTo>
                  <a:lnTo>
                    <a:pt x="4023" y="2224"/>
                  </a:lnTo>
                  <a:lnTo>
                    <a:pt x="4014" y="2218"/>
                  </a:lnTo>
                  <a:lnTo>
                    <a:pt x="4001" y="2207"/>
                  </a:lnTo>
                  <a:lnTo>
                    <a:pt x="3992" y="2196"/>
                  </a:lnTo>
                  <a:lnTo>
                    <a:pt x="3976" y="2191"/>
                  </a:lnTo>
                  <a:lnTo>
                    <a:pt x="3938" y="2191"/>
                  </a:lnTo>
                  <a:close/>
                  <a:moveTo>
                    <a:pt x="6742" y="3566"/>
                  </a:moveTo>
                  <a:lnTo>
                    <a:pt x="6733" y="3545"/>
                  </a:lnTo>
                  <a:lnTo>
                    <a:pt x="6726" y="3534"/>
                  </a:lnTo>
                  <a:lnTo>
                    <a:pt x="6717" y="3523"/>
                  </a:lnTo>
                  <a:lnTo>
                    <a:pt x="6689" y="3523"/>
                  </a:lnTo>
                  <a:lnTo>
                    <a:pt x="6657" y="3545"/>
                  </a:lnTo>
                  <a:lnTo>
                    <a:pt x="6645" y="3545"/>
                  </a:lnTo>
                  <a:lnTo>
                    <a:pt x="6645" y="3539"/>
                  </a:lnTo>
                  <a:lnTo>
                    <a:pt x="6651" y="3485"/>
                  </a:lnTo>
                  <a:lnTo>
                    <a:pt x="6651" y="3479"/>
                  </a:lnTo>
                  <a:lnTo>
                    <a:pt x="6648" y="3474"/>
                  </a:lnTo>
                  <a:lnTo>
                    <a:pt x="6638" y="3474"/>
                  </a:lnTo>
                  <a:lnTo>
                    <a:pt x="6626" y="3479"/>
                  </a:lnTo>
                  <a:lnTo>
                    <a:pt x="6604" y="3490"/>
                  </a:lnTo>
                  <a:lnTo>
                    <a:pt x="6601" y="3490"/>
                  </a:lnTo>
                  <a:lnTo>
                    <a:pt x="6598" y="3485"/>
                  </a:lnTo>
                  <a:lnTo>
                    <a:pt x="6601" y="3469"/>
                  </a:lnTo>
                  <a:lnTo>
                    <a:pt x="6604" y="3447"/>
                  </a:lnTo>
                  <a:lnTo>
                    <a:pt x="6604" y="3436"/>
                  </a:lnTo>
                  <a:lnTo>
                    <a:pt x="6601" y="3420"/>
                  </a:lnTo>
                  <a:lnTo>
                    <a:pt x="6594" y="3409"/>
                  </a:lnTo>
                  <a:lnTo>
                    <a:pt x="6572" y="3392"/>
                  </a:lnTo>
                  <a:lnTo>
                    <a:pt x="6541" y="3354"/>
                  </a:lnTo>
                  <a:lnTo>
                    <a:pt x="6522" y="3338"/>
                  </a:lnTo>
                  <a:lnTo>
                    <a:pt x="6500" y="3327"/>
                  </a:lnTo>
                  <a:lnTo>
                    <a:pt x="6444" y="3327"/>
                  </a:lnTo>
                  <a:lnTo>
                    <a:pt x="6428" y="3322"/>
                  </a:lnTo>
                  <a:lnTo>
                    <a:pt x="6415" y="3300"/>
                  </a:lnTo>
                  <a:lnTo>
                    <a:pt x="6412" y="3284"/>
                  </a:lnTo>
                  <a:lnTo>
                    <a:pt x="6412" y="3273"/>
                  </a:lnTo>
                  <a:lnTo>
                    <a:pt x="6400" y="3251"/>
                  </a:lnTo>
                  <a:lnTo>
                    <a:pt x="6390" y="3246"/>
                  </a:lnTo>
                  <a:lnTo>
                    <a:pt x="6371" y="3240"/>
                  </a:lnTo>
                  <a:lnTo>
                    <a:pt x="6324" y="3240"/>
                  </a:lnTo>
                  <a:lnTo>
                    <a:pt x="6321" y="3235"/>
                  </a:lnTo>
                  <a:lnTo>
                    <a:pt x="6321" y="3229"/>
                  </a:lnTo>
                  <a:lnTo>
                    <a:pt x="6337" y="3213"/>
                  </a:lnTo>
                  <a:lnTo>
                    <a:pt x="6346" y="3202"/>
                  </a:lnTo>
                  <a:lnTo>
                    <a:pt x="6349" y="3186"/>
                  </a:lnTo>
                  <a:lnTo>
                    <a:pt x="6352" y="3175"/>
                  </a:lnTo>
                  <a:lnTo>
                    <a:pt x="6352" y="3164"/>
                  </a:lnTo>
                  <a:lnTo>
                    <a:pt x="6349" y="3142"/>
                  </a:lnTo>
                  <a:lnTo>
                    <a:pt x="6343" y="3126"/>
                  </a:lnTo>
                  <a:lnTo>
                    <a:pt x="6330" y="3104"/>
                  </a:lnTo>
                  <a:lnTo>
                    <a:pt x="6337" y="3099"/>
                  </a:lnTo>
                  <a:lnTo>
                    <a:pt x="6352" y="3104"/>
                  </a:lnTo>
                  <a:lnTo>
                    <a:pt x="6374" y="3110"/>
                  </a:lnTo>
                  <a:lnTo>
                    <a:pt x="6393" y="3110"/>
                  </a:lnTo>
                  <a:lnTo>
                    <a:pt x="6409" y="3104"/>
                  </a:lnTo>
                  <a:lnTo>
                    <a:pt x="6418" y="3099"/>
                  </a:lnTo>
                  <a:lnTo>
                    <a:pt x="6418" y="3088"/>
                  </a:lnTo>
                  <a:lnTo>
                    <a:pt x="6409" y="3072"/>
                  </a:lnTo>
                  <a:lnTo>
                    <a:pt x="6390" y="3061"/>
                  </a:lnTo>
                  <a:lnTo>
                    <a:pt x="6359" y="3050"/>
                  </a:lnTo>
                  <a:lnTo>
                    <a:pt x="6315" y="3034"/>
                  </a:lnTo>
                  <a:lnTo>
                    <a:pt x="6312" y="3034"/>
                  </a:lnTo>
                  <a:lnTo>
                    <a:pt x="6312" y="3028"/>
                  </a:lnTo>
                  <a:lnTo>
                    <a:pt x="6318" y="3023"/>
                  </a:lnTo>
                  <a:lnTo>
                    <a:pt x="6349" y="3017"/>
                  </a:lnTo>
                  <a:lnTo>
                    <a:pt x="6368" y="3006"/>
                  </a:lnTo>
                  <a:lnTo>
                    <a:pt x="6384" y="2996"/>
                  </a:lnTo>
                  <a:lnTo>
                    <a:pt x="6390" y="2974"/>
                  </a:lnTo>
                  <a:lnTo>
                    <a:pt x="6390" y="2958"/>
                  </a:lnTo>
                  <a:lnTo>
                    <a:pt x="6384" y="2941"/>
                  </a:lnTo>
                  <a:lnTo>
                    <a:pt x="6371" y="2920"/>
                  </a:lnTo>
                  <a:lnTo>
                    <a:pt x="6356" y="2909"/>
                  </a:lnTo>
                  <a:lnTo>
                    <a:pt x="6343" y="2898"/>
                  </a:lnTo>
                  <a:lnTo>
                    <a:pt x="6327" y="2898"/>
                  </a:lnTo>
                  <a:lnTo>
                    <a:pt x="6308" y="2909"/>
                  </a:lnTo>
                  <a:lnTo>
                    <a:pt x="6293" y="2920"/>
                  </a:lnTo>
                  <a:lnTo>
                    <a:pt x="6268" y="2920"/>
                  </a:lnTo>
                  <a:lnTo>
                    <a:pt x="6258" y="2914"/>
                  </a:lnTo>
                  <a:lnTo>
                    <a:pt x="6255" y="2909"/>
                  </a:lnTo>
                  <a:lnTo>
                    <a:pt x="6258" y="2898"/>
                  </a:lnTo>
                  <a:lnTo>
                    <a:pt x="6277" y="2887"/>
                  </a:lnTo>
                  <a:lnTo>
                    <a:pt x="6308" y="2865"/>
                  </a:lnTo>
                  <a:lnTo>
                    <a:pt x="6318" y="2860"/>
                  </a:lnTo>
                  <a:lnTo>
                    <a:pt x="6321" y="2854"/>
                  </a:lnTo>
                  <a:lnTo>
                    <a:pt x="6315" y="2843"/>
                  </a:lnTo>
                  <a:lnTo>
                    <a:pt x="6305" y="2833"/>
                  </a:lnTo>
                  <a:lnTo>
                    <a:pt x="6261" y="2800"/>
                  </a:lnTo>
                  <a:lnTo>
                    <a:pt x="6233" y="2784"/>
                  </a:lnTo>
                  <a:lnTo>
                    <a:pt x="6211" y="2778"/>
                  </a:lnTo>
                  <a:lnTo>
                    <a:pt x="6195" y="2784"/>
                  </a:lnTo>
                  <a:lnTo>
                    <a:pt x="6176" y="2800"/>
                  </a:lnTo>
                  <a:lnTo>
                    <a:pt x="6170" y="2800"/>
                  </a:lnTo>
                  <a:lnTo>
                    <a:pt x="6170" y="2789"/>
                  </a:lnTo>
                  <a:lnTo>
                    <a:pt x="6173" y="2767"/>
                  </a:lnTo>
                  <a:lnTo>
                    <a:pt x="6173" y="2740"/>
                  </a:lnTo>
                  <a:lnTo>
                    <a:pt x="6170" y="2729"/>
                  </a:lnTo>
                  <a:lnTo>
                    <a:pt x="6164" y="2724"/>
                  </a:lnTo>
                  <a:lnTo>
                    <a:pt x="6154" y="2724"/>
                  </a:lnTo>
                  <a:lnTo>
                    <a:pt x="6142" y="2729"/>
                  </a:lnTo>
                  <a:lnTo>
                    <a:pt x="6136" y="2724"/>
                  </a:lnTo>
                  <a:lnTo>
                    <a:pt x="6136" y="2707"/>
                  </a:lnTo>
                  <a:lnTo>
                    <a:pt x="6132" y="2686"/>
                  </a:lnTo>
                  <a:lnTo>
                    <a:pt x="6110" y="2648"/>
                  </a:lnTo>
                  <a:lnTo>
                    <a:pt x="6098" y="2637"/>
                  </a:lnTo>
                  <a:lnTo>
                    <a:pt x="6079" y="2631"/>
                  </a:lnTo>
                  <a:lnTo>
                    <a:pt x="6063" y="2631"/>
                  </a:lnTo>
                  <a:lnTo>
                    <a:pt x="6044" y="2642"/>
                  </a:lnTo>
                  <a:lnTo>
                    <a:pt x="6029" y="2664"/>
                  </a:lnTo>
                  <a:lnTo>
                    <a:pt x="6013" y="2680"/>
                  </a:lnTo>
                  <a:lnTo>
                    <a:pt x="6003" y="2686"/>
                  </a:lnTo>
                  <a:lnTo>
                    <a:pt x="5994" y="2686"/>
                  </a:lnTo>
                  <a:lnTo>
                    <a:pt x="5981" y="2653"/>
                  </a:lnTo>
                  <a:lnTo>
                    <a:pt x="5975" y="2626"/>
                  </a:lnTo>
                  <a:lnTo>
                    <a:pt x="5959" y="2566"/>
                  </a:lnTo>
                  <a:lnTo>
                    <a:pt x="5953" y="2544"/>
                  </a:lnTo>
                  <a:lnTo>
                    <a:pt x="5947" y="2534"/>
                  </a:lnTo>
                  <a:lnTo>
                    <a:pt x="5937" y="2528"/>
                  </a:lnTo>
                  <a:lnTo>
                    <a:pt x="5931" y="2534"/>
                  </a:lnTo>
                  <a:lnTo>
                    <a:pt x="5922" y="2534"/>
                  </a:lnTo>
                  <a:lnTo>
                    <a:pt x="5912" y="2528"/>
                  </a:lnTo>
                  <a:lnTo>
                    <a:pt x="5893" y="2495"/>
                  </a:lnTo>
                  <a:lnTo>
                    <a:pt x="5884" y="2468"/>
                  </a:lnTo>
                  <a:lnTo>
                    <a:pt x="5871" y="2452"/>
                  </a:lnTo>
                  <a:lnTo>
                    <a:pt x="5856" y="2441"/>
                  </a:lnTo>
                  <a:lnTo>
                    <a:pt x="5843" y="2436"/>
                  </a:lnTo>
                  <a:lnTo>
                    <a:pt x="5815" y="2436"/>
                  </a:lnTo>
                  <a:lnTo>
                    <a:pt x="5802" y="2430"/>
                  </a:lnTo>
                  <a:lnTo>
                    <a:pt x="5793" y="2425"/>
                  </a:lnTo>
                  <a:lnTo>
                    <a:pt x="5765" y="2403"/>
                  </a:lnTo>
                  <a:lnTo>
                    <a:pt x="5749" y="2398"/>
                  </a:lnTo>
                  <a:lnTo>
                    <a:pt x="5730" y="2392"/>
                  </a:lnTo>
                  <a:lnTo>
                    <a:pt x="5714" y="2398"/>
                  </a:lnTo>
                  <a:lnTo>
                    <a:pt x="5695" y="2403"/>
                  </a:lnTo>
                  <a:lnTo>
                    <a:pt x="5680" y="2425"/>
                  </a:lnTo>
                  <a:lnTo>
                    <a:pt x="5667" y="2457"/>
                  </a:lnTo>
                  <a:lnTo>
                    <a:pt x="5664" y="2468"/>
                  </a:lnTo>
                  <a:lnTo>
                    <a:pt x="5658" y="2479"/>
                  </a:lnTo>
                  <a:lnTo>
                    <a:pt x="5645" y="2490"/>
                  </a:lnTo>
                  <a:lnTo>
                    <a:pt x="5633" y="2485"/>
                  </a:lnTo>
                  <a:lnTo>
                    <a:pt x="5623" y="2468"/>
                  </a:lnTo>
                  <a:lnTo>
                    <a:pt x="5611" y="2457"/>
                  </a:lnTo>
                  <a:lnTo>
                    <a:pt x="5595" y="2447"/>
                  </a:lnTo>
                  <a:lnTo>
                    <a:pt x="5582" y="2447"/>
                  </a:lnTo>
                  <a:lnTo>
                    <a:pt x="5576" y="2452"/>
                  </a:lnTo>
                  <a:lnTo>
                    <a:pt x="5570" y="2463"/>
                  </a:lnTo>
                  <a:lnTo>
                    <a:pt x="5557" y="2490"/>
                  </a:lnTo>
                  <a:lnTo>
                    <a:pt x="5545" y="2506"/>
                  </a:lnTo>
                  <a:lnTo>
                    <a:pt x="5519" y="2528"/>
                  </a:lnTo>
                  <a:lnTo>
                    <a:pt x="5516" y="2523"/>
                  </a:lnTo>
                  <a:lnTo>
                    <a:pt x="5519" y="2506"/>
                  </a:lnTo>
                  <a:lnTo>
                    <a:pt x="5529" y="2490"/>
                  </a:lnTo>
                  <a:lnTo>
                    <a:pt x="5535" y="2468"/>
                  </a:lnTo>
                  <a:lnTo>
                    <a:pt x="5541" y="2441"/>
                  </a:lnTo>
                  <a:lnTo>
                    <a:pt x="5545" y="2414"/>
                  </a:lnTo>
                  <a:lnTo>
                    <a:pt x="5545" y="2387"/>
                  </a:lnTo>
                  <a:lnTo>
                    <a:pt x="5541" y="2365"/>
                  </a:lnTo>
                  <a:lnTo>
                    <a:pt x="5535" y="2343"/>
                  </a:lnTo>
                  <a:lnTo>
                    <a:pt x="5526" y="2327"/>
                  </a:lnTo>
                  <a:lnTo>
                    <a:pt x="5513" y="2311"/>
                  </a:lnTo>
                  <a:lnTo>
                    <a:pt x="5501" y="2305"/>
                  </a:lnTo>
                  <a:lnTo>
                    <a:pt x="5494" y="2273"/>
                  </a:lnTo>
                  <a:lnTo>
                    <a:pt x="5491" y="2251"/>
                  </a:lnTo>
                  <a:lnTo>
                    <a:pt x="5491" y="2234"/>
                  </a:lnTo>
                  <a:lnTo>
                    <a:pt x="5488" y="2218"/>
                  </a:lnTo>
                  <a:lnTo>
                    <a:pt x="5482" y="2207"/>
                  </a:lnTo>
                  <a:lnTo>
                    <a:pt x="5469" y="2196"/>
                  </a:lnTo>
                  <a:lnTo>
                    <a:pt x="5416" y="2196"/>
                  </a:lnTo>
                  <a:lnTo>
                    <a:pt x="5381" y="2202"/>
                  </a:lnTo>
                  <a:lnTo>
                    <a:pt x="5306" y="2234"/>
                  </a:lnTo>
                  <a:lnTo>
                    <a:pt x="5277" y="2256"/>
                  </a:lnTo>
                  <a:lnTo>
                    <a:pt x="5265" y="2267"/>
                  </a:lnTo>
                  <a:lnTo>
                    <a:pt x="5255" y="2283"/>
                  </a:lnTo>
                  <a:lnTo>
                    <a:pt x="5249" y="2300"/>
                  </a:lnTo>
                  <a:lnTo>
                    <a:pt x="5249" y="2321"/>
                  </a:lnTo>
                  <a:lnTo>
                    <a:pt x="5246" y="2332"/>
                  </a:lnTo>
                  <a:lnTo>
                    <a:pt x="5243" y="2349"/>
                  </a:lnTo>
                  <a:lnTo>
                    <a:pt x="5237" y="2360"/>
                  </a:lnTo>
                  <a:lnTo>
                    <a:pt x="5208" y="2360"/>
                  </a:lnTo>
                  <a:lnTo>
                    <a:pt x="5205" y="2365"/>
                  </a:lnTo>
                  <a:lnTo>
                    <a:pt x="5205" y="2370"/>
                  </a:lnTo>
                  <a:lnTo>
                    <a:pt x="5208" y="2392"/>
                  </a:lnTo>
                  <a:lnTo>
                    <a:pt x="5221" y="2441"/>
                  </a:lnTo>
                  <a:lnTo>
                    <a:pt x="5230" y="2485"/>
                  </a:lnTo>
                  <a:lnTo>
                    <a:pt x="5233" y="2501"/>
                  </a:lnTo>
                  <a:lnTo>
                    <a:pt x="5233" y="2512"/>
                  </a:lnTo>
                  <a:lnTo>
                    <a:pt x="5227" y="2523"/>
                  </a:lnTo>
                  <a:lnTo>
                    <a:pt x="5218" y="2528"/>
                  </a:lnTo>
                  <a:lnTo>
                    <a:pt x="5208" y="2528"/>
                  </a:lnTo>
                  <a:lnTo>
                    <a:pt x="5202" y="2534"/>
                  </a:lnTo>
                  <a:lnTo>
                    <a:pt x="5199" y="2539"/>
                  </a:lnTo>
                  <a:lnTo>
                    <a:pt x="5202" y="2544"/>
                  </a:lnTo>
                  <a:lnTo>
                    <a:pt x="5211" y="2572"/>
                  </a:lnTo>
                  <a:lnTo>
                    <a:pt x="5224" y="2599"/>
                  </a:lnTo>
                  <a:lnTo>
                    <a:pt x="5240" y="2610"/>
                  </a:lnTo>
                  <a:lnTo>
                    <a:pt x="5249" y="2615"/>
                  </a:lnTo>
                  <a:lnTo>
                    <a:pt x="5277" y="2615"/>
                  </a:lnTo>
                  <a:lnTo>
                    <a:pt x="5284" y="2626"/>
                  </a:lnTo>
                  <a:lnTo>
                    <a:pt x="5287" y="2648"/>
                  </a:lnTo>
                  <a:lnTo>
                    <a:pt x="5284" y="2659"/>
                  </a:lnTo>
                  <a:lnTo>
                    <a:pt x="5281" y="2664"/>
                  </a:lnTo>
                  <a:lnTo>
                    <a:pt x="5274" y="2669"/>
                  </a:lnTo>
                  <a:lnTo>
                    <a:pt x="5265" y="2669"/>
                  </a:lnTo>
                  <a:lnTo>
                    <a:pt x="5243" y="2659"/>
                  </a:lnTo>
                  <a:lnTo>
                    <a:pt x="5218" y="2637"/>
                  </a:lnTo>
                  <a:lnTo>
                    <a:pt x="5193" y="2610"/>
                  </a:lnTo>
                  <a:lnTo>
                    <a:pt x="5177" y="2577"/>
                  </a:lnTo>
                  <a:lnTo>
                    <a:pt x="5171" y="2555"/>
                  </a:lnTo>
                  <a:lnTo>
                    <a:pt x="5167" y="2539"/>
                  </a:lnTo>
                  <a:lnTo>
                    <a:pt x="5167" y="2517"/>
                  </a:lnTo>
                  <a:lnTo>
                    <a:pt x="5177" y="2468"/>
                  </a:lnTo>
                  <a:lnTo>
                    <a:pt x="5177" y="2447"/>
                  </a:lnTo>
                  <a:lnTo>
                    <a:pt x="5171" y="2430"/>
                  </a:lnTo>
                  <a:lnTo>
                    <a:pt x="5158" y="2408"/>
                  </a:lnTo>
                  <a:lnTo>
                    <a:pt x="5155" y="2392"/>
                  </a:lnTo>
                  <a:lnTo>
                    <a:pt x="5161" y="2370"/>
                  </a:lnTo>
                  <a:lnTo>
                    <a:pt x="5177" y="2327"/>
                  </a:lnTo>
                  <a:lnTo>
                    <a:pt x="5199" y="2289"/>
                  </a:lnTo>
                  <a:lnTo>
                    <a:pt x="5218" y="2262"/>
                  </a:lnTo>
                  <a:lnTo>
                    <a:pt x="5233" y="2240"/>
                  </a:lnTo>
                  <a:lnTo>
                    <a:pt x="5246" y="2229"/>
                  </a:lnTo>
                  <a:lnTo>
                    <a:pt x="5262" y="2213"/>
                  </a:lnTo>
                  <a:lnTo>
                    <a:pt x="5268" y="2207"/>
                  </a:lnTo>
                  <a:lnTo>
                    <a:pt x="5271" y="2196"/>
                  </a:lnTo>
                  <a:lnTo>
                    <a:pt x="5268" y="2186"/>
                  </a:lnTo>
                  <a:lnTo>
                    <a:pt x="5265" y="2180"/>
                  </a:lnTo>
                  <a:lnTo>
                    <a:pt x="5249" y="2175"/>
                  </a:lnTo>
                  <a:lnTo>
                    <a:pt x="5224" y="2169"/>
                  </a:lnTo>
                  <a:lnTo>
                    <a:pt x="5193" y="2169"/>
                  </a:lnTo>
                  <a:lnTo>
                    <a:pt x="5155" y="2175"/>
                  </a:lnTo>
                  <a:lnTo>
                    <a:pt x="5117" y="2191"/>
                  </a:lnTo>
                  <a:lnTo>
                    <a:pt x="5079" y="2213"/>
                  </a:lnTo>
                  <a:lnTo>
                    <a:pt x="5045" y="2240"/>
                  </a:lnTo>
                  <a:lnTo>
                    <a:pt x="5017" y="2273"/>
                  </a:lnTo>
                  <a:lnTo>
                    <a:pt x="4991" y="2316"/>
                  </a:lnTo>
                  <a:lnTo>
                    <a:pt x="4985" y="2332"/>
                  </a:lnTo>
                  <a:lnTo>
                    <a:pt x="4985" y="2360"/>
                  </a:lnTo>
                  <a:lnTo>
                    <a:pt x="4982" y="2376"/>
                  </a:lnTo>
                  <a:lnTo>
                    <a:pt x="4963" y="2408"/>
                  </a:lnTo>
                  <a:lnTo>
                    <a:pt x="4957" y="2430"/>
                  </a:lnTo>
                  <a:lnTo>
                    <a:pt x="4947" y="2474"/>
                  </a:lnTo>
                  <a:lnTo>
                    <a:pt x="4944" y="2523"/>
                  </a:lnTo>
                  <a:lnTo>
                    <a:pt x="4938" y="2593"/>
                  </a:lnTo>
                  <a:lnTo>
                    <a:pt x="4935" y="2626"/>
                  </a:lnTo>
                  <a:lnTo>
                    <a:pt x="4935" y="2653"/>
                  </a:lnTo>
                  <a:lnTo>
                    <a:pt x="4938" y="2669"/>
                  </a:lnTo>
                  <a:lnTo>
                    <a:pt x="4947" y="2680"/>
                  </a:lnTo>
                  <a:lnTo>
                    <a:pt x="4960" y="2691"/>
                  </a:lnTo>
                  <a:lnTo>
                    <a:pt x="4976" y="2697"/>
                  </a:lnTo>
                  <a:lnTo>
                    <a:pt x="5026" y="2702"/>
                  </a:lnTo>
                  <a:lnTo>
                    <a:pt x="5054" y="2707"/>
                  </a:lnTo>
                  <a:lnTo>
                    <a:pt x="5076" y="2718"/>
                  </a:lnTo>
                  <a:lnTo>
                    <a:pt x="5092" y="2729"/>
                  </a:lnTo>
                  <a:lnTo>
                    <a:pt x="5101" y="2740"/>
                  </a:lnTo>
                  <a:lnTo>
                    <a:pt x="5101" y="2751"/>
                  </a:lnTo>
                  <a:lnTo>
                    <a:pt x="5098" y="2762"/>
                  </a:lnTo>
                  <a:lnTo>
                    <a:pt x="5061" y="2762"/>
                  </a:lnTo>
                  <a:lnTo>
                    <a:pt x="5013" y="2756"/>
                  </a:lnTo>
                  <a:lnTo>
                    <a:pt x="4998" y="2756"/>
                  </a:lnTo>
                  <a:lnTo>
                    <a:pt x="4988" y="2762"/>
                  </a:lnTo>
                  <a:lnTo>
                    <a:pt x="4985" y="2767"/>
                  </a:lnTo>
                  <a:lnTo>
                    <a:pt x="4985" y="2773"/>
                  </a:lnTo>
                  <a:lnTo>
                    <a:pt x="4988" y="2789"/>
                  </a:lnTo>
                  <a:lnTo>
                    <a:pt x="4998" y="2816"/>
                  </a:lnTo>
                  <a:lnTo>
                    <a:pt x="5017" y="2849"/>
                  </a:lnTo>
                  <a:lnTo>
                    <a:pt x="5042" y="2881"/>
                  </a:lnTo>
                  <a:lnTo>
                    <a:pt x="5064" y="2898"/>
                  </a:lnTo>
                  <a:lnTo>
                    <a:pt x="5083" y="2903"/>
                  </a:lnTo>
                  <a:lnTo>
                    <a:pt x="5105" y="2903"/>
                  </a:lnTo>
                  <a:lnTo>
                    <a:pt x="5123" y="2898"/>
                  </a:lnTo>
                  <a:lnTo>
                    <a:pt x="5139" y="2898"/>
                  </a:lnTo>
                  <a:lnTo>
                    <a:pt x="5158" y="2903"/>
                  </a:lnTo>
                  <a:lnTo>
                    <a:pt x="5174" y="2920"/>
                  </a:lnTo>
                  <a:lnTo>
                    <a:pt x="5193" y="2941"/>
                  </a:lnTo>
                  <a:lnTo>
                    <a:pt x="5208" y="2952"/>
                  </a:lnTo>
                  <a:lnTo>
                    <a:pt x="5240" y="2952"/>
                  </a:lnTo>
                  <a:lnTo>
                    <a:pt x="5265" y="2947"/>
                  </a:lnTo>
                  <a:lnTo>
                    <a:pt x="5281" y="2941"/>
                  </a:lnTo>
                  <a:lnTo>
                    <a:pt x="5303" y="2952"/>
                  </a:lnTo>
                  <a:lnTo>
                    <a:pt x="5321" y="2958"/>
                  </a:lnTo>
                  <a:lnTo>
                    <a:pt x="5343" y="2958"/>
                  </a:lnTo>
                  <a:lnTo>
                    <a:pt x="5356" y="2952"/>
                  </a:lnTo>
                  <a:lnTo>
                    <a:pt x="5369" y="2958"/>
                  </a:lnTo>
                  <a:lnTo>
                    <a:pt x="5387" y="2963"/>
                  </a:lnTo>
                  <a:lnTo>
                    <a:pt x="5413" y="2974"/>
                  </a:lnTo>
                  <a:lnTo>
                    <a:pt x="5431" y="2979"/>
                  </a:lnTo>
                  <a:lnTo>
                    <a:pt x="5444" y="2979"/>
                  </a:lnTo>
                  <a:lnTo>
                    <a:pt x="5453" y="2974"/>
                  </a:lnTo>
                  <a:lnTo>
                    <a:pt x="5457" y="2963"/>
                  </a:lnTo>
                  <a:lnTo>
                    <a:pt x="5469" y="2952"/>
                  </a:lnTo>
                  <a:lnTo>
                    <a:pt x="5479" y="2958"/>
                  </a:lnTo>
                  <a:lnTo>
                    <a:pt x="5494" y="2979"/>
                  </a:lnTo>
                  <a:lnTo>
                    <a:pt x="5523" y="3012"/>
                  </a:lnTo>
                  <a:lnTo>
                    <a:pt x="5529" y="3017"/>
                  </a:lnTo>
                  <a:lnTo>
                    <a:pt x="5532" y="3017"/>
                  </a:lnTo>
                  <a:lnTo>
                    <a:pt x="5532" y="3012"/>
                  </a:lnTo>
                  <a:lnTo>
                    <a:pt x="5526" y="2996"/>
                  </a:lnTo>
                  <a:lnTo>
                    <a:pt x="5507" y="2958"/>
                  </a:lnTo>
                  <a:lnTo>
                    <a:pt x="5497" y="2941"/>
                  </a:lnTo>
                  <a:lnTo>
                    <a:pt x="5497" y="2936"/>
                  </a:lnTo>
                  <a:lnTo>
                    <a:pt x="5501" y="2936"/>
                  </a:lnTo>
                  <a:lnTo>
                    <a:pt x="5513" y="2930"/>
                  </a:lnTo>
                  <a:lnTo>
                    <a:pt x="5532" y="2936"/>
                  </a:lnTo>
                  <a:lnTo>
                    <a:pt x="5579" y="2958"/>
                  </a:lnTo>
                  <a:lnTo>
                    <a:pt x="5633" y="2974"/>
                  </a:lnTo>
                  <a:lnTo>
                    <a:pt x="5651" y="2974"/>
                  </a:lnTo>
                  <a:lnTo>
                    <a:pt x="5655" y="2968"/>
                  </a:lnTo>
                  <a:lnTo>
                    <a:pt x="5658" y="2958"/>
                  </a:lnTo>
                  <a:lnTo>
                    <a:pt x="5661" y="2936"/>
                  </a:lnTo>
                  <a:lnTo>
                    <a:pt x="5658" y="2914"/>
                  </a:lnTo>
                  <a:lnTo>
                    <a:pt x="5651" y="2876"/>
                  </a:lnTo>
                  <a:lnTo>
                    <a:pt x="5651" y="2871"/>
                  </a:lnTo>
                  <a:lnTo>
                    <a:pt x="5655" y="2871"/>
                  </a:lnTo>
                  <a:lnTo>
                    <a:pt x="5664" y="2887"/>
                  </a:lnTo>
                  <a:lnTo>
                    <a:pt x="5677" y="2903"/>
                  </a:lnTo>
                  <a:lnTo>
                    <a:pt x="5686" y="2909"/>
                  </a:lnTo>
                  <a:lnTo>
                    <a:pt x="5717" y="2909"/>
                  </a:lnTo>
                  <a:lnTo>
                    <a:pt x="5721" y="2920"/>
                  </a:lnTo>
                  <a:lnTo>
                    <a:pt x="5724" y="2941"/>
                  </a:lnTo>
                  <a:lnTo>
                    <a:pt x="5724" y="2968"/>
                  </a:lnTo>
                  <a:lnTo>
                    <a:pt x="5727" y="2990"/>
                  </a:lnTo>
                  <a:lnTo>
                    <a:pt x="5739" y="3012"/>
                  </a:lnTo>
                  <a:lnTo>
                    <a:pt x="5768" y="3028"/>
                  </a:lnTo>
                  <a:lnTo>
                    <a:pt x="5809" y="3055"/>
                  </a:lnTo>
                  <a:lnTo>
                    <a:pt x="5831" y="3072"/>
                  </a:lnTo>
                  <a:lnTo>
                    <a:pt x="5846" y="3088"/>
                  </a:lnTo>
                  <a:lnTo>
                    <a:pt x="5853" y="3104"/>
                  </a:lnTo>
                  <a:lnTo>
                    <a:pt x="5853" y="3115"/>
                  </a:lnTo>
                  <a:lnTo>
                    <a:pt x="5849" y="3126"/>
                  </a:lnTo>
                  <a:lnTo>
                    <a:pt x="5840" y="3132"/>
                  </a:lnTo>
                  <a:lnTo>
                    <a:pt x="5827" y="3137"/>
                  </a:lnTo>
                  <a:lnTo>
                    <a:pt x="5812" y="3137"/>
                  </a:lnTo>
                  <a:lnTo>
                    <a:pt x="5799" y="3142"/>
                  </a:lnTo>
                  <a:lnTo>
                    <a:pt x="5790" y="3148"/>
                  </a:lnTo>
                  <a:lnTo>
                    <a:pt x="5783" y="3159"/>
                  </a:lnTo>
                  <a:lnTo>
                    <a:pt x="5780" y="3175"/>
                  </a:lnTo>
                  <a:lnTo>
                    <a:pt x="5780" y="3186"/>
                  </a:lnTo>
                  <a:lnTo>
                    <a:pt x="5790" y="3197"/>
                  </a:lnTo>
                  <a:lnTo>
                    <a:pt x="5802" y="3197"/>
                  </a:lnTo>
                  <a:lnTo>
                    <a:pt x="5821" y="3191"/>
                  </a:lnTo>
                  <a:lnTo>
                    <a:pt x="5843" y="3186"/>
                  </a:lnTo>
                  <a:lnTo>
                    <a:pt x="5865" y="3186"/>
                  </a:lnTo>
                  <a:lnTo>
                    <a:pt x="5909" y="3197"/>
                  </a:lnTo>
                  <a:lnTo>
                    <a:pt x="5928" y="3213"/>
                  </a:lnTo>
                  <a:lnTo>
                    <a:pt x="5944" y="3224"/>
                  </a:lnTo>
                  <a:lnTo>
                    <a:pt x="5975" y="3278"/>
                  </a:lnTo>
                  <a:lnTo>
                    <a:pt x="5997" y="3289"/>
                  </a:lnTo>
                  <a:lnTo>
                    <a:pt x="6016" y="3311"/>
                  </a:lnTo>
                  <a:lnTo>
                    <a:pt x="6022" y="3333"/>
                  </a:lnTo>
                  <a:lnTo>
                    <a:pt x="6029" y="3360"/>
                  </a:lnTo>
                  <a:lnTo>
                    <a:pt x="6032" y="3392"/>
                  </a:lnTo>
                  <a:lnTo>
                    <a:pt x="6041" y="3414"/>
                  </a:lnTo>
                  <a:lnTo>
                    <a:pt x="6054" y="3458"/>
                  </a:lnTo>
                  <a:lnTo>
                    <a:pt x="6060" y="3474"/>
                  </a:lnTo>
                  <a:lnTo>
                    <a:pt x="6063" y="3485"/>
                  </a:lnTo>
                  <a:lnTo>
                    <a:pt x="6060" y="3501"/>
                  </a:lnTo>
                  <a:lnTo>
                    <a:pt x="6051" y="3512"/>
                  </a:lnTo>
                  <a:lnTo>
                    <a:pt x="6029" y="3539"/>
                  </a:lnTo>
                  <a:lnTo>
                    <a:pt x="5985" y="3615"/>
                  </a:lnTo>
                  <a:lnTo>
                    <a:pt x="5953" y="3659"/>
                  </a:lnTo>
                  <a:lnTo>
                    <a:pt x="5947" y="3670"/>
                  </a:lnTo>
                  <a:lnTo>
                    <a:pt x="5941" y="3702"/>
                  </a:lnTo>
                  <a:lnTo>
                    <a:pt x="5944" y="3713"/>
                  </a:lnTo>
                  <a:lnTo>
                    <a:pt x="5950" y="3746"/>
                  </a:lnTo>
                  <a:lnTo>
                    <a:pt x="5963" y="3773"/>
                  </a:lnTo>
                  <a:lnTo>
                    <a:pt x="5981" y="3811"/>
                  </a:lnTo>
                  <a:lnTo>
                    <a:pt x="5981" y="3817"/>
                  </a:lnTo>
                  <a:lnTo>
                    <a:pt x="5969" y="3811"/>
                  </a:lnTo>
                  <a:lnTo>
                    <a:pt x="5950" y="3806"/>
                  </a:lnTo>
                  <a:lnTo>
                    <a:pt x="5934" y="3811"/>
                  </a:lnTo>
                  <a:lnTo>
                    <a:pt x="5909" y="3833"/>
                  </a:lnTo>
                  <a:lnTo>
                    <a:pt x="5893" y="3844"/>
                  </a:lnTo>
                  <a:lnTo>
                    <a:pt x="5871" y="3849"/>
                  </a:lnTo>
                  <a:lnTo>
                    <a:pt x="5840" y="3849"/>
                  </a:lnTo>
                  <a:lnTo>
                    <a:pt x="5802" y="3838"/>
                  </a:lnTo>
                  <a:lnTo>
                    <a:pt x="5768" y="3827"/>
                  </a:lnTo>
                  <a:lnTo>
                    <a:pt x="5746" y="3822"/>
                  </a:lnTo>
                  <a:lnTo>
                    <a:pt x="5736" y="3822"/>
                  </a:lnTo>
                  <a:lnTo>
                    <a:pt x="5736" y="3860"/>
                  </a:lnTo>
                  <a:lnTo>
                    <a:pt x="5730" y="3882"/>
                  </a:lnTo>
                  <a:lnTo>
                    <a:pt x="5702" y="3914"/>
                  </a:lnTo>
                  <a:lnTo>
                    <a:pt x="5695" y="3925"/>
                  </a:lnTo>
                  <a:lnTo>
                    <a:pt x="5692" y="3942"/>
                  </a:lnTo>
                  <a:lnTo>
                    <a:pt x="5692" y="3969"/>
                  </a:lnTo>
                  <a:lnTo>
                    <a:pt x="5695" y="3985"/>
                  </a:lnTo>
                  <a:lnTo>
                    <a:pt x="5711" y="4012"/>
                  </a:lnTo>
                  <a:lnTo>
                    <a:pt x="5730" y="4034"/>
                  </a:lnTo>
                  <a:lnTo>
                    <a:pt x="5743" y="4039"/>
                  </a:lnTo>
                  <a:lnTo>
                    <a:pt x="5758" y="4045"/>
                  </a:lnTo>
                  <a:lnTo>
                    <a:pt x="5771" y="4045"/>
                  </a:lnTo>
                  <a:lnTo>
                    <a:pt x="5802" y="4034"/>
                  </a:lnTo>
                  <a:lnTo>
                    <a:pt x="5818" y="4023"/>
                  </a:lnTo>
                  <a:lnTo>
                    <a:pt x="5846" y="4001"/>
                  </a:lnTo>
                  <a:lnTo>
                    <a:pt x="5865" y="4001"/>
                  </a:lnTo>
                  <a:lnTo>
                    <a:pt x="5881" y="4007"/>
                  </a:lnTo>
                  <a:lnTo>
                    <a:pt x="5890" y="4018"/>
                  </a:lnTo>
                  <a:lnTo>
                    <a:pt x="5897" y="4029"/>
                  </a:lnTo>
                  <a:lnTo>
                    <a:pt x="5906" y="4034"/>
                  </a:lnTo>
                  <a:lnTo>
                    <a:pt x="5912" y="4034"/>
                  </a:lnTo>
                  <a:lnTo>
                    <a:pt x="5922" y="4018"/>
                  </a:lnTo>
                  <a:lnTo>
                    <a:pt x="5934" y="4001"/>
                  </a:lnTo>
                  <a:lnTo>
                    <a:pt x="5941" y="3996"/>
                  </a:lnTo>
                  <a:lnTo>
                    <a:pt x="5947" y="4018"/>
                  </a:lnTo>
                  <a:lnTo>
                    <a:pt x="5950" y="4039"/>
                  </a:lnTo>
                  <a:lnTo>
                    <a:pt x="5953" y="4039"/>
                  </a:lnTo>
                  <a:lnTo>
                    <a:pt x="5959" y="4029"/>
                  </a:lnTo>
                  <a:lnTo>
                    <a:pt x="5966" y="4001"/>
                  </a:lnTo>
                  <a:lnTo>
                    <a:pt x="5969" y="3996"/>
                  </a:lnTo>
                  <a:lnTo>
                    <a:pt x="5975" y="3991"/>
                  </a:lnTo>
                  <a:lnTo>
                    <a:pt x="5981" y="3996"/>
                  </a:lnTo>
                  <a:lnTo>
                    <a:pt x="5991" y="4012"/>
                  </a:lnTo>
                  <a:lnTo>
                    <a:pt x="6029" y="4083"/>
                  </a:lnTo>
                  <a:lnTo>
                    <a:pt x="6047" y="4121"/>
                  </a:lnTo>
                  <a:lnTo>
                    <a:pt x="6063" y="4143"/>
                  </a:lnTo>
                  <a:lnTo>
                    <a:pt x="6073" y="4148"/>
                  </a:lnTo>
                  <a:lnTo>
                    <a:pt x="6085" y="4137"/>
                  </a:lnTo>
                  <a:lnTo>
                    <a:pt x="6092" y="4137"/>
                  </a:lnTo>
                  <a:lnTo>
                    <a:pt x="6101" y="4143"/>
                  </a:lnTo>
                  <a:lnTo>
                    <a:pt x="6114" y="4159"/>
                  </a:lnTo>
                  <a:lnTo>
                    <a:pt x="6123" y="4175"/>
                  </a:lnTo>
                  <a:lnTo>
                    <a:pt x="6123" y="4186"/>
                  </a:lnTo>
                  <a:lnTo>
                    <a:pt x="6114" y="4186"/>
                  </a:lnTo>
                  <a:lnTo>
                    <a:pt x="6101" y="4192"/>
                  </a:lnTo>
                  <a:lnTo>
                    <a:pt x="6092" y="4192"/>
                  </a:lnTo>
                  <a:lnTo>
                    <a:pt x="6085" y="4197"/>
                  </a:lnTo>
                  <a:lnTo>
                    <a:pt x="6085" y="4213"/>
                  </a:lnTo>
                  <a:lnTo>
                    <a:pt x="6088" y="4224"/>
                  </a:lnTo>
                  <a:lnTo>
                    <a:pt x="6104" y="4257"/>
                  </a:lnTo>
                  <a:lnTo>
                    <a:pt x="6142" y="4290"/>
                  </a:lnTo>
                  <a:lnTo>
                    <a:pt x="6183" y="4306"/>
                  </a:lnTo>
                  <a:lnTo>
                    <a:pt x="6217" y="4322"/>
                  </a:lnTo>
                  <a:lnTo>
                    <a:pt x="6233" y="4338"/>
                  </a:lnTo>
                  <a:lnTo>
                    <a:pt x="6246" y="4355"/>
                  </a:lnTo>
                  <a:lnTo>
                    <a:pt x="6258" y="4377"/>
                  </a:lnTo>
                  <a:lnTo>
                    <a:pt x="6277" y="4393"/>
                  </a:lnTo>
                  <a:lnTo>
                    <a:pt x="6299" y="4404"/>
                  </a:lnTo>
                  <a:lnTo>
                    <a:pt x="6324" y="4420"/>
                  </a:lnTo>
                  <a:lnTo>
                    <a:pt x="6378" y="4442"/>
                  </a:lnTo>
                  <a:lnTo>
                    <a:pt x="6428" y="4469"/>
                  </a:lnTo>
                  <a:lnTo>
                    <a:pt x="6447" y="4480"/>
                  </a:lnTo>
                  <a:lnTo>
                    <a:pt x="6459" y="4480"/>
                  </a:lnTo>
                  <a:lnTo>
                    <a:pt x="6466" y="4469"/>
                  </a:lnTo>
                  <a:lnTo>
                    <a:pt x="6466" y="4453"/>
                  </a:lnTo>
                  <a:lnTo>
                    <a:pt x="6462" y="4431"/>
                  </a:lnTo>
                  <a:lnTo>
                    <a:pt x="6453" y="4404"/>
                  </a:lnTo>
                  <a:lnTo>
                    <a:pt x="6440" y="4377"/>
                  </a:lnTo>
                  <a:lnTo>
                    <a:pt x="6406" y="4317"/>
                  </a:lnTo>
                  <a:lnTo>
                    <a:pt x="6381" y="4290"/>
                  </a:lnTo>
                  <a:lnTo>
                    <a:pt x="6330" y="4230"/>
                  </a:lnTo>
                  <a:lnTo>
                    <a:pt x="6308" y="4203"/>
                  </a:lnTo>
                  <a:lnTo>
                    <a:pt x="6290" y="4175"/>
                  </a:lnTo>
                  <a:lnTo>
                    <a:pt x="6277" y="4154"/>
                  </a:lnTo>
                  <a:lnTo>
                    <a:pt x="6277" y="4137"/>
                  </a:lnTo>
                  <a:lnTo>
                    <a:pt x="6280" y="4132"/>
                  </a:lnTo>
                  <a:lnTo>
                    <a:pt x="6283" y="4132"/>
                  </a:lnTo>
                  <a:lnTo>
                    <a:pt x="6293" y="4137"/>
                  </a:lnTo>
                  <a:lnTo>
                    <a:pt x="6318" y="4170"/>
                  </a:lnTo>
                  <a:lnTo>
                    <a:pt x="6343" y="4197"/>
                  </a:lnTo>
                  <a:lnTo>
                    <a:pt x="6349" y="4203"/>
                  </a:lnTo>
                  <a:lnTo>
                    <a:pt x="6352" y="4197"/>
                  </a:lnTo>
                  <a:lnTo>
                    <a:pt x="6352" y="4192"/>
                  </a:lnTo>
                  <a:lnTo>
                    <a:pt x="6356" y="4186"/>
                  </a:lnTo>
                  <a:lnTo>
                    <a:pt x="6362" y="4186"/>
                  </a:lnTo>
                  <a:lnTo>
                    <a:pt x="6387" y="4219"/>
                  </a:lnTo>
                  <a:lnTo>
                    <a:pt x="6418" y="4262"/>
                  </a:lnTo>
                  <a:lnTo>
                    <a:pt x="6437" y="4279"/>
                  </a:lnTo>
                  <a:lnTo>
                    <a:pt x="6456" y="4284"/>
                  </a:lnTo>
                  <a:lnTo>
                    <a:pt x="6475" y="4295"/>
                  </a:lnTo>
                  <a:lnTo>
                    <a:pt x="6491" y="4311"/>
                  </a:lnTo>
                  <a:lnTo>
                    <a:pt x="6516" y="4355"/>
                  </a:lnTo>
                  <a:lnTo>
                    <a:pt x="6522" y="4377"/>
                  </a:lnTo>
                  <a:lnTo>
                    <a:pt x="6528" y="4382"/>
                  </a:lnTo>
                  <a:lnTo>
                    <a:pt x="6528" y="4349"/>
                  </a:lnTo>
                  <a:lnTo>
                    <a:pt x="6525" y="4322"/>
                  </a:lnTo>
                  <a:lnTo>
                    <a:pt x="6525" y="4311"/>
                  </a:lnTo>
                  <a:lnTo>
                    <a:pt x="6528" y="4306"/>
                  </a:lnTo>
                  <a:lnTo>
                    <a:pt x="6532" y="4311"/>
                  </a:lnTo>
                  <a:lnTo>
                    <a:pt x="6535" y="4311"/>
                  </a:lnTo>
                  <a:lnTo>
                    <a:pt x="6538" y="4306"/>
                  </a:lnTo>
                  <a:lnTo>
                    <a:pt x="6538" y="4284"/>
                  </a:lnTo>
                  <a:lnTo>
                    <a:pt x="6535" y="4251"/>
                  </a:lnTo>
                  <a:lnTo>
                    <a:pt x="6535" y="4208"/>
                  </a:lnTo>
                  <a:lnTo>
                    <a:pt x="6541" y="4230"/>
                  </a:lnTo>
                  <a:lnTo>
                    <a:pt x="6547" y="4230"/>
                  </a:lnTo>
                  <a:lnTo>
                    <a:pt x="6550" y="4224"/>
                  </a:lnTo>
                  <a:lnTo>
                    <a:pt x="6557" y="4197"/>
                  </a:lnTo>
                  <a:lnTo>
                    <a:pt x="6557" y="4165"/>
                  </a:lnTo>
                  <a:lnTo>
                    <a:pt x="6554" y="4143"/>
                  </a:lnTo>
                  <a:lnTo>
                    <a:pt x="6541" y="4132"/>
                  </a:lnTo>
                  <a:lnTo>
                    <a:pt x="6528" y="4132"/>
                  </a:lnTo>
                  <a:lnTo>
                    <a:pt x="6532" y="4121"/>
                  </a:lnTo>
                  <a:lnTo>
                    <a:pt x="6535" y="4105"/>
                  </a:lnTo>
                  <a:lnTo>
                    <a:pt x="6541" y="4088"/>
                  </a:lnTo>
                  <a:lnTo>
                    <a:pt x="6541" y="4078"/>
                  </a:lnTo>
                  <a:lnTo>
                    <a:pt x="6535" y="4072"/>
                  </a:lnTo>
                  <a:lnTo>
                    <a:pt x="6525" y="4072"/>
                  </a:lnTo>
                  <a:lnTo>
                    <a:pt x="6516" y="4067"/>
                  </a:lnTo>
                  <a:lnTo>
                    <a:pt x="6510" y="4061"/>
                  </a:lnTo>
                  <a:lnTo>
                    <a:pt x="6506" y="4056"/>
                  </a:lnTo>
                  <a:lnTo>
                    <a:pt x="6510" y="4039"/>
                  </a:lnTo>
                  <a:lnTo>
                    <a:pt x="6519" y="4018"/>
                  </a:lnTo>
                  <a:lnTo>
                    <a:pt x="6522" y="4007"/>
                  </a:lnTo>
                  <a:lnTo>
                    <a:pt x="6522" y="3991"/>
                  </a:lnTo>
                  <a:lnTo>
                    <a:pt x="6516" y="3980"/>
                  </a:lnTo>
                  <a:lnTo>
                    <a:pt x="6506" y="3969"/>
                  </a:lnTo>
                  <a:lnTo>
                    <a:pt x="6494" y="3958"/>
                  </a:lnTo>
                  <a:lnTo>
                    <a:pt x="6453" y="3931"/>
                  </a:lnTo>
                  <a:lnTo>
                    <a:pt x="6431" y="3909"/>
                  </a:lnTo>
                  <a:lnTo>
                    <a:pt x="6415" y="3887"/>
                  </a:lnTo>
                  <a:lnTo>
                    <a:pt x="6406" y="3860"/>
                  </a:lnTo>
                  <a:lnTo>
                    <a:pt x="6400" y="3827"/>
                  </a:lnTo>
                  <a:lnTo>
                    <a:pt x="6393" y="3806"/>
                  </a:lnTo>
                  <a:lnTo>
                    <a:pt x="6387" y="3789"/>
                  </a:lnTo>
                  <a:lnTo>
                    <a:pt x="6381" y="3779"/>
                  </a:lnTo>
                  <a:lnTo>
                    <a:pt x="6368" y="3779"/>
                  </a:lnTo>
                  <a:lnTo>
                    <a:pt x="6356" y="3784"/>
                  </a:lnTo>
                  <a:lnTo>
                    <a:pt x="6346" y="3784"/>
                  </a:lnTo>
                  <a:lnTo>
                    <a:pt x="6337" y="3779"/>
                  </a:lnTo>
                  <a:lnTo>
                    <a:pt x="6334" y="3773"/>
                  </a:lnTo>
                  <a:lnTo>
                    <a:pt x="6334" y="3762"/>
                  </a:lnTo>
                  <a:lnTo>
                    <a:pt x="6340" y="3751"/>
                  </a:lnTo>
                  <a:lnTo>
                    <a:pt x="6349" y="3746"/>
                  </a:lnTo>
                  <a:lnTo>
                    <a:pt x="6362" y="3740"/>
                  </a:lnTo>
                  <a:lnTo>
                    <a:pt x="6371" y="3735"/>
                  </a:lnTo>
                  <a:lnTo>
                    <a:pt x="6378" y="3724"/>
                  </a:lnTo>
                  <a:lnTo>
                    <a:pt x="6378" y="3719"/>
                  </a:lnTo>
                  <a:lnTo>
                    <a:pt x="6371" y="3697"/>
                  </a:lnTo>
                  <a:lnTo>
                    <a:pt x="6365" y="3681"/>
                  </a:lnTo>
                  <a:lnTo>
                    <a:pt x="6352" y="3653"/>
                  </a:lnTo>
                  <a:lnTo>
                    <a:pt x="6352" y="3648"/>
                  </a:lnTo>
                  <a:lnTo>
                    <a:pt x="6356" y="3648"/>
                  </a:lnTo>
                  <a:lnTo>
                    <a:pt x="6365" y="3653"/>
                  </a:lnTo>
                  <a:lnTo>
                    <a:pt x="6378" y="3653"/>
                  </a:lnTo>
                  <a:lnTo>
                    <a:pt x="6387" y="3648"/>
                  </a:lnTo>
                  <a:lnTo>
                    <a:pt x="6393" y="3643"/>
                  </a:lnTo>
                  <a:lnTo>
                    <a:pt x="6400" y="3621"/>
                  </a:lnTo>
                  <a:lnTo>
                    <a:pt x="6403" y="3621"/>
                  </a:lnTo>
                  <a:lnTo>
                    <a:pt x="6409" y="3626"/>
                  </a:lnTo>
                  <a:lnTo>
                    <a:pt x="6428" y="3670"/>
                  </a:lnTo>
                  <a:lnTo>
                    <a:pt x="6434" y="3681"/>
                  </a:lnTo>
                  <a:lnTo>
                    <a:pt x="6444" y="3686"/>
                  </a:lnTo>
                  <a:lnTo>
                    <a:pt x="6459" y="3686"/>
                  </a:lnTo>
                  <a:lnTo>
                    <a:pt x="6466" y="3708"/>
                  </a:lnTo>
                  <a:lnTo>
                    <a:pt x="6469" y="3724"/>
                  </a:lnTo>
                  <a:lnTo>
                    <a:pt x="6475" y="3735"/>
                  </a:lnTo>
                  <a:lnTo>
                    <a:pt x="6484" y="3740"/>
                  </a:lnTo>
                  <a:lnTo>
                    <a:pt x="6491" y="3746"/>
                  </a:lnTo>
                  <a:lnTo>
                    <a:pt x="6494" y="3751"/>
                  </a:lnTo>
                  <a:lnTo>
                    <a:pt x="6497" y="3762"/>
                  </a:lnTo>
                  <a:lnTo>
                    <a:pt x="6497" y="3789"/>
                  </a:lnTo>
                  <a:lnTo>
                    <a:pt x="6503" y="3800"/>
                  </a:lnTo>
                  <a:lnTo>
                    <a:pt x="6519" y="3833"/>
                  </a:lnTo>
                  <a:lnTo>
                    <a:pt x="6541" y="3871"/>
                  </a:lnTo>
                  <a:lnTo>
                    <a:pt x="6569" y="3898"/>
                  </a:lnTo>
                  <a:lnTo>
                    <a:pt x="6594" y="3920"/>
                  </a:lnTo>
                  <a:lnTo>
                    <a:pt x="6607" y="3925"/>
                  </a:lnTo>
                  <a:lnTo>
                    <a:pt x="6616" y="3931"/>
                  </a:lnTo>
                  <a:lnTo>
                    <a:pt x="6626" y="3925"/>
                  </a:lnTo>
                  <a:lnTo>
                    <a:pt x="6629" y="3914"/>
                  </a:lnTo>
                  <a:lnTo>
                    <a:pt x="6632" y="3898"/>
                  </a:lnTo>
                  <a:lnTo>
                    <a:pt x="6632" y="3876"/>
                  </a:lnTo>
                  <a:lnTo>
                    <a:pt x="6629" y="3849"/>
                  </a:lnTo>
                  <a:lnTo>
                    <a:pt x="6629" y="3827"/>
                  </a:lnTo>
                  <a:lnTo>
                    <a:pt x="6632" y="3817"/>
                  </a:lnTo>
                  <a:lnTo>
                    <a:pt x="6645" y="3795"/>
                  </a:lnTo>
                  <a:lnTo>
                    <a:pt x="6651" y="3795"/>
                  </a:lnTo>
                  <a:lnTo>
                    <a:pt x="6667" y="3789"/>
                  </a:lnTo>
                  <a:lnTo>
                    <a:pt x="6698" y="3789"/>
                  </a:lnTo>
                  <a:lnTo>
                    <a:pt x="6701" y="3784"/>
                  </a:lnTo>
                  <a:lnTo>
                    <a:pt x="6701" y="3779"/>
                  </a:lnTo>
                  <a:lnTo>
                    <a:pt x="6692" y="3746"/>
                  </a:lnTo>
                  <a:lnTo>
                    <a:pt x="6692" y="3735"/>
                  </a:lnTo>
                  <a:lnTo>
                    <a:pt x="6698" y="3724"/>
                  </a:lnTo>
                  <a:lnTo>
                    <a:pt x="6708" y="3719"/>
                  </a:lnTo>
                  <a:lnTo>
                    <a:pt x="6711" y="3713"/>
                  </a:lnTo>
                  <a:lnTo>
                    <a:pt x="6708" y="3697"/>
                  </a:lnTo>
                  <a:lnTo>
                    <a:pt x="6704" y="3692"/>
                  </a:lnTo>
                  <a:lnTo>
                    <a:pt x="6704" y="3686"/>
                  </a:lnTo>
                  <a:lnTo>
                    <a:pt x="6711" y="3675"/>
                  </a:lnTo>
                  <a:lnTo>
                    <a:pt x="6733" y="3659"/>
                  </a:lnTo>
                  <a:lnTo>
                    <a:pt x="6742" y="3643"/>
                  </a:lnTo>
                  <a:lnTo>
                    <a:pt x="6748" y="3626"/>
                  </a:lnTo>
                  <a:lnTo>
                    <a:pt x="6752" y="3615"/>
                  </a:lnTo>
                  <a:lnTo>
                    <a:pt x="6752" y="3599"/>
                  </a:lnTo>
                  <a:lnTo>
                    <a:pt x="6742" y="3566"/>
                  </a:lnTo>
                  <a:close/>
                  <a:moveTo>
                    <a:pt x="5761" y="3344"/>
                  </a:moveTo>
                  <a:lnTo>
                    <a:pt x="5752" y="3371"/>
                  </a:lnTo>
                  <a:lnTo>
                    <a:pt x="5746" y="3398"/>
                  </a:lnTo>
                  <a:lnTo>
                    <a:pt x="5746" y="3420"/>
                  </a:lnTo>
                  <a:lnTo>
                    <a:pt x="5749" y="3441"/>
                  </a:lnTo>
                  <a:lnTo>
                    <a:pt x="5758" y="3458"/>
                  </a:lnTo>
                  <a:lnTo>
                    <a:pt x="5774" y="3474"/>
                  </a:lnTo>
                  <a:lnTo>
                    <a:pt x="5799" y="3479"/>
                  </a:lnTo>
                  <a:lnTo>
                    <a:pt x="5831" y="3479"/>
                  </a:lnTo>
                  <a:lnTo>
                    <a:pt x="5862" y="3474"/>
                  </a:lnTo>
                  <a:lnTo>
                    <a:pt x="5881" y="3463"/>
                  </a:lnTo>
                  <a:lnTo>
                    <a:pt x="5890" y="3447"/>
                  </a:lnTo>
                  <a:lnTo>
                    <a:pt x="5893" y="3431"/>
                  </a:lnTo>
                  <a:lnTo>
                    <a:pt x="5893" y="3403"/>
                  </a:lnTo>
                  <a:lnTo>
                    <a:pt x="5890" y="3382"/>
                  </a:lnTo>
                  <a:lnTo>
                    <a:pt x="5887" y="3354"/>
                  </a:lnTo>
                  <a:lnTo>
                    <a:pt x="5890" y="3333"/>
                  </a:lnTo>
                  <a:lnTo>
                    <a:pt x="5890" y="3316"/>
                  </a:lnTo>
                  <a:lnTo>
                    <a:pt x="5884" y="3295"/>
                  </a:lnTo>
                  <a:lnTo>
                    <a:pt x="5878" y="3289"/>
                  </a:lnTo>
                  <a:lnTo>
                    <a:pt x="5862" y="3278"/>
                  </a:lnTo>
                  <a:lnTo>
                    <a:pt x="5840" y="3273"/>
                  </a:lnTo>
                  <a:lnTo>
                    <a:pt x="5818" y="3273"/>
                  </a:lnTo>
                  <a:lnTo>
                    <a:pt x="5796" y="3284"/>
                  </a:lnTo>
                  <a:lnTo>
                    <a:pt x="5777" y="3311"/>
                  </a:lnTo>
                  <a:lnTo>
                    <a:pt x="5768" y="3322"/>
                  </a:lnTo>
                  <a:lnTo>
                    <a:pt x="5761" y="3344"/>
                  </a:lnTo>
                  <a:close/>
                  <a:moveTo>
                    <a:pt x="5541" y="4099"/>
                  </a:moveTo>
                  <a:lnTo>
                    <a:pt x="5526" y="4072"/>
                  </a:lnTo>
                  <a:lnTo>
                    <a:pt x="5519" y="4067"/>
                  </a:lnTo>
                  <a:lnTo>
                    <a:pt x="5516" y="4072"/>
                  </a:lnTo>
                  <a:lnTo>
                    <a:pt x="5497" y="4083"/>
                  </a:lnTo>
                  <a:lnTo>
                    <a:pt x="5485" y="4078"/>
                  </a:lnTo>
                  <a:lnTo>
                    <a:pt x="5475" y="4067"/>
                  </a:lnTo>
                  <a:lnTo>
                    <a:pt x="5466" y="4050"/>
                  </a:lnTo>
                  <a:lnTo>
                    <a:pt x="5460" y="4018"/>
                  </a:lnTo>
                  <a:lnTo>
                    <a:pt x="5457" y="3996"/>
                  </a:lnTo>
                  <a:lnTo>
                    <a:pt x="5447" y="3980"/>
                  </a:lnTo>
                  <a:lnTo>
                    <a:pt x="5435" y="3963"/>
                  </a:lnTo>
                  <a:lnTo>
                    <a:pt x="5416" y="3947"/>
                  </a:lnTo>
                  <a:lnTo>
                    <a:pt x="5394" y="3931"/>
                  </a:lnTo>
                  <a:lnTo>
                    <a:pt x="5372" y="3909"/>
                  </a:lnTo>
                  <a:lnTo>
                    <a:pt x="5337" y="3860"/>
                  </a:lnTo>
                  <a:lnTo>
                    <a:pt x="5306" y="3827"/>
                  </a:lnTo>
                  <a:lnTo>
                    <a:pt x="5287" y="3827"/>
                  </a:lnTo>
                  <a:lnTo>
                    <a:pt x="5284" y="3838"/>
                  </a:lnTo>
                  <a:lnTo>
                    <a:pt x="5277" y="3844"/>
                  </a:lnTo>
                  <a:lnTo>
                    <a:pt x="5274" y="3849"/>
                  </a:lnTo>
                  <a:lnTo>
                    <a:pt x="5268" y="3844"/>
                  </a:lnTo>
                  <a:lnTo>
                    <a:pt x="5265" y="3844"/>
                  </a:lnTo>
                  <a:lnTo>
                    <a:pt x="5259" y="3827"/>
                  </a:lnTo>
                  <a:lnTo>
                    <a:pt x="5249" y="3806"/>
                  </a:lnTo>
                  <a:lnTo>
                    <a:pt x="5243" y="3779"/>
                  </a:lnTo>
                  <a:lnTo>
                    <a:pt x="5233" y="3757"/>
                  </a:lnTo>
                  <a:lnTo>
                    <a:pt x="5224" y="3746"/>
                  </a:lnTo>
                  <a:lnTo>
                    <a:pt x="5218" y="3740"/>
                  </a:lnTo>
                  <a:lnTo>
                    <a:pt x="5211" y="3740"/>
                  </a:lnTo>
                  <a:lnTo>
                    <a:pt x="5199" y="3751"/>
                  </a:lnTo>
                  <a:lnTo>
                    <a:pt x="5189" y="3779"/>
                  </a:lnTo>
                  <a:lnTo>
                    <a:pt x="5180" y="3811"/>
                  </a:lnTo>
                  <a:lnTo>
                    <a:pt x="5174" y="3849"/>
                  </a:lnTo>
                  <a:lnTo>
                    <a:pt x="5171" y="3898"/>
                  </a:lnTo>
                  <a:lnTo>
                    <a:pt x="5167" y="3942"/>
                  </a:lnTo>
                  <a:lnTo>
                    <a:pt x="5171" y="3985"/>
                  </a:lnTo>
                  <a:lnTo>
                    <a:pt x="5174" y="4023"/>
                  </a:lnTo>
                  <a:lnTo>
                    <a:pt x="5174" y="4056"/>
                  </a:lnTo>
                  <a:lnTo>
                    <a:pt x="5167" y="4078"/>
                  </a:lnTo>
                  <a:lnTo>
                    <a:pt x="5158" y="4094"/>
                  </a:lnTo>
                  <a:lnTo>
                    <a:pt x="5142" y="4105"/>
                  </a:lnTo>
                  <a:lnTo>
                    <a:pt x="5130" y="4116"/>
                  </a:lnTo>
                  <a:lnTo>
                    <a:pt x="5120" y="4126"/>
                  </a:lnTo>
                  <a:lnTo>
                    <a:pt x="5117" y="4137"/>
                  </a:lnTo>
                  <a:lnTo>
                    <a:pt x="5117" y="4154"/>
                  </a:lnTo>
                  <a:lnTo>
                    <a:pt x="5120" y="4170"/>
                  </a:lnTo>
                  <a:lnTo>
                    <a:pt x="5123" y="4175"/>
                  </a:lnTo>
                  <a:lnTo>
                    <a:pt x="5139" y="4175"/>
                  </a:lnTo>
                  <a:lnTo>
                    <a:pt x="5177" y="4165"/>
                  </a:lnTo>
                  <a:lnTo>
                    <a:pt x="5193" y="4159"/>
                  </a:lnTo>
                  <a:lnTo>
                    <a:pt x="5208" y="4159"/>
                  </a:lnTo>
                  <a:lnTo>
                    <a:pt x="5215" y="4165"/>
                  </a:lnTo>
                  <a:lnTo>
                    <a:pt x="5221" y="4175"/>
                  </a:lnTo>
                  <a:lnTo>
                    <a:pt x="5221" y="4213"/>
                  </a:lnTo>
                  <a:lnTo>
                    <a:pt x="5224" y="4235"/>
                  </a:lnTo>
                  <a:lnTo>
                    <a:pt x="5243" y="4257"/>
                  </a:lnTo>
                  <a:lnTo>
                    <a:pt x="5255" y="4257"/>
                  </a:lnTo>
                  <a:lnTo>
                    <a:pt x="5265" y="4251"/>
                  </a:lnTo>
                  <a:lnTo>
                    <a:pt x="5277" y="4241"/>
                  </a:lnTo>
                  <a:lnTo>
                    <a:pt x="5287" y="4213"/>
                  </a:lnTo>
                  <a:lnTo>
                    <a:pt x="5293" y="4192"/>
                  </a:lnTo>
                  <a:lnTo>
                    <a:pt x="5303" y="4181"/>
                  </a:lnTo>
                  <a:lnTo>
                    <a:pt x="5309" y="4170"/>
                  </a:lnTo>
                  <a:lnTo>
                    <a:pt x="5325" y="4170"/>
                  </a:lnTo>
                  <a:lnTo>
                    <a:pt x="5337" y="4148"/>
                  </a:lnTo>
                  <a:lnTo>
                    <a:pt x="5343" y="4126"/>
                  </a:lnTo>
                  <a:lnTo>
                    <a:pt x="5350" y="4099"/>
                  </a:lnTo>
                  <a:lnTo>
                    <a:pt x="5359" y="4083"/>
                  </a:lnTo>
                  <a:lnTo>
                    <a:pt x="5369" y="4078"/>
                  </a:lnTo>
                  <a:lnTo>
                    <a:pt x="5381" y="4078"/>
                  </a:lnTo>
                  <a:lnTo>
                    <a:pt x="5394" y="4083"/>
                  </a:lnTo>
                  <a:lnTo>
                    <a:pt x="5403" y="4094"/>
                  </a:lnTo>
                  <a:lnTo>
                    <a:pt x="5413" y="4110"/>
                  </a:lnTo>
                  <a:lnTo>
                    <a:pt x="5419" y="4143"/>
                  </a:lnTo>
                  <a:lnTo>
                    <a:pt x="5422" y="4154"/>
                  </a:lnTo>
                  <a:lnTo>
                    <a:pt x="5425" y="4159"/>
                  </a:lnTo>
                  <a:lnTo>
                    <a:pt x="5431" y="4159"/>
                  </a:lnTo>
                  <a:lnTo>
                    <a:pt x="5450" y="4165"/>
                  </a:lnTo>
                  <a:lnTo>
                    <a:pt x="5482" y="4170"/>
                  </a:lnTo>
                  <a:lnTo>
                    <a:pt x="5513" y="4181"/>
                  </a:lnTo>
                  <a:lnTo>
                    <a:pt x="5529" y="4175"/>
                  </a:lnTo>
                  <a:lnTo>
                    <a:pt x="5541" y="4170"/>
                  </a:lnTo>
                  <a:lnTo>
                    <a:pt x="5551" y="4154"/>
                  </a:lnTo>
                  <a:lnTo>
                    <a:pt x="5554" y="4137"/>
                  </a:lnTo>
                  <a:lnTo>
                    <a:pt x="5551" y="4121"/>
                  </a:lnTo>
                  <a:lnTo>
                    <a:pt x="5541" y="4099"/>
                  </a:lnTo>
                  <a:close/>
                  <a:moveTo>
                    <a:pt x="5447" y="4284"/>
                  </a:moveTo>
                  <a:lnTo>
                    <a:pt x="5441" y="4279"/>
                  </a:lnTo>
                  <a:lnTo>
                    <a:pt x="5431" y="4273"/>
                  </a:lnTo>
                  <a:lnTo>
                    <a:pt x="5409" y="4279"/>
                  </a:lnTo>
                  <a:lnTo>
                    <a:pt x="5387" y="4290"/>
                  </a:lnTo>
                  <a:lnTo>
                    <a:pt x="5362" y="4306"/>
                  </a:lnTo>
                  <a:lnTo>
                    <a:pt x="5343" y="4333"/>
                  </a:lnTo>
                  <a:lnTo>
                    <a:pt x="5331" y="4360"/>
                  </a:lnTo>
                  <a:lnTo>
                    <a:pt x="5328" y="4371"/>
                  </a:lnTo>
                  <a:lnTo>
                    <a:pt x="5325" y="4387"/>
                  </a:lnTo>
                  <a:lnTo>
                    <a:pt x="5328" y="4404"/>
                  </a:lnTo>
                  <a:lnTo>
                    <a:pt x="5340" y="4425"/>
                  </a:lnTo>
                  <a:lnTo>
                    <a:pt x="5350" y="4431"/>
                  </a:lnTo>
                  <a:lnTo>
                    <a:pt x="5359" y="4431"/>
                  </a:lnTo>
                  <a:lnTo>
                    <a:pt x="5369" y="4425"/>
                  </a:lnTo>
                  <a:lnTo>
                    <a:pt x="5394" y="4409"/>
                  </a:lnTo>
                  <a:lnTo>
                    <a:pt x="5416" y="4387"/>
                  </a:lnTo>
                  <a:lnTo>
                    <a:pt x="5435" y="4355"/>
                  </a:lnTo>
                  <a:lnTo>
                    <a:pt x="5447" y="4328"/>
                  </a:lnTo>
                  <a:lnTo>
                    <a:pt x="5450" y="4311"/>
                  </a:lnTo>
                  <a:lnTo>
                    <a:pt x="5453" y="4300"/>
                  </a:lnTo>
                  <a:lnTo>
                    <a:pt x="5450" y="4290"/>
                  </a:lnTo>
                  <a:lnTo>
                    <a:pt x="5447" y="4284"/>
                  </a:lnTo>
                  <a:close/>
                  <a:moveTo>
                    <a:pt x="5519" y="2229"/>
                  </a:moveTo>
                  <a:lnTo>
                    <a:pt x="5516" y="2256"/>
                  </a:lnTo>
                  <a:lnTo>
                    <a:pt x="5519" y="2273"/>
                  </a:lnTo>
                  <a:lnTo>
                    <a:pt x="5526" y="2283"/>
                  </a:lnTo>
                  <a:lnTo>
                    <a:pt x="5545" y="2294"/>
                  </a:lnTo>
                  <a:lnTo>
                    <a:pt x="5554" y="2305"/>
                  </a:lnTo>
                  <a:lnTo>
                    <a:pt x="5557" y="2311"/>
                  </a:lnTo>
                  <a:lnTo>
                    <a:pt x="5560" y="2332"/>
                  </a:lnTo>
                  <a:lnTo>
                    <a:pt x="5560" y="2343"/>
                  </a:lnTo>
                  <a:lnTo>
                    <a:pt x="5567" y="2354"/>
                  </a:lnTo>
                  <a:lnTo>
                    <a:pt x="5573" y="2370"/>
                  </a:lnTo>
                  <a:lnTo>
                    <a:pt x="5589" y="2387"/>
                  </a:lnTo>
                  <a:lnTo>
                    <a:pt x="5607" y="2398"/>
                  </a:lnTo>
                  <a:lnTo>
                    <a:pt x="5620" y="2398"/>
                  </a:lnTo>
                  <a:lnTo>
                    <a:pt x="5629" y="2392"/>
                  </a:lnTo>
                  <a:lnTo>
                    <a:pt x="5642" y="2387"/>
                  </a:lnTo>
                  <a:lnTo>
                    <a:pt x="5664" y="2370"/>
                  </a:lnTo>
                  <a:lnTo>
                    <a:pt x="5702" y="2370"/>
                  </a:lnTo>
                  <a:lnTo>
                    <a:pt x="5749" y="2381"/>
                  </a:lnTo>
                  <a:lnTo>
                    <a:pt x="5809" y="2381"/>
                  </a:lnTo>
                  <a:lnTo>
                    <a:pt x="5818" y="2370"/>
                  </a:lnTo>
                  <a:lnTo>
                    <a:pt x="5821" y="2365"/>
                  </a:lnTo>
                  <a:lnTo>
                    <a:pt x="5821" y="2360"/>
                  </a:lnTo>
                  <a:lnTo>
                    <a:pt x="5812" y="2343"/>
                  </a:lnTo>
                  <a:lnTo>
                    <a:pt x="5790" y="2300"/>
                  </a:lnTo>
                  <a:lnTo>
                    <a:pt x="5777" y="2278"/>
                  </a:lnTo>
                  <a:lnTo>
                    <a:pt x="5761" y="2256"/>
                  </a:lnTo>
                  <a:lnTo>
                    <a:pt x="5724" y="2224"/>
                  </a:lnTo>
                  <a:lnTo>
                    <a:pt x="5699" y="2213"/>
                  </a:lnTo>
                  <a:lnTo>
                    <a:pt x="5636" y="2213"/>
                  </a:lnTo>
                  <a:lnTo>
                    <a:pt x="5607" y="2207"/>
                  </a:lnTo>
                  <a:lnTo>
                    <a:pt x="5563" y="2191"/>
                  </a:lnTo>
                  <a:lnTo>
                    <a:pt x="5545" y="2191"/>
                  </a:lnTo>
                  <a:lnTo>
                    <a:pt x="5532" y="2196"/>
                  </a:lnTo>
                  <a:lnTo>
                    <a:pt x="5529" y="2196"/>
                  </a:lnTo>
                  <a:lnTo>
                    <a:pt x="5519" y="2229"/>
                  </a:lnTo>
                  <a:close/>
                  <a:moveTo>
                    <a:pt x="5032" y="2001"/>
                  </a:moveTo>
                  <a:lnTo>
                    <a:pt x="5032" y="2033"/>
                  </a:lnTo>
                  <a:lnTo>
                    <a:pt x="5035" y="2039"/>
                  </a:lnTo>
                  <a:lnTo>
                    <a:pt x="5048" y="2044"/>
                  </a:lnTo>
                  <a:lnTo>
                    <a:pt x="5237" y="2044"/>
                  </a:lnTo>
                  <a:lnTo>
                    <a:pt x="5290" y="2039"/>
                  </a:lnTo>
                  <a:lnTo>
                    <a:pt x="5328" y="2028"/>
                  </a:lnTo>
                  <a:lnTo>
                    <a:pt x="5353" y="2012"/>
                  </a:lnTo>
                  <a:lnTo>
                    <a:pt x="5365" y="1995"/>
                  </a:lnTo>
                  <a:lnTo>
                    <a:pt x="5375" y="1984"/>
                  </a:lnTo>
                  <a:lnTo>
                    <a:pt x="5375" y="1974"/>
                  </a:lnTo>
                  <a:lnTo>
                    <a:pt x="5378" y="1974"/>
                  </a:lnTo>
                  <a:lnTo>
                    <a:pt x="5381" y="1990"/>
                  </a:lnTo>
                  <a:lnTo>
                    <a:pt x="5384" y="2001"/>
                  </a:lnTo>
                  <a:lnTo>
                    <a:pt x="5391" y="2012"/>
                  </a:lnTo>
                  <a:lnTo>
                    <a:pt x="5413" y="2028"/>
                  </a:lnTo>
                  <a:lnTo>
                    <a:pt x="5444" y="2033"/>
                  </a:lnTo>
                  <a:lnTo>
                    <a:pt x="5479" y="2039"/>
                  </a:lnTo>
                  <a:lnTo>
                    <a:pt x="5510" y="2039"/>
                  </a:lnTo>
                  <a:lnTo>
                    <a:pt x="5538" y="2028"/>
                  </a:lnTo>
                  <a:lnTo>
                    <a:pt x="5557" y="2017"/>
                  </a:lnTo>
                  <a:lnTo>
                    <a:pt x="5563" y="2006"/>
                  </a:lnTo>
                  <a:lnTo>
                    <a:pt x="5567" y="1995"/>
                  </a:lnTo>
                  <a:lnTo>
                    <a:pt x="5570" y="1979"/>
                  </a:lnTo>
                  <a:lnTo>
                    <a:pt x="5576" y="1968"/>
                  </a:lnTo>
                  <a:lnTo>
                    <a:pt x="5585" y="1963"/>
                  </a:lnTo>
                  <a:lnTo>
                    <a:pt x="5598" y="1957"/>
                  </a:lnTo>
                  <a:lnTo>
                    <a:pt x="5611" y="1946"/>
                  </a:lnTo>
                  <a:lnTo>
                    <a:pt x="5607" y="1941"/>
                  </a:lnTo>
                  <a:lnTo>
                    <a:pt x="5595" y="1930"/>
                  </a:lnTo>
                  <a:lnTo>
                    <a:pt x="5585" y="1919"/>
                  </a:lnTo>
                  <a:lnTo>
                    <a:pt x="5582" y="1914"/>
                  </a:lnTo>
                  <a:lnTo>
                    <a:pt x="5582" y="1903"/>
                  </a:lnTo>
                  <a:lnTo>
                    <a:pt x="5589" y="1897"/>
                  </a:lnTo>
                  <a:lnTo>
                    <a:pt x="5595" y="1887"/>
                  </a:lnTo>
                  <a:lnTo>
                    <a:pt x="5601" y="1854"/>
                  </a:lnTo>
                  <a:lnTo>
                    <a:pt x="5595" y="1832"/>
                  </a:lnTo>
                  <a:lnTo>
                    <a:pt x="5585" y="1816"/>
                  </a:lnTo>
                  <a:lnTo>
                    <a:pt x="5576" y="1805"/>
                  </a:lnTo>
                  <a:lnTo>
                    <a:pt x="5563" y="1794"/>
                  </a:lnTo>
                  <a:lnTo>
                    <a:pt x="5551" y="1794"/>
                  </a:lnTo>
                  <a:lnTo>
                    <a:pt x="5526" y="1789"/>
                  </a:lnTo>
                  <a:lnTo>
                    <a:pt x="5513" y="1783"/>
                  </a:lnTo>
                  <a:lnTo>
                    <a:pt x="5494" y="1761"/>
                  </a:lnTo>
                  <a:lnTo>
                    <a:pt x="5479" y="1756"/>
                  </a:lnTo>
                  <a:lnTo>
                    <a:pt x="5460" y="1751"/>
                  </a:lnTo>
                  <a:lnTo>
                    <a:pt x="5438" y="1751"/>
                  </a:lnTo>
                  <a:lnTo>
                    <a:pt x="5375" y="1761"/>
                  </a:lnTo>
                  <a:lnTo>
                    <a:pt x="5290" y="1778"/>
                  </a:lnTo>
                  <a:lnTo>
                    <a:pt x="5249" y="1789"/>
                  </a:lnTo>
                  <a:lnTo>
                    <a:pt x="5224" y="1805"/>
                  </a:lnTo>
                  <a:lnTo>
                    <a:pt x="5208" y="1816"/>
                  </a:lnTo>
                  <a:lnTo>
                    <a:pt x="5189" y="1838"/>
                  </a:lnTo>
                  <a:lnTo>
                    <a:pt x="5183" y="1843"/>
                  </a:lnTo>
                  <a:lnTo>
                    <a:pt x="5171" y="1838"/>
                  </a:lnTo>
                  <a:lnTo>
                    <a:pt x="5127" y="1816"/>
                  </a:lnTo>
                  <a:lnTo>
                    <a:pt x="5108" y="1810"/>
                  </a:lnTo>
                  <a:lnTo>
                    <a:pt x="5095" y="1816"/>
                  </a:lnTo>
                  <a:lnTo>
                    <a:pt x="5086" y="1821"/>
                  </a:lnTo>
                  <a:lnTo>
                    <a:pt x="5073" y="1827"/>
                  </a:lnTo>
                  <a:lnTo>
                    <a:pt x="5064" y="1827"/>
                  </a:lnTo>
                  <a:lnTo>
                    <a:pt x="5054" y="1821"/>
                  </a:lnTo>
                  <a:lnTo>
                    <a:pt x="5039" y="1805"/>
                  </a:lnTo>
                  <a:lnTo>
                    <a:pt x="5026" y="1789"/>
                  </a:lnTo>
                  <a:lnTo>
                    <a:pt x="5020" y="1789"/>
                  </a:lnTo>
                  <a:lnTo>
                    <a:pt x="5013" y="1794"/>
                  </a:lnTo>
                  <a:lnTo>
                    <a:pt x="5013" y="1805"/>
                  </a:lnTo>
                  <a:lnTo>
                    <a:pt x="5007" y="1827"/>
                  </a:lnTo>
                  <a:lnTo>
                    <a:pt x="5004" y="1832"/>
                  </a:lnTo>
                  <a:lnTo>
                    <a:pt x="4995" y="1827"/>
                  </a:lnTo>
                  <a:lnTo>
                    <a:pt x="4985" y="1816"/>
                  </a:lnTo>
                  <a:lnTo>
                    <a:pt x="4982" y="1805"/>
                  </a:lnTo>
                  <a:lnTo>
                    <a:pt x="4982" y="1789"/>
                  </a:lnTo>
                  <a:lnTo>
                    <a:pt x="4985" y="1778"/>
                  </a:lnTo>
                  <a:lnTo>
                    <a:pt x="4979" y="1756"/>
                  </a:lnTo>
                  <a:lnTo>
                    <a:pt x="4969" y="1734"/>
                  </a:lnTo>
                  <a:lnTo>
                    <a:pt x="4944" y="1713"/>
                  </a:lnTo>
                  <a:lnTo>
                    <a:pt x="4938" y="1713"/>
                  </a:lnTo>
                  <a:lnTo>
                    <a:pt x="4929" y="1718"/>
                  </a:lnTo>
                  <a:lnTo>
                    <a:pt x="4916" y="1723"/>
                  </a:lnTo>
                  <a:lnTo>
                    <a:pt x="4913" y="1718"/>
                  </a:lnTo>
                  <a:lnTo>
                    <a:pt x="4910" y="1707"/>
                  </a:lnTo>
                  <a:lnTo>
                    <a:pt x="4910" y="1691"/>
                  </a:lnTo>
                  <a:lnTo>
                    <a:pt x="4919" y="1685"/>
                  </a:lnTo>
                  <a:lnTo>
                    <a:pt x="4951" y="1691"/>
                  </a:lnTo>
                  <a:lnTo>
                    <a:pt x="4982" y="1691"/>
                  </a:lnTo>
                  <a:lnTo>
                    <a:pt x="4991" y="1685"/>
                  </a:lnTo>
                  <a:lnTo>
                    <a:pt x="4991" y="1675"/>
                  </a:lnTo>
                  <a:lnTo>
                    <a:pt x="4988" y="1658"/>
                  </a:lnTo>
                  <a:lnTo>
                    <a:pt x="4982" y="1653"/>
                  </a:lnTo>
                  <a:lnTo>
                    <a:pt x="4960" y="1642"/>
                  </a:lnTo>
                  <a:lnTo>
                    <a:pt x="4932" y="1636"/>
                  </a:lnTo>
                  <a:lnTo>
                    <a:pt x="4919" y="1626"/>
                  </a:lnTo>
                  <a:lnTo>
                    <a:pt x="4903" y="1615"/>
                  </a:lnTo>
                  <a:lnTo>
                    <a:pt x="4872" y="1588"/>
                  </a:lnTo>
                  <a:lnTo>
                    <a:pt x="4847" y="1577"/>
                  </a:lnTo>
                  <a:lnTo>
                    <a:pt x="4819" y="1577"/>
                  </a:lnTo>
                  <a:lnTo>
                    <a:pt x="4762" y="1593"/>
                  </a:lnTo>
                  <a:lnTo>
                    <a:pt x="4737" y="1571"/>
                  </a:lnTo>
                  <a:lnTo>
                    <a:pt x="4727" y="1560"/>
                  </a:lnTo>
                  <a:lnTo>
                    <a:pt x="4708" y="1528"/>
                  </a:lnTo>
                  <a:lnTo>
                    <a:pt x="4690" y="1517"/>
                  </a:lnTo>
                  <a:lnTo>
                    <a:pt x="4674" y="1522"/>
                  </a:lnTo>
                  <a:lnTo>
                    <a:pt x="4658" y="1517"/>
                  </a:lnTo>
                  <a:lnTo>
                    <a:pt x="4617" y="1511"/>
                  </a:lnTo>
                  <a:lnTo>
                    <a:pt x="4570" y="1501"/>
                  </a:lnTo>
                  <a:lnTo>
                    <a:pt x="4520" y="1495"/>
                  </a:lnTo>
                  <a:lnTo>
                    <a:pt x="4510" y="1495"/>
                  </a:lnTo>
                  <a:lnTo>
                    <a:pt x="4498" y="1506"/>
                  </a:lnTo>
                  <a:lnTo>
                    <a:pt x="4495" y="1517"/>
                  </a:lnTo>
                  <a:lnTo>
                    <a:pt x="4498" y="1528"/>
                  </a:lnTo>
                  <a:lnTo>
                    <a:pt x="4501" y="1544"/>
                  </a:lnTo>
                  <a:lnTo>
                    <a:pt x="4523" y="1582"/>
                  </a:lnTo>
                  <a:lnTo>
                    <a:pt x="4539" y="1598"/>
                  </a:lnTo>
                  <a:lnTo>
                    <a:pt x="4551" y="1609"/>
                  </a:lnTo>
                  <a:lnTo>
                    <a:pt x="4573" y="1626"/>
                  </a:lnTo>
                  <a:lnTo>
                    <a:pt x="4589" y="1636"/>
                  </a:lnTo>
                  <a:lnTo>
                    <a:pt x="4592" y="1642"/>
                  </a:lnTo>
                  <a:lnTo>
                    <a:pt x="4595" y="1658"/>
                  </a:lnTo>
                  <a:lnTo>
                    <a:pt x="4598" y="1669"/>
                  </a:lnTo>
                  <a:lnTo>
                    <a:pt x="4605" y="1680"/>
                  </a:lnTo>
                  <a:lnTo>
                    <a:pt x="4617" y="1685"/>
                  </a:lnTo>
                  <a:lnTo>
                    <a:pt x="4633" y="1685"/>
                  </a:lnTo>
                  <a:lnTo>
                    <a:pt x="4671" y="1675"/>
                  </a:lnTo>
                  <a:lnTo>
                    <a:pt x="4715" y="1658"/>
                  </a:lnTo>
                  <a:lnTo>
                    <a:pt x="4734" y="1653"/>
                  </a:lnTo>
                  <a:lnTo>
                    <a:pt x="4746" y="1658"/>
                  </a:lnTo>
                  <a:lnTo>
                    <a:pt x="4756" y="1664"/>
                  </a:lnTo>
                  <a:lnTo>
                    <a:pt x="4778" y="1702"/>
                  </a:lnTo>
                  <a:lnTo>
                    <a:pt x="4787" y="1723"/>
                  </a:lnTo>
                  <a:lnTo>
                    <a:pt x="4800" y="1740"/>
                  </a:lnTo>
                  <a:lnTo>
                    <a:pt x="4809" y="1751"/>
                  </a:lnTo>
                  <a:lnTo>
                    <a:pt x="4812" y="1761"/>
                  </a:lnTo>
                  <a:lnTo>
                    <a:pt x="4815" y="1767"/>
                  </a:lnTo>
                  <a:lnTo>
                    <a:pt x="4815" y="1778"/>
                  </a:lnTo>
                  <a:lnTo>
                    <a:pt x="4803" y="1821"/>
                  </a:lnTo>
                  <a:lnTo>
                    <a:pt x="4793" y="1843"/>
                  </a:lnTo>
                  <a:lnTo>
                    <a:pt x="4787" y="1859"/>
                  </a:lnTo>
                  <a:lnTo>
                    <a:pt x="4787" y="1881"/>
                  </a:lnTo>
                  <a:lnTo>
                    <a:pt x="4793" y="1887"/>
                  </a:lnTo>
                  <a:lnTo>
                    <a:pt x="4803" y="1897"/>
                  </a:lnTo>
                  <a:lnTo>
                    <a:pt x="4806" y="1914"/>
                  </a:lnTo>
                  <a:lnTo>
                    <a:pt x="4809" y="1941"/>
                  </a:lnTo>
                  <a:lnTo>
                    <a:pt x="4809" y="1957"/>
                  </a:lnTo>
                  <a:lnTo>
                    <a:pt x="4812" y="1968"/>
                  </a:lnTo>
                  <a:lnTo>
                    <a:pt x="4822" y="1984"/>
                  </a:lnTo>
                  <a:lnTo>
                    <a:pt x="4834" y="2001"/>
                  </a:lnTo>
                  <a:lnTo>
                    <a:pt x="4850" y="2012"/>
                  </a:lnTo>
                  <a:lnTo>
                    <a:pt x="4866" y="2012"/>
                  </a:lnTo>
                  <a:lnTo>
                    <a:pt x="4878" y="2001"/>
                  </a:lnTo>
                  <a:lnTo>
                    <a:pt x="4888" y="2001"/>
                  </a:lnTo>
                  <a:lnTo>
                    <a:pt x="4903" y="2006"/>
                  </a:lnTo>
                  <a:lnTo>
                    <a:pt x="4925" y="2022"/>
                  </a:lnTo>
                  <a:lnTo>
                    <a:pt x="4951" y="2033"/>
                  </a:lnTo>
                  <a:lnTo>
                    <a:pt x="4973" y="2033"/>
                  </a:lnTo>
                  <a:lnTo>
                    <a:pt x="4991" y="2022"/>
                  </a:lnTo>
                  <a:lnTo>
                    <a:pt x="5007" y="2006"/>
                  </a:lnTo>
                  <a:lnTo>
                    <a:pt x="5029" y="1984"/>
                  </a:lnTo>
                  <a:lnTo>
                    <a:pt x="5032" y="1984"/>
                  </a:lnTo>
                  <a:lnTo>
                    <a:pt x="5032" y="2001"/>
                  </a:lnTo>
                  <a:close/>
                  <a:moveTo>
                    <a:pt x="4680" y="2006"/>
                  </a:moveTo>
                  <a:lnTo>
                    <a:pt x="4702" y="2006"/>
                  </a:lnTo>
                  <a:lnTo>
                    <a:pt x="4721" y="1995"/>
                  </a:lnTo>
                  <a:lnTo>
                    <a:pt x="4727" y="1979"/>
                  </a:lnTo>
                  <a:lnTo>
                    <a:pt x="4731" y="1957"/>
                  </a:lnTo>
                  <a:lnTo>
                    <a:pt x="4727" y="1930"/>
                  </a:lnTo>
                  <a:lnTo>
                    <a:pt x="4721" y="1903"/>
                  </a:lnTo>
                  <a:lnTo>
                    <a:pt x="4708" y="1870"/>
                  </a:lnTo>
                  <a:lnTo>
                    <a:pt x="4693" y="1843"/>
                  </a:lnTo>
                  <a:lnTo>
                    <a:pt x="4674" y="1816"/>
                  </a:lnTo>
                  <a:lnTo>
                    <a:pt x="4658" y="1805"/>
                  </a:lnTo>
                  <a:lnTo>
                    <a:pt x="4639" y="1794"/>
                  </a:lnTo>
                  <a:lnTo>
                    <a:pt x="4602" y="1805"/>
                  </a:lnTo>
                  <a:lnTo>
                    <a:pt x="4570" y="1838"/>
                  </a:lnTo>
                  <a:lnTo>
                    <a:pt x="4554" y="1859"/>
                  </a:lnTo>
                  <a:lnTo>
                    <a:pt x="4539" y="1897"/>
                  </a:lnTo>
                  <a:lnTo>
                    <a:pt x="4532" y="1914"/>
                  </a:lnTo>
                  <a:lnTo>
                    <a:pt x="4529" y="1925"/>
                  </a:lnTo>
                  <a:lnTo>
                    <a:pt x="4532" y="1941"/>
                  </a:lnTo>
                  <a:lnTo>
                    <a:pt x="4536" y="1952"/>
                  </a:lnTo>
                  <a:lnTo>
                    <a:pt x="4548" y="1957"/>
                  </a:lnTo>
                  <a:lnTo>
                    <a:pt x="4595" y="1974"/>
                  </a:lnTo>
                  <a:lnTo>
                    <a:pt x="4614" y="1990"/>
                  </a:lnTo>
                  <a:lnTo>
                    <a:pt x="4636" y="2001"/>
                  </a:lnTo>
                  <a:lnTo>
                    <a:pt x="4655" y="2006"/>
                  </a:lnTo>
                  <a:lnTo>
                    <a:pt x="4680" y="2006"/>
                  </a:lnTo>
                  <a:close/>
                  <a:moveTo>
                    <a:pt x="4834" y="2354"/>
                  </a:moveTo>
                  <a:lnTo>
                    <a:pt x="4850" y="2316"/>
                  </a:lnTo>
                  <a:lnTo>
                    <a:pt x="4869" y="2283"/>
                  </a:lnTo>
                  <a:lnTo>
                    <a:pt x="4900" y="2224"/>
                  </a:lnTo>
                  <a:lnTo>
                    <a:pt x="4913" y="2202"/>
                  </a:lnTo>
                  <a:lnTo>
                    <a:pt x="4916" y="2191"/>
                  </a:lnTo>
                  <a:lnTo>
                    <a:pt x="4916" y="2169"/>
                  </a:lnTo>
                  <a:lnTo>
                    <a:pt x="4913" y="2158"/>
                  </a:lnTo>
                  <a:lnTo>
                    <a:pt x="4907" y="2153"/>
                  </a:lnTo>
                  <a:lnTo>
                    <a:pt x="4894" y="2147"/>
                  </a:lnTo>
                  <a:lnTo>
                    <a:pt x="4875" y="2137"/>
                  </a:lnTo>
                  <a:lnTo>
                    <a:pt x="4856" y="2131"/>
                  </a:lnTo>
                  <a:lnTo>
                    <a:pt x="4847" y="2137"/>
                  </a:lnTo>
                  <a:lnTo>
                    <a:pt x="4834" y="2142"/>
                  </a:lnTo>
                  <a:lnTo>
                    <a:pt x="4819" y="2147"/>
                  </a:lnTo>
                  <a:lnTo>
                    <a:pt x="4806" y="2147"/>
                  </a:lnTo>
                  <a:lnTo>
                    <a:pt x="4768" y="2115"/>
                  </a:lnTo>
                  <a:lnTo>
                    <a:pt x="4756" y="2109"/>
                  </a:lnTo>
                  <a:lnTo>
                    <a:pt x="4724" y="2099"/>
                  </a:lnTo>
                  <a:lnTo>
                    <a:pt x="4649" y="2120"/>
                  </a:lnTo>
                  <a:lnTo>
                    <a:pt x="4620" y="2131"/>
                  </a:lnTo>
                  <a:lnTo>
                    <a:pt x="4608" y="2142"/>
                  </a:lnTo>
                  <a:lnTo>
                    <a:pt x="4602" y="2153"/>
                  </a:lnTo>
                  <a:lnTo>
                    <a:pt x="4602" y="2164"/>
                  </a:lnTo>
                  <a:lnTo>
                    <a:pt x="4608" y="2180"/>
                  </a:lnTo>
                  <a:lnTo>
                    <a:pt x="4608" y="2186"/>
                  </a:lnTo>
                  <a:lnTo>
                    <a:pt x="4586" y="2186"/>
                  </a:lnTo>
                  <a:lnTo>
                    <a:pt x="4580" y="2196"/>
                  </a:lnTo>
                  <a:lnTo>
                    <a:pt x="4573" y="2234"/>
                  </a:lnTo>
                  <a:lnTo>
                    <a:pt x="4573" y="2338"/>
                  </a:lnTo>
                  <a:lnTo>
                    <a:pt x="4576" y="2370"/>
                  </a:lnTo>
                  <a:lnTo>
                    <a:pt x="4589" y="2414"/>
                  </a:lnTo>
                  <a:lnTo>
                    <a:pt x="4602" y="2447"/>
                  </a:lnTo>
                  <a:lnTo>
                    <a:pt x="4605" y="2463"/>
                  </a:lnTo>
                  <a:lnTo>
                    <a:pt x="4605" y="2512"/>
                  </a:lnTo>
                  <a:lnTo>
                    <a:pt x="4608" y="2523"/>
                  </a:lnTo>
                  <a:lnTo>
                    <a:pt x="4614" y="2528"/>
                  </a:lnTo>
                  <a:lnTo>
                    <a:pt x="4624" y="2528"/>
                  </a:lnTo>
                  <a:lnTo>
                    <a:pt x="4646" y="2523"/>
                  </a:lnTo>
                  <a:lnTo>
                    <a:pt x="4658" y="2528"/>
                  </a:lnTo>
                  <a:lnTo>
                    <a:pt x="4674" y="2539"/>
                  </a:lnTo>
                  <a:lnTo>
                    <a:pt x="4680" y="2544"/>
                  </a:lnTo>
                  <a:lnTo>
                    <a:pt x="4683" y="2539"/>
                  </a:lnTo>
                  <a:lnTo>
                    <a:pt x="4693" y="2495"/>
                  </a:lnTo>
                  <a:lnTo>
                    <a:pt x="4696" y="2485"/>
                  </a:lnTo>
                  <a:lnTo>
                    <a:pt x="4702" y="2474"/>
                  </a:lnTo>
                  <a:lnTo>
                    <a:pt x="4712" y="2468"/>
                  </a:lnTo>
                  <a:lnTo>
                    <a:pt x="4715" y="2463"/>
                  </a:lnTo>
                  <a:lnTo>
                    <a:pt x="4718" y="2452"/>
                  </a:lnTo>
                  <a:lnTo>
                    <a:pt x="4715" y="2436"/>
                  </a:lnTo>
                  <a:lnTo>
                    <a:pt x="4708" y="2414"/>
                  </a:lnTo>
                  <a:lnTo>
                    <a:pt x="4705" y="2398"/>
                  </a:lnTo>
                  <a:lnTo>
                    <a:pt x="4705" y="2392"/>
                  </a:lnTo>
                  <a:lnTo>
                    <a:pt x="4712" y="2381"/>
                  </a:lnTo>
                  <a:lnTo>
                    <a:pt x="4749" y="2392"/>
                  </a:lnTo>
                  <a:lnTo>
                    <a:pt x="4797" y="2392"/>
                  </a:lnTo>
                  <a:lnTo>
                    <a:pt x="4809" y="2387"/>
                  </a:lnTo>
                  <a:lnTo>
                    <a:pt x="4819" y="2381"/>
                  </a:lnTo>
                  <a:lnTo>
                    <a:pt x="4828" y="2370"/>
                  </a:lnTo>
                  <a:lnTo>
                    <a:pt x="4834" y="2354"/>
                  </a:lnTo>
                  <a:close/>
                  <a:moveTo>
                    <a:pt x="4539" y="2425"/>
                  </a:moveTo>
                  <a:lnTo>
                    <a:pt x="4532" y="2403"/>
                  </a:lnTo>
                  <a:lnTo>
                    <a:pt x="4526" y="2398"/>
                  </a:lnTo>
                  <a:lnTo>
                    <a:pt x="4520" y="2398"/>
                  </a:lnTo>
                  <a:lnTo>
                    <a:pt x="4501" y="2414"/>
                  </a:lnTo>
                  <a:lnTo>
                    <a:pt x="4492" y="2403"/>
                  </a:lnTo>
                  <a:lnTo>
                    <a:pt x="4473" y="2360"/>
                  </a:lnTo>
                  <a:lnTo>
                    <a:pt x="4460" y="2343"/>
                  </a:lnTo>
                  <a:lnTo>
                    <a:pt x="4438" y="2321"/>
                  </a:lnTo>
                  <a:lnTo>
                    <a:pt x="4432" y="2311"/>
                  </a:lnTo>
                  <a:lnTo>
                    <a:pt x="4432" y="2305"/>
                  </a:lnTo>
                  <a:lnTo>
                    <a:pt x="4488" y="2273"/>
                  </a:lnTo>
                  <a:lnTo>
                    <a:pt x="4488" y="2262"/>
                  </a:lnTo>
                  <a:lnTo>
                    <a:pt x="4476" y="2251"/>
                  </a:lnTo>
                  <a:lnTo>
                    <a:pt x="4473" y="2245"/>
                  </a:lnTo>
                  <a:lnTo>
                    <a:pt x="4473" y="2234"/>
                  </a:lnTo>
                  <a:lnTo>
                    <a:pt x="4482" y="2224"/>
                  </a:lnTo>
                  <a:lnTo>
                    <a:pt x="4495" y="2213"/>
                  </a:lnTo>
                  <a:lnTo>
                    <a:pt x="4498" y="2196"/>
                  </a:lnTo>
                  <a:lnTo>
                    <a:pt x="4498" y="2186"/>
                  </a:lnTo>
                  <a:lnTo>
                    <a:pt x="4488" y="2175"/>
                  </a:lnTo>
                  <a:lnTo>
                    <a:pt x="4476" y="2169"/>
                  </a:lnTo>
                  <a:lnTo>
                    <a:pt x="4460" y="2164"/>
                  </a:lnTo>
                  <a:lnTo>
                    <a:pt x="4438" y="2169"/>
                  </a:lnTo>
                  <a:lnTo>
                    <a:pt x="4394" y="2191"/>
                  </a:lnTo>
                  <a:lnTo>
                    <a:pt x="4372" y="2191"/>
                  </a:lnTo>
                  <a:lnTo>
                    <a:pt x="4353" y="2186"/>
                  </a:lnTo>
                  <a:lnTo>
                    <a:pt x="4322" y="2164"/>
                  </a:lnTo>
                  <a:lnTo>
                    <a:pt x="4306" y="2158"/>
                  </a:lnTo>
                  <a:lnTo>
                    <a:pt x="4287" y="2158"/>
                  </a:lnTo>
                  <a:lnTo>
                    <a:pt x="4272" y="2169"/>
                  </a:lnTo>
                  <a:lnTo>
                    <a:pt x="4234" y="2196"/>
                  </a:lnTo>
                  <a:lnTo>
                    <a:pt x="4221" y="2207"/>
                  </a:lnTo>
                  <a:lnTo>
                    <a:pt x="4206" y="2234"/>
                  </a:lnTo>
                  <a:lnTo>
                    <a:pt x="4209" y="2245"/>
                  </a:lnTo>
                  <a:lnTo>
                    <a:pt x="4215" y="2262"/>
                  </a:lnTo>
                  <a:lnTo>
                    <a:pt x="4234" y="2278"/>
                  </a:lnTo>
                  <a:lnTo>
                    <a:pt x="4246" y="2283"/>
                  </a:lnTo>
                  <a:lnTo>
                    <a:pt x="4262" y="2300"/>
                  </a:lnTo>
                  <a:lnTo>
                    <a:pt x="4272" y="2311"/>
                  </a:lnTo>
                  <a:lnTo>
                    <a:pt x="4281" y="2327"/>
                  </a:lnTo>
                  <a:lnTo>
                    <a:pt x="4284" y="2343"/>
                  </a:lnTo>
                  <a:lnTo>
                    <a:pt x="4281" y="2354"/>
                  </a:lnTo>
                  <a:lnTo>
                    <a:pt x="4278" y="2370"/>
                  </a:lnTo>
                  <a:lnTo>
                    <a:pt x="4259" y="2392"/>
                  </a:lnTo>
                  <a:lnTo>
                    <a:pt x="4250" y="2398"/>
                  </a:lnTo>
                  <a:lnTo>
                    <a:pt x="4240" y="2398"/>
                  </a:lnTo>
                  <a:lnTo>
                    <a:pt x="4224" y="2392"/>
                  </a:lnTo>
                  <a:lnTo>
                    <a:pt x="4209" y="2376"/>
                  </a:lnTo>
                  <a:lnTo>
                    <a:pt x="4193" y="2354"/>
                  </a:lnTo>
                  <a:lnTo>
                    <a:pt x="4180" y="2338"/>
                  </a:lnTo>
                  <a:lnTo>
                    <a:pt x="4165" y="2327"/>
                  </a:lnTo>
                  <a:lnTo>
                    <a:pt x="4158" y="2327"/>
                  </a:lnTo>
                  <a:lnTo>
                    <a:pt x="4152" y="2332"/>
                  </a:lnTo>
                  <a:lnTo>
                    <a:pt x="4143" y="2338"/>
                  </a:lnTo>
                  <a:lnTo>
                    <a:pt x="4136" y="2349"/>
                  </a:lnTo>
                  <a:lnTo>
                    <a:pt x="4133" y="2370"/>
                  </a:lnTo>
                  <a:lnTo>
                    <a:pt x="4136" y="2392"/>
                  </a:lnTo>
                  <a:lnTo>
                    <a:pt x="4143" y="2414"/>
                  </a:lnTo>
                  <a:lnTo>
                    <a:pt x="4174" y="2457"/>
                  </a:lnTo>
                  <a:lnTo>
                    <a:pt x="4199" y="2479"/>
                  </a:lnTo>
                  <a:lnTo>
                    <a:pt x="4250" y="2512"/>
                  </a:lnTo>
                  <a:lnTo>
                    <a:pt x="4278" y="2534"/>
                  </a:lnTo>
                  <a:lnTo>
                    <a:pt x="4297" y="2555"/>
                  </a:lnTo>
                  <a:lnTo>
                    <a:pt x="4331" y="2615"/>
                  </a:lnTo>
                  <a:lnTo>
                    <a:pt x="4356" y="2669"/>
                  </a:lnTo>
                  <a:lnTo>
                    <a:pt x="4372" y="2686"/>
                  </a:lnTo>
                  <a:lnTo>
                    <a:pt x="4388" y="2697"/>
                  </a:lnTo>
                  <a:lnTo>
                    <a:pt x="4400" y="2697"/>
                  </a:lnTo>
                  <a:lnTo>
                    <a:pt x="4410" y="2686"/>
                  </a:lnTo>
                  <a:lnTo>
                    <a:pt x="4416" y="2675"/>
                  </a:lnTo>
                  <a:lnTo>
                    <a:pt x="4416" y="2659"/>
                  </a:lnTo>
                  <a:lnTo>
                    <a:pt x="4422" y="2626"/>
                  </a:lnTo>
                  <a:lnTo>
                    <a:pt x="4426" y="2620"/>
                  </a:lnTo>
                  <a:lnTo>
                    <a:pt x="4435" y="2620"/>
                  </a:lnTo>
                  <a:lnTo>
                    <a:pt x="4448" y="2626"/>
                  </a:lnTo>
                  <a:lnTo>
                    <a:pt x="4463" y="2626"/>
                  </a:lnTo>
                  <a:lnTo>
                    <a:pt x="4479" y="2620"/>
                  </a:lnTo>
                  <a:lnTo>
                    <a:pt x="4495" y="2610"/>
                  </a:lnTo>
                  <a:lnTo>
                    <a:pt x="4507" y="2599"/>
                  </a:lnTo>
                  <a:lnTo>
                    <a:pt x="4520" y="2577"/>
                  </a:lnTo>
                  <a:lnTo>
                    <a:pt x="4526" y="2555"/>
                  </a:lnTo>
                  <a:lnTo>
                    <a:pt x="4529" y="2534"/>
                  </a:lnTo>
                  <a:lnTo>
                    <a:pt x="4529" y="2506"/>
                  </a:lnTo>
                  <a:lnTo>
                    <a:pt x="4539" y="2474"/>
                  </a:lnTo>
                  <a:lnTo>
                    <a:pt x="4539" y="2468"/>
                  </a:lnTo>
                  <a:lnTo>
                    <a:pt x="4542" y="2457"/>
                  </a:lnTo>
                  <a:lnTo>
                    <a:pt x="4542" y="2447"/>
                  </a:lnTo>
                  <a:lnTo>
                    <a:pt x="4539" y="2425"/>
                  </a:lnTo>
                  <a:close/>
                  <a:moveTo>
                    <a:pt x="4391" y="3061"/>
                  </a:moveTo>
                  <a:lnTo>
                    <a:pt x="4375" y="3088"/>
                  </a:lnTo>
                  <a:lnTo>
                    <a:pt x="4363" y="3104"/>
                  </a:lnTo>
                  <a:lnTo>
                    <a:pt x="4350" y="3115"/>
                  </a:lnTo>
                  <a:lnTo>
                    <a:pt x="4338" y="3121"/>
                  </a:lnTo>
                  <a:lnTo>
                    <a:pt x="4331" y="3126"/>
                  </a:lnTo>
                  <a:lnTo>
                    <a:pt x="4328" y="3132"/>
                  </a:lnTo>
                  <a:lnTo>
                    <a:pt x="4331" y="3137"/>
                  </a:lnTo>
                  <a:lnTo>
                    <a:pt x="4341" y="3159"/>
                  </a:lnTo>
                  <a:lnTo>
                    <a:pt x="4356" y="3175"/>
                  </a:lnTo>
                  <a:lnTo>
                    <a:pt x="4378" y="3186"/>
                  </a:lnTo>
                  <a:lnTo>
                    <a:pt x="4457" y="3213"/>
                  </a:lnTo>
                  <a:lnTo>
                    <a:pt x="4476" y="3224"/>
                  </a:lnTo>
                  <a:lnTo>
                    <a:pt x="4501" y="3246"/>
                  </a:lnTo>
                  <a:lnTo>
                    <a:pt x="4514" y="3251"/>
                  </a:lnTo>
                  <a:lnTo>
                    <a:pt x="4526" y="3251"/>
                  </a:lnTo>
                  <a:lnTo>
                    <a:pt x="4539" y="3246"/>
                  </a:lnTo>
                  <a:lnTo>
                    <a:pt x="4551" y="3235"/>
                  </a:lnTo>
                  <a:lnTo>
                    <a:pt x="4561" y="3219"/>
                  </a:lnTo>
                  <a:lnTo>
                    <a:pt x="4570" y="3213"/>
                  </a:lnTo>
                  <a:lnTo>
                    <a:pt x="4583" y="3208"/>
                  </a:lnTo>
                  <a:lnTo>
                    <a:pt x="4595" y="3208"/>
                  </a:lnTo>
                  <a:lnTo>
                    <a:pt x="4598" y="3197"/>
                  </a:lnTo>
                  <a:lnTo>
                    <a:pt x="4605" y="3186"/>
                  </a:lnTo>
                  <a:lnTo>
                    <a:pt x="4608" y="3170"/>
                  </a:lnTo>
                  <a:lnTo>
                    <a:pt x="4608" y="3164"/>
                  </a:lnTo>
                  <a:lnTo>
                    <a:pt x="4592" y="3164"/>
                  </a:lnTo>
                  <a:lnTo>
                    <a:pt x="4583" y="3159"/>
                  </a:lnTo>
                  <a:lnTo>
                    <a:pt x="4573" y="3148"/>
                  </a:lnTo>
                  <a:lnTo>
                    <a:pt x="4564" y="3126"/>
                  </a:lnTo>
                  <a:lnTo>
                    <a:pt x="4558" y="3104"/>
                  </a:lnTo>
                  <a:lnTo>
                    <a:pt x="4551" y="3093"/>
                  </a:lnTo>
                  <a:lnTo>
                    <a:pt x="4539" y="3083"/>
                  </a:lnTo>
                  <a:lnTo>
                    <a:pt x="4520" y="3072"/>
                  </a:lnTo>
                  <a:lnTo>
                    <a:pt x="4507" y="3055"/>
                  </a:lnTo>
                  <a:lnTo>
                    <a:pt x="4492" y="3028"/>
                  </a:lnTo>
                  <a:lnTo>
                    <a:pt x="4476" y="2996"/>
                  </a:lnTo>
                  <a:lnTo>
                    <a:pt x="4460" y="2979"/>
                  </a:lnTo>
                  <a:lnTo>
                    <a:pt x="4448" y="2974"/>
                  </a:lnTo>
                  <a:lnTo>
                    <a:pt x="4435" y="2974"/>
                  </a:lnTo>
                  <a:lnTo>
                    <a:pt x="4426" y="2985"/>
                  </a:lnTo>
                  <a:lnTo>
                    <a:pt x="4413" y="3001"/>
                  </a:lnTo>
                  <a:lnTo>
                    <a:pt x="4391" y="3061"/>
                  </a:lnTo>
                  <a:close/>
                  <a:moveTo>
                    <a:pt x="3998" y="1087"/>
                  </a:moveTo>
                  <a:lnTo>
                    <a:pt x="3998" y="1109"/>
                  </a:lnTo>
                  <a:lnTo>
                    <a:pt x="4001" y="1115"/>
                  </a:lnTo>
                  <a:lnTo>
                    <a:pt x="4014" y="1104"/>
                  </a:lnTo>
                  <a:lnTo>
                    <a:pt x="4033" y="1093"/>
                  </a:lnTo>
                  <a:lnTo>
                    <a:pt x="4042" y="1104"/>
                  </a:lnTo>
                  <a:lnTo>
                    <a:pt x="4055" y="1120"/>
                  </a:lnTo>
                  <a:lnTo>
                    <a:pt x="4064" y="1147"/>
                  </a:lnTo>
                  <a:lnTo>
                    <a:pt x="4064" y="1158"/>
                  </a:lnTo>
                  <a:lnTo>
                    <a:pt x="4058" y="1163"/>
                  </a:lnTo>
                  <a:lnTo>
                    <a:pt x="4004" y="1163"/>
                  </a:lnTo>
                  <a:lnTo>
                    <a:pt x="3992" y="1169"/>
                  </a:lnTo>
                  <a:lnTo>
                    <a:pt x="3989" y="1174"/>
                  </a:lnTo>
                  <a:lnTo>
                    <a:pt x="3989" y="1202"/>
                  </a:lnTo>
                  <a:lnTo>
                    <a:pt x="3995" y="1212"/>
                  </a:lnTo>
                  <a:lnTo>
                    <a:pt x="4008" y="1223"/>
                  </a:lnTo>
                  <a:lnTo>
                    <a:pt x="4023" y="1229"/>
                  </a:lnTo>
                  <a:lnTo>
                    <a:pt x="4045" y="1223"/>
                  </a:lnTo>
                  <a:lnTo>
                    <a:pt x="4074" y="1212"/>
                  </a:lnTo>
                  <a:lnTo>
                    <a:pt x="4121" y="1196"/>
                  </a:lnTo>
                  <a:lnTo>
                    <a:pt x="4130" y="1202"/>
                  </a:lnTo>
                  <a:lnTo>
                    <a:pt x="4130" y="1207"/>
                  </a:lnTo>
                  <a:lnTo>
                    <a:pt x="4133" y="1218"/>
                  </a:lnTo>
                  <a:lnTo>
                    <a:pt x="4140" y="1223"/>
                  </a:lnTo>
                  <a:lnTo>
                    <a:pt x="4155" y="1229"/>
                  </a:lnTo>
                  <a:lnTo>
                    <a:pt x="4180" y="1223"/>
                  </a:lnTo>
                  <a:lnTo>
                    <a:pt x="4209" y="1223"/>
                  </a:lnTo>
                  <a:lnTo>
                    <a:pt x="4218" y="1229"/>
                  </a:lnTo>
                  <a:lnTo>
                    <a:pt x="4224" y="1234"/>
                  </a:lnTo>
                  <a:lnTo>
                    <a:pt x="4237" y="1256"/>
                  </a:lnTo>
                  <a:lnTo>
                    <a:pt x="4243" y="1278"/>
                  </a:lnTo>
                  <a:lnTo>
                    <a:pt x="4262" y="1310"/>
                  </a:lnTo>
                  <a:lnTo>
                    <a:pt x="4272" y="1321"/>
                  </a:lnTo>
                  <a:lnTo>
                    <a:pt x="4281" y="1327"/>
                  </a:lnTo>
                  <a:lnTo>
                    <a:pt x="4297" y="1332"/>
                  </a:lnTo>
                  <a:lnTo>
                    <a:pt x="4316" y="1332"/>
                  </a:lnTo>
                  <a:lnTo>
                    <a:pt x="4334" y="1327"/>
                  </a:lnTo>
                  <a:lnTo>
                    <a:pt x="4350" y="1321"/>
                  </a:lnTo>
                  <a:lnTo>
                    <a:pt x="4363" y="1316"/>
                  </a:lnTo>
                  <a:lnTo>
                    <a:pt x="4372" y="1299"/>
                  </a:lnTo>
                  <a:lnTo>
                    <a:pt x="4366" y="1278"/>
                  </a:lnTo>
                  <a:lnTo>
                    <a:pt x="4356" y="1256"/>
                  </a:lnTo>
                  <a:lnTo>
                    <a:pt x="4328" y="1212"/>
                  </a:lnTo>
                  <a:lnTo>
                    <a:pt x="4322" y="1202"/>
                  </a:lnTo>
                  <a:lnTo>
                    <a:pt x="4322" y="1196"/>
                  </a:lnTo>
                  <a:lnTo>
                    <a:pt x="4325" y="1191"/>
                  </a:lnTo>
                  <a:lnTo>
                    <a:pt x="4334" y="1185"/>
                  </a:lnTo>
                  <a:lnTo>
                    <a:pt x="4341" y="1174"/>
                  </a:lnTo>
                  <a:lnTo>
                    <a:pt x="4341" y="1147"/>
                  </a:lnTo>
                  <a:lnTo>
                    <a:pt x="4322" y="1125"/>
                  </a:lnTo>
                  <a:lnTo>
                    <a:pt x="4303" y="1115"/>
                  </a:lnTo>
                  <a:lnTo>
                    <a:pt x="4281" y="1109"/>
                  </a:lnTo>
                  <a:lnTo>
                    <a:pt x="4250" y="1098"/>
                  </a:lnTo>
                  <a:lnTo>
                    <a:pt x="4237" y="1076"/>
                  </a:lnTo>
                  <a:lnTo>
                    <a:pt x="4228" y="1066"/>
                  </a:lnTo>
                  <a:lnTo>
                    <a:pt x="4209" y="1055"/>
                  </a:lnTo>
                  <a:lnTo>
                    <a:pt x="4187" y="1044"/>
                  </a:lnTo>
                  <a:lnTo>
                    <a:pt x="4174" y="1044"/>
                  </a:lnTo>
                  <a:lnTo>
                    <a:pt x="4162" y="1055"/>
                  </a:lnTo>
                  <a:lnTo>
                    <a:pt x="4152" y="1071"/>
                  </a:lnTo>
                  <a:lnTo>
                    <a:pt x="4146" y="1076"/>
                  </a:lnTo>
                  <a:lnTo>
                    <a:pt x="4143" y="1071"/>
                  </a:lnTo>
                  <a:lnTo>
                    <a:pt x="4133" y="1038"/>
                  </a:lnTo>
                  <a:lnTo>
                    <a:pt x="4124" y="1028"/>
                  </a:lnTo>
                  <a:lnTo>
                    <a:pt x="4102" y="1006"/>
                  </a:lnTo>
                  <a:lnTo>
                    <a:pt x="4074" y="989"/>
                  </a:lnTo>
                  <a:lnTo>
                    <a:pt x="4045" y="979"/>
                  </a:lnTo>
                  <a:lnTo>
                    <a:pt x="4014" y="973"/>
                  </a:lnTo>
                  <a:lnTo>
                    <a:pt x="3986" y="979"/>
                  </a:lnTo>
                  <a:lnTo>
                    <a:pt x="3976" y="989"/>
                  </a:lnTo>
                  <a:lnTo>
                    <a:pt x="3967" y="995"/>
                  </a:lnTo>
                  <a:lnTo>
                    <a:pt x="3954" y="1028"/>
                  </a:lnTo>
                  <a:lnTo>
                    <a:pt x="3954" y="1060"/>
                  </a:lnTo>
                  <a:lnTo>
                    <a:pt x="3957" y="1066"/>
                  </a:lnTo>
                  <a:lnTo>
                    <a:pt x="3973" y="1066"/>
                  </a:lnTo>
                  <a:lnTo>
                    <a:pt x="3982" y="1060"/>
                  </a:lnTo>
                  <a:lnTo>
                    <a:pt x="3992" y="1060"/>
                  </a:lnTo>
                  <a:lnTo>
                    <a:pt x="3998" y="1066"/>
                  </a:lnTo>
                  <a:lnTo>
                    <a:pt x="3998" y="1087"/>
                  </a:lnTo>
                  <a:close/>
                  <a:moveTo>
                    <a:pt x="4897" y="516"/>
                  </a:moveTo>
                  <a:lnTo>
                    <a:pt x="4910" y="527"/>
                  </a:lnTo>
                  <a:lnTo>
                    <a:pt x="4922" y="533"/>
                  </a:lnTo>
                  <a:lnTo>
                    <a:pt x="4944" y="527"/>
                  </a:lnTo>
                  <a:lnTo>
                    <a:pt x="4957" y="527"/>
                  </a:lnTo>
                  <a:lnTo>
                    <a:pt x="4954" y="533"/>
                  </a:lnTo>
                  <a:lnTo>
                    <a:pt x="4944" y="544"/>
                  </a:lnTo>
                  <a:lnTo>
                    <a:pt x="4929" y="571"/>
                  </a:lnTo>
                  <a:lnTo>
                    <a:pt x="4925" y="587"/>
                  </a:lnTo>
                  <a:lnTo>
                    <a:pt x="4925" y="598"/>
                  </a:lnTo>
                  <a:lnTo>
                    <a:pt x="4932" y="614"/>
                  </a:lnTo>
                  <a:lnTo>
                    <a:pt x="4941" y="625"/>
                  </a:lnTo>
                  <a:lnTo>
                    <a:pt x="4957" y="636"/>
                  </a:lnTo>
                  <a:lnTo>
                    <a:pt x="5001" y="658"/>
                  </a:lnTo>
                  <a:lnTo>
                    <a:pt x="5020" y="674"/>
                  </a:lnTo>
                  <a:lnTo>
                    <a:pt x="5054" y="696"/>
                  </a:lnTo>
                  <a:lnTo>
                    <a:pt x="5073" y="701"/>
                  </a:lnTo>
                  <a:lnTo>
                    <a:pt x="5092" y="701"/>
                  </a:lnTo>
                  <a:lnTo>
                    <a:pt x="5111" y="690"/>
                  </a:lnTo>
                  <a:lnTo>
                    <a:pt x="5130" y="669"/>
                  </a:lnTo>
                  <a:lnTo>
                    <a:pt x="5155" y="647"/>
                  </a:lnTo>
                  <a:lnTo>
                    <a:pt x="5177" y="631"/>
                  </a:lnTo>
                  <a:lnTo>
                    <a:pt x="5196" y="620"/>
                  </a:lnTo>
                  <a:lnTo>
                    <a:pt x="5215" y="614"/>
                  </a:lnTo>
                  <a:lnTo>
                    <a:pt x="5233" y="614"/>
                  </a:lnTo>
                  <a:lnTo>
                    <a:pt x="5230" y="620"/>
                  </a:lnTo>
                  <a:lnTo>
                    <a:pt x="5221" y="625"/>
                  </a:lnTo>
                  <a:lnTo>
                    <a:pt x="5180" y="647"/>
                  </a:lnTo>
                  <a:lnTo>
                    <a:pt x="5164" y="663"/>
                  </a:lnTo>
                  <a:lnTo>
                    <a:pt x="5152" y="674"/>
                  </a:lnTo>
                  <a:lnTo>
                    <a:pt x="5149" y="685"/>
                  </a:lnTo>
                  <a:lnTo>
                    <a:pt x="5149" y="696"/>
                  </a:lnTo>
                  <a:lnTo>
                    <a:pt x="5155" y="707"/>
                  </a:lnTo>
                  <a:lnTo>
                    <a:pt x="5180" y="718"/>
                  </a:lnTo>
                  <a:lnTo>
                    <a:pt x="5227" y="729"/>
                  </a:lnTo>
                  <a:lnTo>
                    <a:pt x="5274" y="729"/>
                  </a:lnTo>
                  <a:lnTo>
                    <a:pt x="5306" y="723"/>
                  </a:lnTo>
                  <a:lnTo>
                    <a:pt x="5328" y="718"/>
                  </a:lnTo>
                  <a:lnTo>
                    <a:pt x="5340" y="707"/>
                  </a:lnTo>
                  <a:lnTo>
                    <a:pt x="5353" y="690"/>
                  </a:lnTo>
                  <a:lnTo>
                    <a:pt x="5359" y="690"/>
                  </a:lnTo>
                  <a:lnTo>
                    <a:pt x="5372" y="696"/>
                  </a:lnTo>
                  <a:lnTo>
                    <a:pt x="5391" y="707"/>
                  </a:lnTo>
                  <a:lnTo>
                    <a:pt x="5416" y="712"/>
                  </a:lnTo>
                  <a:lnTo>
                    <a:pt x="5450" y="707"/>
                  </a:lnTo>
                  <a:lnTo>
                    <a:pt x="5485" y="696"/>
                  </a:lnTo>
                  <a:lnTo>
                    <a:pt x="5523" y="674"/>
                  </a:lnTo>
                  <a:lnTo>
                    <a:pt x="5563" y="652"/>
                  </a:lnTo>
                  <a:lnTo>
                    <a:pt x="5607" y="625"/>
                  </a:lnTo>
                  <a:lnTo>
                    <a:pt x="5645" y="587"/>
                  </a:lnTo>
                  <a:lnTo>
                    <a:pt x="5686" y="555"/>
                  </a:lnTo>
                  <a:lnTo>
                    <a:pt x="5686" y="560"/>
                  </a:lnTo>
                  <a:lnTo>
                    <a:pt x="5677" y="576"/>
                  </a:lnTo>
                  <a:lnTo>
                    <a:pt x="5667" y="609"/>
                  </a:lnTo>
                  <a:lnTo>
                    <a:pt x="5667" y="614"/>
                  </a:lnTo>
                  <a:lnTo>
                    <a:pt x="5670" y="625"/>
                  </a:lnTo>
                  <a:lnTo>
                    <a:pt x="5677" y="631"/>
                  </a:lnTo>
                  <a:lnTo>
                    <a:pt x="5689" y="636"/>
                  </a:lnTo>
                  <a:lnTo>
                    <a:pt x="5705" y="642"/>
                  </a:lnTo>
                  <a:lnTo>
                    <a:pt x="5733" y="647"/>
                  </a:lnTo>
                  <a:lnTo>
                    <a:pt x="5746" y="647"/>
                  </a:lnTo>
                  <a:lnTo>
                    <a:pt x="5746" y="652"/>
                  </a:lnTo>
                  <a:lnTo>
                    <a:pt x="5743" y="652"/>
                  </a:lnTo>
                  <a:lnTo>
                    <a:pt x="5724" y="663"/>
                  </a:lnTo>
                  <a:lnTo>
                    <a:pt x="5651" y="685"/>
                  </a:lnTo>
                  <a:lnTo>
                    <a:pt x="5538" y="723"/>
                  </a:lnTo>
                  <a:lnTo>
                    <a:pt x="5438" y="756"/>
                  </a:lnTo>
                  <a:lnTo>
                    <a:pt x="5409" y="767"/>
                  </a:lnTo>
                  <a:lnTo>
                    <a:pt x="5397" y="772"/>
                  </a:lnTo>
                  <a:lnTo>
                    <a:pt x="5391" y="783"/>
                  </a:lnTo>
                  <a:lnTo>
                    <a:pt x="5400" y="794"/>
                  </a:lnTo>
                  <a:lnTo>
                    <a:pt x="5435" y="837"/>
                  </a:lnTo>
                  <a:lnTo>
                    <a:pt x="5460" y="864"/>
                  </a:lnTo>
                  <a:lnTo>
                    <a:pt x="5485" y="886"/>
                  </a:lnTo>
                  <a:lnTo>
                    <a:pt x="5523" y="913"/>
                  </a:lnTo>
                  <a:lnTo>
                    <a:pt x="5535" y="924"/>
                  </a:lnTo>
                  <a:lnTo>
                    <a:pt x="5538" y="930"/>
                  </a:lnTo>
                  <a:lnTo>
                    <a:pt x="5532" y="935"/>
                  </a:lnTo>
                  <a:lnTo>
                    <a:pt x="5513" y="941"/>
                  </a:lnTo>
                  <a:lnTo>
                    <a:pt x="5491" y="946"/>
                  </a:lnTo>
                  <a:lnTo>
                    <a:pt x="5475" y="941"/>
                  </a:lnTo>
                  <a:lnTo>
                    <a:pt x="5460" y="930"/>
                  </a:lnTo>
                  <a:lnTo>
                    <a:pt x="5447" y="908"/>
                  </a:lnTo>
                  <a:lnTo>
                    <a:pt x="5425" y="864"/>
                  </a:lnTo>
                  <a:lnTo>
                    <a:pt x="5406" y="843"/>
                  </a:lnTo>
                  <a:lnTo>
                    <a:pt x="5387" y="826"/>
                  </a:lnTo>
                  <a:lnTo>
                    <a:pt x="5359" y="810"/>
                  </a:lnTo>
                  <a:lnTo>
                    <a:pt x="5325" y="794"/>
                  </a:lnTo>
                  <a:lnTo>
                    <a:pt x="5249" y="772"/>
                  </a:lnTo>
                  <a:lnTo>
                    <a:pt x="5215" y="772"/>
                  </a:lnTo>
                  <a:lnTo>
                    <a:pt x="5186" y="777"/>
                  </a:lnTo>
                  <a:lnTo>
                    <a:pt x="5167" y="788"/>
                  </a:lnTo>
                  <a:lnTo>
                    <a:pt x="5161" y="799"/>
                  </a:lnTo>
                  <a:lnTo>
                    <a:pt x="5158" y="810"/>
                  </a:lnTo>
                  <a:lnTo>
                    <a:pt x="5158" y="848"/>
                  </a:lnTo>
                  <a:lnTo>
                    <a:pt x="5164" y="870"/>
                  </a:lnTo>
                  <a:lnTo>
                    <a:pt x="5186" y="886"/>
                  </a:lnTo>
                  <a:lnTo>
                    <a:pt x="5221" y="913"/>
                  </a:lnTo>
                  <a:lnTo>
                    <a:pt x="5243" y="930"/>
                  </a:lnTo>
                  <a:lnTo>
                    <a:pt x="5262" y="946"/>
                  </a:lnTo>
                  <a:lnTo>
                    <a:pt x="5290" y="984"/>
                  </a:lnTo>
                  <a:lnTo>
                    <a:pt x="5299" y="1000"/>
                  </a:lnTo>
                  <a:lnTo>
                    <a:pt x="5306" y="1017"/>
                  </a:lnTo>
                  <a:lnTo>
                    <a:pt x="5303" y="1028"/>
                  </a:lnTo>
                  <a:lnTo>
                    <a:pt x="5296" y="1033"/>
                  </a:lnTo>
                  <a:lnTo>
                    <a:pt x="5284" y="1038"/>
                  </a:lnTo>
                  <a:lnTo>
                    <a:pt x="5277" y="1044"/>
                  </a:lnTo>
                  <a:lnTo>
                    <a:pt x="5274" y="1049"/>
                  </a:lnTo>
                  <a:lnTo>
                    <a:pt x="5277" y="1060"/>
                  </a:lnTo>
                  <a:lnTo>
                    <a:pt x="5284" y="1066"/>
                  </a:lnTo>
                  <a:lnTo>
                    <a:pt x="5296" y="1071"/>
                  </a:lnTo>
                  <a:lnTo>
                    <a:pt x="5312" y="1076"/>
                  </a:lnTo>
                  <a:lnTo>
                    <a:pt x="5356" y="1087"/>
                  </a:lnTo>
                  <a:lnTo>
                    <a:pt x="5375" y="1093"/>
                  </a:lnTo>
                  <a:lnTo>
                    <a:pt x="5391" y="1104"/>
                  </a:lnTo>
                  <a:lnTo>
                    <a:pt x="5397" y="1109"/>
                  </a:lnTo>
                  <a:lnTo>
                    <a:pt x="5400" y="1115"/>
                  </a:lnTo>
                  <a:lnTo>
                    <a:pt x="5397" y="1120"/>
                  </a:lnTo>
                  <a:lnTo>
                    <a:pt x="5381" y="1120"/>
                  </a:lnTo>
                  <a:lnTo>
                    <a:pt x="5362" y="1115"/>
                  </a:lnTo>
                  <a:lnTo>
                    <a:pt x="5331" y="1109"/>
                  </a:lnTo>
                  <a:lnTo>
                    <a:pt x="5296" y="1109"/>
                  </a:lnTo>
                  <a:lnTo>
                    <a:pt x="5221" y="1115"/>
                  </a:lnTo>
                  <a:lnTo>
                    <a:pt x="5186" y="1120"/>
                  </a:lnTo>
                  <a:lnTo>
                    <a:pt x="5155" y="1125"/>
                  </a:lnTo>
                  <a:lnTo>
                    <a:pt x="5130" y="1142"/>
                  </a:lnTo>
                  <a:lnTo>
                    <a:pt x="5114" y="1153"/>
                  </a:lnTo>
                  <a:lnTo>
                    <a:pt x="5108" y="1169"/>
                  </a:lnTo>
                  <a:lnTo>
                    <a:pt x="5098" y="1191"/>
                  </a:lnTo>
                  <a:lnTo>
                    <a:pt x="5095" y="1212"/>
                  </a:lnTo>
                  <a:lnTo>
                    <a:pt x="5092" y="1229"/>
                  </a:lnTo>
                  <a:lnTo>
                    <a:pt x="5095" y="1245"/>
                  </a:lnTo>
                  <a:lnTo>
                    <a:pt x="5105" y="1256"/>
                  </a:lnTo>
                  <a:lnTo>
                    <a:pt x="5117" y="1261"/>
                  </a:lnTo>
                  <a:lnTo>
                    <a:pt x="5136" y="1261"/>
                  </a:lnTo>
                  <a:lnTo>
                    <a:pt x="5155" y="1250"/>
                  </a:lnTo>
                  <a:lnTo>
                    <a:pt x="5167" y="1250"/>
                  </a:lnTo>
                  <a:lnTo>
                    <a:pt x="5177" y="1256"/>
                  </a:lnTo>
                  <a:lnTo>
                    <a:pt x="5183" y="1267"/>
                  </a:lnTo>
                  <a:lnTo>
                    <a:pt x="5189" y="1272"/>
                  </a:lnTo>
                  <a:lnTo>
                    <a:pt x="5199" y="1272"/>
                  </a:lnTo>
                  <a:lnTo>
                    <a:pt x="5230" y="1261"/>
                  </a:lnTo>
                  <a:lnTo>
                    <a:pt x="5237" y="1261"/>
                  </a:lnTo>
                  <a:lnTo>
                    <a:pt x="5237" y="1283"/>
                  </a:lnTo>
                  <a:lnTo>
                    <a:pt x="5233" y="1294"/>
                  </a:lnTo>
                  <a:lnTo>
                    <a:pt x="5233" y="1316"/>
                  </a:lnTo>
                  <a:lnTo>
                    <a:pt x="5237" y="1343"/>
                  </a:lnTo>
                  <a:lnTo>
                    <a:pt x="5246" y="1370"/>
                  </a:lnTo>
                  <a:lnTo>
                    <a:pt x="5252" y="1381"/>
                  </a:lnTo>
                  <a:lnTo>
                    <a:pt x="5262" y="1392"/>
                  </a:lnTo>
                  <a:lnTo>
                    <a:pt x="5271" y="1397"/>
                  </a:lnTo>
                  <a:lnTo>
                    <a:pt x="5303" y="1397"/>
                  </a:lnTo>
                  <a:lnTo>
                    <a:pt x="5325" y="1386"/>
                  </a:lnTo>
                  <a:lnTo>
                    <a:pt x="5369" y="1343"/>
                  </a:lnTo>
                  <a:lnTo>
                    <a:pt x="5387" y="1316"/>
                  </a:lnTo>
                  <a:lnTo>
                    <a:pt x="5403" y="1288"/>
                  </a:lnTo>
                  <a:lnTo>
                    <a:pt x="5413" y="1278"/>
                  </a:lnTo>
                  <a:lnTo>
                    <a:pt x="5413" y="1288"/>
                  </a:lnTo>
                  <a:lnTo>
                    <a:pt x="5403" y="1310"/>
                  </a:lnTo>
                  <a:lnTo>
                    <a:pt x="5387" y="1343"/>
                  </a:lnTo>
                  <a:lnTo>
                    <a:pt x="5365" y="1381"/>
                  </a:lnTo>
                  <a:lnTo>
                    <a:pt x="5340" y="1414"/>
                  </a:lnTo>
                  <a:lnTo>
                    <a:pt x="5325" y="1424"/>
                  </a:lnTo>
                  <a:lnTo>
                    <a:pt x="5312" y="1435"/>
                  </a:lnTo>
                  <a:lnTo>
                    <a:pt x="5296" y="1441"/>
                  </a:lnTo>
                  <a:lnTo>
                    <a:pt x="5277" y="1441"/>
                  </a:lnTo>
                  <a:lnTo>
                    <a:pt x="5252" y="1430"/>
                  </a:lnTo>
                  <a:lnTo>
                    <a:pt x="5233" y="1414"/>
                  </a:lnTo>
                  <a:lnTo>
                    <a:pt x="5215" y="1392"/>
                  </a:lnTo>
                  <a:lnTo>
                    <a:pt x="5202" y="1370"/>
                  </a:lnTo>
                  <a:lnTo>
                    <a:pt x="5171" y="1327"/>
                  </a:lnTo>
                  <a:lnTo>
                    <a:pt x="5152" y="1316"/>
                  </a:lnTo>
                  <a:lnTo>
                    <a:pt x="5127" y="1310"/>
                  </a:lnTo>
                  <a:lnTo>
                    <a:pt x="5083" y="1310"/>
                  </a:lnTo>
                  <a:lnTo>
                    <a:pt x="5067" y="1316"/>
                  </a:lnTo>
                  <a:lnTo>
                    <a:pt x="5054" y="1321"/>
                  </a:lnTo>
                  <a:lnTo>
                    <a:pt x="5048" y="1332"/>
                  </a:lnTo>
                  <a:lnTo>
                    <a:pt x="5048" y="1343"/>
                  </a:lnTo>
                  <a:lnTo>
                    <a:pt x="5054" y="1359"/>
                  </a:lnTo>
                  <a:lnTo>
                    <a:pt x="5064" y="1375"/>
                  </a:lnTo>
                  <a:lnTo>
                    <a:pt x="5092" y="1414"/>
                  </a:lnTo>
                  <a:lnTo>
                    <a:pt x="5114" y="1446"/>
                  </a:lnTo>
                  <a:lnTo>
                    <a:pt x="5117" y="1462"/>
                  </a:lnTo>
                  <a:lnTo>
                    <a:pt x="5117" y="1468"/>
                  </a:lnTo>
                  <a:lnTo>
                    <a:pt x="5114" y="1473"/>
                  </a:lnTo>
                  <a:lnTo>
                    <a:pt x="5101" y="1479"/>
                  </a:lnTo>
                  <a:lnTo>
                    <a:pt x="5079" y="1479"/>
                  </a:lnTo>
                  <a:lnTo>
                    <a:pt x="5051" y="1484"/>
                  </a:lnTo>
                  <a:lnTo>
                    <a:pt x="5026" y="1495"/>
                  </a:lnTo>
                  <a:lnTo>
                    <a:pt x="5001" y="1511"/>
                  </a:lnTo>
                  <a:lnTo>
                    <a:pt x="4985" y="1528"/>
                  </a:lnTo>
                  <a:lnTo>
                    <a:pt x="4973" y="1549"/>
                  </a:lnTo>
                  <a:lnTo>
                    <a:pt x="4966" y="1571"/>
                  </a:lnTo>
                  <a:lnTo>
                    <a:pt x="4966" y="1582"/>
                  </a:lnTo>
                  <a:lnTo>
                    <a:pt x="4973" y="1604"/>
                  </a:lnTo>
                  <a:lnTo>
                    <a:pt x="4979" y="1615"/>
                  </a:lnTo>
                  <a:lnTo>
                    <a:pt x="4985" y="1620"/>
                  </a:lnTo>
                  <a:lnTo>
                    <a:pt x="5026" y="1620"/>
                  </a:lnTo>
                  <a:lnTo>
                    <a:pt x="5035" y="1626"/>
                  </a:lnTo>
                  <a:lnTo>
                    <a:pt x="5045" y="1636"/>
                  </a:lnTo>
                  <a:lnTo>
                    <a:pt x="5057" y="1647"/>
                  </a:lnTo>
                  <a:lnTo>
                    <a:pt x="5070" y="1653"/>
                  </a:lnTo>
                  <a:lnTo>
                    <a:pt x="5095" y="1653"/>
                  </a:lnTo>
                  <a:lnTo>
                    <a:pt x="5120" y="1636"/>
                  </a:lnTo>
                  <a:lnTo>
                    <a:pt x="5142" y="1620"/>
                  </a:lnTo>
                  <a:lnTo>
                    <a:pt x="5152" y="1615"/>
                  </a:lnTo>
                  <a:lnTo>
                    <a:pt x="5161" y="1620"/>
                  </a:lnTo>
                  <a:lnTo>
                    <a:pt x="5183" y="1631"/>
                  </a:lnTo>
                  <a:lnTo>
                    <a:pt x="5211" y="1647"/>
                  </a:lnTo>
                  <a:lnTo>
                    <a:pt x="5230" y="1653"/>
                  </a:lnTo>
                  <a:lnTo>
                    <a:pt x="5255" y="1658"/>
                  </a:lnTo>
                  <a:lnTo>
                    <a:pt x="5277" y="1658"/>
                  </a:lnTo>
                  <a:lnTo>
                    <a:pt x="5290" y="1647"/>
                  </a:lnTo>
                  <a:lnTo>
                    <a:pt x="5299" y="1642"/>
                  </a:lnTo>
                  <a:lnTo>
                    <a:pt x="5303" y="1631"/>
                  </a:lnTo>
                  <a:lnTo>
                    <a:pt x="5309" y="1620"/>
                  </a:lnTo>
                  <a:lnTo>
                    <a:pt x="5334" y="1620"/>
                  </a:lnTo>
                  <a:lnTo>
                    <a:pt x="5372" y="1636"/>
                  </a:lnTo>
                  <a:lnTo>
                    <a:pt x="5387" y="1642"/>
                  </a:lnTo>
                  <a:lnTo>
                    <a:pt x="5419" y="1642"/>
                  </a:lnTo>
                  <a:lnTo>
                    <a:pt x="5475" y="1620"/>
                  </a:lnTo>
                  <a:lnTo>
                    <a:pt x="5497" y="1609"/>
                  </a:lnTo>
                  <a:lnTo>
                    <a:pt x="5513" y="1604"/>
                  </a:lnTo>
                  <a:lnTo>
                    <a:pt x="5519" y="1615"/>
                  </a:lnTo>
                  <a:lnTo>
                    <a:pt x="5523" y="1626"/>
                  </a:lnTo>
                  <a:lnTo>
                    <a:pt x="5519" y="1636"/>
                  </a:lnTo>
                  <a:lnTo>
                    <a:pt x="5519" y="1675"/>
                  </a:lnTo>
                  <a:lnTo>
                    <a:pt x="5526" y="1680"/>
                  </a:lnTo>
                  <a:lnTo>
                    <a:pt x="5535" y="1685"/>
                  </a:lnTo>
                  <a:lnTo>
                    <a:pt x="5554" y="1685"/>
                  </a:lnTo>
                  <a:lnTo>
                    <a:pt x="5573" y="1680"/>
                  </a:lnTo>
                  <a:lnTo>
                    <a:pt x="5629" y="1631"/>
                  </a:lnTo>
                  <a:lnTo>
                    <a:pt x="5645" y="1620"/>
                  </a:lnTo>
                  <a:lnTo>
                    <a:pt x="5658" y="1615"/>
                  </a:lnTo>
                  <a:lnTo>
                    <a:pt x="5683" y="1615"/>
                  </a:lnTo>
                  <a:lnTo>
                    <a:pt x="5692" y="1609"/>
                  </a:lnTo>
                  <a:lnTo>
                    <a:pt x="5702" y="1598"/>
                  </a:lnTo>
                  <a:lnTo>
                    <a:pt x="5708" y="1582"/>
                  </a:lnTo>
                  <a:lnTo>
                    <a:pt x="5711" y="1549"/>
                  </a:lnTo>
                  <a:lnTo>
                    <a:pt x="5711" y="1522"/>
                  </a:lnTo>
                  <a:lnTo>
                    <a:pt x="5705" y="1517"/>
                  </a:lnTo>
                  <a:lnTo>
                    <a:pt x="5702" y="1511"/>
                  </a:lnTo>
                  <a:lnTo>
                    <a:pt x="5673" y="1511"/>
                  </a:lnTo>
                  <a:lnTo>
                    <a:pt x="5655" y="1517"/>
                  </a:lnTo>
                  <a:lnTo>
                    <a:pt x="5642" y="1517"/>
                  </a:lnTo>
                  <a:lnTo>
                    <a:pt x="5633" y="1511"/>
                  </a:lnTo>
                  <a:lnTo>
                    <a:pt x="5629" y="1501"/>
                  </a:lnTo>
                  <a:lnTo>
                    <a:pt x="5629" y="1473"/>
                  </a:lnTo>
                  <a:lnTo>
                    <a:pt x="5633" y="1462"/>
                  </a:lnTo>
                  <a:lnTo>
                    <a:pt x="5645" y="1441"/>
                  </a:lnTo>
                  <a:lnTo>
                    <a:pt x="5664" y="1424"/>
                  </a:lnTo>
                  <a:lnTo>
                    <a:pt x="5692" y="1397"/>
                  </a:lnTo>
                  <a:lnTo>
                    <a:pt x="5699" y="1392"/>
                  </a:lnTo>
                  <a:lnTo>
                    <a:pt x="5705" y="1370"/>
                  </a:lnTo>
                  <a:lnTo>
                    <a:pt x="5702" y="1359"/>
                  </a:lnTo>
                  <a:lnTo>
                    <a:pt x="5699" y="1337"/>
                  </a:lnTo>
                  <a:lnTo>
                    <a:pt x="5689" y="1316"/>
                  </a:lnTo>
                  <a:lnTo>
                    <a:pt x="5686" y="1299"/>
                  </a:lnTo>
                  <a:lnTo>
                    <a:pt x="5692" y="1288"/>
                  </a:lnTo>
                  <a:lnTo>
                    <a:pt x="5708" y="1288"/>
                  </a:lnTo>
                  <a:lnTo>
                    <a:pt x="5743" y="1294"/>
                  </a:lnTo>
                  <a:lnTo>
                    <a:pt x="5774" y="1299"/>
                  </a:lnTo>
                  <a:lnTo>
                    <a:pt x="5802" y="1294"/>
                  </a:lnTo>
                  <a:lnTo>
                    <a:pt x="5827" y="1288"/>
                  </a:lnTo>
                  <a:lnTo>
                    <a:pt x="5849" y="1272"/>
                  </a:lnTo>
                  <a:lnTo>
                    <a:pt x="5865" y="1250"/>
                  </a:lnTo>
                  <a:lnTo>
                    <a:pt x="5875" y="1234"/>
                  </a:lnTo>
                  <a:lnTo>
                    <a:pt x="5878" y="1212"/>
                  </a:lnTo>
                  <a:lnTo>
                    <a:pt x="5878" y="1202"/>
                  </a:lnTo>
                  <a:lnTo>
                    <a:pt x="5875" y="1196"/>
                  </a:lnTo>
                  <a:lnTo>
                    <a:pt x="5871" y="1185"/>
                  </a:lnTo>
                  <a:lnTo>
                    <a:pt x="5871" y="1180"/>
                  </a:lnTo>
                  <a:lnTo>
                    <a:pt x="5878" y="1169"/>
                  </a:lnTo>
                  <a:lnTo>
                    <a:pt x="5897" y="1153"/>
                  </a:lnTo>
                  <a:lnTo>
                    <a:pt x="5903" y="1142"/>
                  </a:lnTo>
                  <a:lnTo>
                    <a:pt x="5903" y="1131"/>
                  </a:lnTo>
                  <a:lnTo>
                    <a:pt x="5893" y="1115"/>
                  </a:lnTo>
                  <a:lnTo>
                    <a:pt x="5868" y="1087"/>
                  </a:lnTo>
                  <a:lnTo>
                    <a:pt x="5846" y="1066"/>
                  </a:lnTo>
                  <a:lnTo>
                    <a:pt x="5843" y="1060"/>
                  </a:lnTo>
                  <a:lnTo>
                    <a:pt x="5868" y="1060"/>
                  </a:lnTo>
                  <a:lnTo>
                    <a:pt x="5887" y="1066"/>
                  </a:lnTo>
                  <a:lnTo>
                    <a:pt x="5915" y="1066"/>
                  </a:lnTo>
                  <a:lnTo>
                    <a:pt x="5919" y="1060"/>
                  </a:lnTo>
                  <a:lnTo>
                    <a:pt x="5922" y="1049"/>
                  </a:lnTo>
                  <a:lnTo>
                    <a:pt x="5919" y="1044"/>
                  </a:lnTo>
                  <a:lnTo>
                    <a:pt x="5912" y="1022"/>
                  </a:lnTo>
                  <a:lnTo>
                    <a:pt x="5906" y="1006"/>
                  </a:lnTo>
                  <a:lnTo>
                    <a:pt x="5897" y="1000"/>
                  </a:lnTo>
                  <a:lnTo>
                    <a:pt x="5865" y="1000"/>
                  </a:lnTo>
                  <a:lnTo>
                    <a:pt x="5834" y="1011"/>
                  </a:lnTo>
                  <a:lnTo>
                    <a:pt x="5746" y="1011"/>
                  </a:lnTo>
                  <a:lnTo>
                    <a:pt x="5736" y="1006"/>
                  </a:lnTo>
                  <a:lnTo>
                    <a:pt x="5736" y="1000"/>
                  </a:lnTo>
                  <a:lnTo>
                    <a:pt x="5739" y="989"/>
                  </a:lnTo>
                  <a:lnTo>
                    <a:pt x="5752" y="979"/>
                  </a:lnTo>
                  <a:lnTo>
                    <a:pt x="5777" y="973"/>
                  </a:lnTo>
                  <a:lnTo>
                    <a:pt x="5843" y="962"/>
                  </a:lnTo>
                  <a:lnTo>
                    <a:pt x="5915" y="957"/>
                  </a:lnTo>
                  <a:lnTo>
                    <a:pt x="5978" y="951"/>
                  </a:lnTo>
                  <a:lnTo>
                    <a:pt x="5997" y="946"/>
                  </a:lnTo>
                  <a:lnTo>
                    <a:pt x="6007" y="935"/>
                  </a:lnTo>
                  <a:lnTo>
                    <a:pt x="6010" y="919"/>
                  </a:lnTo>
                  <a:lnTo>
                    <a:pt x="6013" y="908"/>
                  </a:lnTo>
                  <a:lnTo>
                    <a:pt x="6010" y="892"/>
                  </a:lnTo>
                  <a:lnTo>
                    <a:pt x="6016" y="892"/>
                  </a:lnTo>
                  <a:lnTo>
                    <a:pt x="6025" y="897"/>
                  </a:lnTo>
                  <a:lnTo>
                    <a:pt x="6038" y="908"/>
                  </a:lnTo>
                  <a:lnTo>
                    <a:pt x="6054" y="913"/>
                  </a:lnTo>
                  <a:lnTo>
                    <a:pt x="6085" y="913"/>
                  </a:lnTo>
                  <a:lnTo>
                    <a:pt x="6104" y="908"/>
                  </a:lnTo>
                  <a:lnTo>
                    <a:pt x="6120" y="897"/>
                  </a:lnTo>
                  <a:lnTo>
                    <a:pt x="6136" y="875"/>
                  </a:lnTo>
                  <a:lnTo>
                    <a:pt x="6167" y="821"/>
                  </a:lnTo>
                  <a:lnTo>
                    <a:pt x="6189" y="794"/>
                  </a:lnTo>
                  <a:lnTo>
                    <a:pt x="6214" y="767"/>
                  </a:lnTo>
                  <a:lnTo>
                    <a:pt x="6246" y="739"/>
                  </a:lnTo>
                  <a:lnTo>
                    <a:pt x="6327" y="674"/>
                  </a:lnTo>
                  <a:lnTo>
                    <a:pt x="6431" y="603"/>
                  </a:lnTo>
                  <a:lnTo>
                    <a:pt x="6522" y="538"/>
                  </a:lnTo>
                  <a:lnTo>
                    <a:pt x="6544" y="516"/>
                  </a:lnTo>
                  <a:lnTo>
                    <a:pt x="6554" y="506"/>
                  </a:lnTo>
                  <a:lnTo>
                    <a:pt x="6554" y="500"/>
                  </a:lnTo>
                  <a:lnTo>
                    <a:pt x="6550" y="495"/>
                  </a:lnTo>
                  <a:lnTo>
                    <a:pt x="6532" y="495"/>
                  </a:lnTo>
                  <a:lnTo>
                    <a:pt x="6459" y="506"/>
                  </a:lnTo>
                  <a:lnTo>
                    <a:pt x="6422" y="511"/>
                  </a:lnTo>
                  <a:lnTo>
                    <a:pt x="6403" y="506"/>
                  </a:lnTo>
                  <a:lnTo>
                    <a:pt x="6400" y="506"/>
                  </a:lnTo>
                  <a:lnTo>
                    <a:pt x="6400" y="500"/>
                  </a:lnTo>
                  <a:lnTo>
                    <a:pt x="6409" y="495"/>
                  </a:lnTo>
                  <a:lnTo>
                    <a:pt x="6453" y="468"/>
                  </a:lnTo>
                  <a:lnTo>
                    <a:pt x="6513" y="446"/>
                  </a:lnTo>
                  <a:lnTo>
                    <a:pt x="6585" y="424"/>
                  </a:lnTo>
                  <a:lnTo>
                    <a:pt x="6670" y="391"/>
                  </a:lnTo>
                  <a:lnTo>
                    <a:pt x="6711" y="370"/>
                  </a:lnTo>
                  <a:lnTo>
                    <a:pt x="6742" y="348"/>
                  </a:lnTo>
                  <a:lnTo>
                    <a:pt x="6764" y="326"/>
                  </a:lnTo>
                  <a:lnTo>
                    <a:pt x="6770" y="315"/>
                  </a:lnTo>
                  <a:lnTo>
                    <a:pt x="6774" y="304"/>
                  </a:lnTo>
                  <a:lnTo>
                    <a:pt x="6770" y="294"/>
                  </a:lnTo>
                  <a:lnTo>
                    <a:pt x="6767" y="288"/>
                  </a:lnTo>
                  <a:lnTo>
                    <a:pt x="6752" y="277"/>
                  </a:lnTo>
                  <a:lnTo>
                    <a:pt x="6733" y="272"/>
                  </a:lnTo>
                  <a:lnTo>
                    <a:pt x="6686" y="272"/>
                  </a:lnTo>
                  <a:lnTo>
                    <a:pt x="6664" y="266"/>
                  </a:lnTo>
                  <a:lnTo>
                    <a:pt x="6651" y="256"/>
                  </a:lnTo>
                  <a:lnTo>
                    <a:pt x="6648" y="245"/>
                  </a:lnTo>
                  <a:lnTo>
                    <a:pt x="6645" y="239"/>
                  </a:lnTo>
                  <a:lnTo>
                    <a:pt x="6645" y="228"/>
                  </a:lnTo>
                  <a:lnTo>
                    <a:pt x="6642" y="217"/>
                  </a:lnTo>
                  <a:lnTo>
                    <a:pt x="6629" y="201"/>
                  </a:lnTo>
                  <a:lnTo>
                    <a:pt x="6613" y="190"/>
                  </a:lnTo>
                  <a:lnTo>
                    <a:pt x="6591" y="179"/>
                  </a:lnTo>
                  <a:lnTo>
                    <a:pt x="6550" y="174"/>
                  </a:lnTo>
                  <a:lnTo>
                    <a:pt x="6522" y="174"/>
                  </a:lnTo>
                  <a:lnTo>
                    <a:pt x="6497" y="179"/>
                  </a:lnTo>
                  <a:lnTo>
                    <a:pt x="6481" y="174"/>
                  </a:lnTo>
                  <a:lnTo>
                    <a:pt x="6462" y="179"/>
                  </a:lnTo>
                  <a:lnTo>
                    <a:pt x="6431" y="196"/>
                  </a:lnTo>
                  <a:lnTo>
                    <a:pt x="6406" y="212"/>
                  </a:lnTo>
                  <a:lnTo>
                    <a:pt x="6384" y="223"/>
                  </a:lnTo>
                  <a:lnTo>
                    <a:pt x="6340" y="228"/>
                  </a:lnTo>
                  <a:lnTo>
                    <a:pt x="6318" y="228"/>
                  </a:lnTo>
                  <a:lnTo>
                    <a:pt x="6318" y="223"/>
                  </a:lnTo>
                  <a:lnTo>
                    <a:pt x="6321" y="223"/>
                  </a:lnTo>
                  <a:lnTo>
                    <a:pt x="6334" y="217"/>
                  </a:lnTo>
                  <a:lnTo>
                    <a:pt x="6378" y="201"/>
                  </a:lnTo>
                  <a:lnTo>
                    <a:pt x="6409" y="185"/>
                  </a:lnTo>
                  <a:lnTo>
                    <a:pt x="6415" y="174"/>
                  </a:lnTo>
                  <a:lnTo>
                    <a:pt x="6412" y="174"/>
                  </a:lnTo>
                  <a:lnTo>
                    <a:pt x="6412" y="169"/>
                  </a:lnTo>
                  <a:lnTo>
                    <a:pt x="6396" y="163"/>
                  </a:lnTo>
                  <a:lnTo>
                    <a:pt x="6337" y="163"/>
                  </a:lnTo>
                  <a:lnTo>
                    <a:pt x="6308" y="152"/>
                  </a:lnTo>
                  <a:lnTo>
                    <a:pt x="6264" y="136"/>
                  </a:lnTo>
                  <a:lnTo>
                    <a:pt x="6242" y="125"/>
                  </a:lnTo>
                  <a:lnTo>
                    <a:pt x="6224" y="120"/>
                  </a:lnTo>
                  <a:lnTo>
                    <a:pt x="6176" y="120"/>
                  </a:lnTo>
                  <a:lnTo>
                    <a:pt x="6132" y="130"/>
                  </a:lnTo>
                  <a:lnTo>
                    <a:pt x="6098" y="125"/>
                  </a:lnTo>
                  <a:lnTo>
                    <a:pt x="6066" y="130"/>
                  </a:lnTo>
                  <a:lnTo>
                    <a:pt x="6047" y="136"/>
                  </a:lnTo>
                  <a:lnTo>
                    <a:pt x="6025" y="147"/>
                  </a:lnTo>
                  <a:lnTo>
                    <a:pt x="6000" y="158"/>
                  </a:lnTo>
                  <a:lnTo>
                    <a:pt x="5972" y="158"/>
                  </a:lnTo>
                  <a:lnTo>
                    <a:pt x="5912" y="147"/>
                  </a:lnTo>
                  <a:lnTo>
                    <a:pt x="5875" y="141"/>
                  </a:lnTo>
                  <a:lnTo>
                    <a:pt x="5834" y="141"/>
                  </a:lnTo>
                  <a:lnTo>
                    <a:pt x="5787" y="152"/>
                  </a:lnTo>
                  <a:lnTo>
                    <a:pt x="5730" y="169"/>
                  </a:lnTo>
                  <a:lnTo>
                    <a:pt x="5705" y="179"/>
                  </a:lnTo>
                  <a:lnTo>
                    <a:pt x="5655" y="169"/>
                  </a:lnTo>
                  <a:lnTo>
                    <a:pt x="5636" y="163"/>
                  </a:lnTo>
                  <a:lnTo>
                    <a:pt x="5617" y="152"/>
                  </a:lnTo>
                  <a:lnTo>
                    <a:pt x="5579" y="152"/>
                  </a:lnTo>
                  <a:lnTo>
                    <a:pt x="5560" y="169"/>
                  </a:lnTo>
                  <a:lnTo>
                    <a:pt x="5541" y="179"/>
                  </a:lnTo>
                  <a:lnTo>
                    <a:pt x="5526" y="185"/>
                  </a:lnTo>
                  <a:lnTo>
                    <a:pt x="5507" y="185"/>
                  </a:lnTo>
                  <a:lnTo>
                    <a:pt x="5491" y="179"/>
                  </a:lnTo>
                  <a:lnTo>
                    <a:pt x="5482" y="179"/>
                  </a:lnTo>
                  <a:lnTo>
                    <a:pt x="5479" y="185"/>
                  </a:lnTo>
                  <a:lnTo>
                    <a:pt x="5482" y="196"/>
                  </a:lnTo>
                  <a:lnTo>
                    <a:pt x="5494" y="217"/>
                  </a:lnTo>
                  <a:lnTo>
                    <a:pt x="5504" y="239"/>
                  </a:lnTo>
                  <a:lnTo>
                    <a:pt x="5507" y="245"/>
                  </a:lnTo>
                  <a:lnTo>
                    <a:pt x="5494" y="245"/>
                  </a:lnTo>
                  <a:lnTo>
                    <a:pt x="5463" y="234"/>
                  </a:lnTo>
                  <a:lnTo>
                    <a:pt x="5444" y="234"/>
                  </a:lnTo>
                  <a:lnTo>
                    <a:pt x="5431" y="239"/>
                  </a:lnTo>
                  <a:lnTo>
                    <a:pt x="5425" y="245"/>
                  </a:lnTo>
                  <a:lnTo>
                    <a:pt x="5422" y="250"/>
                  </a:lnTo>
                  <a:lnTo>
                    <a:pt x="5419" y="272"/>
                  </a:lnTo>
                  <a:lnTo>
                    <a:pt x="5413" y="288"/>
                  </a:lnTo>
                  <a:lnTo>
                    <a:pt x="5403" y="299"/>
                  </a:lnTo>
                  <a:lnTo>
                    <a:pt x="5394" y="304"/>
                  </a:lnTo>
                  <a:lnTo>
                    <a:pt x="5381" y="310"/>
                  </a:lnTo>
                  <a:lnTo>
                    <a:pt x="5362" y="310"/>
                  </a:lnTo>
                  <a:lnTo>
                    <a:pt x="5318" y="299"/>
                  </a:lnTo>
                  <a:lnTo>
                    <a:pt x="5299" y="294"/>
                  </a:lnTo>
                  <a:lnTo>
                    <a:pt x="5290" y="288"/>
                  </a:lnTo>
                  <a:lnTo>
                    <a:pt x="5287" y="283"/>
                  </a:lnTo>
                  <a:lnTo>
                    <a:pt x="5287" y="277"/>
                  </a:lnTo>
                  <a:lnTo>
                    <a:pt x="5281" y="266"/>
                  </a:lnTo>
                  <a:lnTo>
                    <a:pt x="5268" y="261"/>
                  </a:lnTo>
                  <a:lnTo>
                    <a:pt x="5243" y="256"/>
                  </a:lnTo>
                  <a:lnTo>
                    <a:pt x="5221" y="256"/>
                  </a:lnTo>
                  <a:lnTo>
                    <a:pt x="5211" y="261"/>
                  </a:lnTo>
                  <a:lnTo>
                    <a:pt x="5211" y="272"/>
                  </a:lnTo>
                  <a:lnTo>
                    <a:pt x="5218" y="294"/>
                  </a:lnTo>
                  <a:lnTo>
                    <a:pt x="5221" y="299"/>
                  </a:lnTo>
                  <a:lnTo>
                    <a:pt x="5218" y="304"/>
                  </a:lnTo>
                  <a:lnTo>
                    <a:pt x="5205" y="315"/>
                  </a:lnTo>
                  <a:lnTo>
                    <a:pt x="5155" y="326"/>
                  </a:lnTo>
                  <a:lnTo>
                    <a:pt x="5152" y="332"/>
                  </a:lnTo>
                  <a:lnTo>
                    <a:pt x="5152" y="337"/>
                  </a:lnTo>
                  <a:lnTo>
                    <a:pt x="5180" y="353"/>
                  </a:lnTo>
                  <a:lnTo>
                    <a:pt x="5218" y="364"/>
                  </a:lnTo>
                  <a:lnTo>
                    <a:pt x="5227" y="375"/>
                  </a:lnTo>
                  <a:lnTo>
                    <a:pt x="5224" y="381"/>
                  </a:lnTo>
                  <a:lnTo>
                    <a:pt x="5221" y="381"/>
                  </a:lnTo>
                  <a:lnTo>
                    <a:pt x="5202" y="386"/>
                  </a:lnTo>
                  <a:lnTo>
                    <a:pt x="5186" y="386"/>
                  </a:lnTo>
                  <a:lnTo>
                    <a:pt x="5155" y="370"/>
                  </a:lnTo>
                  <a:lnTo>
                    <a:pt x="5136" y="364"/>
                  </a:lnTo>
                  <a:lnTo>
                    <a:pt x="5114" y="353"/>
                  </a:lnTo>
                  <a:lnTo>
                    <a:pt x="5089" y="353"/>
                  </a:lnTo>
                  <a:lnTo>
                    <a:pt x="5057" y="359"/>
                  </a:lnTo>
                  <a:lnTo>
                    <a:pt x="5032" y="364"/>
                  </a:lnTo>
                  <a:lnTo>
                    <a:pt x="5017" y="375"/>
                  </a:lnTo>
                  <a:lnTo>
                    <a:pt x="5004" y="386"/>
                  </a:lnTo>
                  <a:lnTo>
                    <a:pt x="4998" y="397"/>
                  </a:lnTo>
                  <a:lnTo>
                    <a:pt x="4985" y="408"/>
                  </a:lnTo>
                  <a:lnTo>
                    <a:pt x="4973" y="408"/>
                  </a:lnTo>
                  <a:lnTo>
                    <a:pt x="4954" y="402"/>
                  </a:lnTo>
                  <a:lnTo>
                    <a:pt x="4907" y="402"/>
                  </a:lnTo>
                  <a:lnTo>
                    <a:pt x="4863" y="424"/>
                  </a:lnTo>
                  <a:lnTo>
                    <a:pt x="4847" y="440"/>
                  </a:lnTo>
                  <a:lnTo>
                    <a:pt x="4834" y="457"/>
                  </a:lnTo>
                  <a:lnTo>
                    <a:pt x="4831" y="473"/>
                  </a:lnTo>
                  <a:lnTo>
                    <a:pt x="4831" y="484"/>
                  </a:lnTo>
                  <a:lnTo>
                    <a:pt x="4834" y="489"/>
                  </a:lnTo>
                  <a:lnTo>
                    <a:pt x="4841" y="506"/>
                  </a:lnTo>
                  <a:lnTo>
                    <a:pt x="4847" y="511"/>
                  </a:lnTo>
                  <a:lnTo>
                    <a:pt x="4863" y="511"/>
                  </a:lnTo>
                  <a:lnTo>
                    <a:pt x="4878" y="506"/>
                  </a:lnTo>
                  <a:lnTo>
                    <a:pt x="4897" y="516"/>
                  </a:lnTo>
                  <a:close/>
                  <a:moveTo>
                    <a:pt x="4592" y="979"/>
                  </a:moveTo>
                  <a:lnTo>
                    <a:pt x="4614" y="1000"/>
                  </a:lnTo>
                  <a:lnTo>
                    <a:pt x="4630" y="1006"/>
                  </a:lnTo>
                  <a:lnTo>
                    <a:pt x="4646" y="1000"/>
                  </a:lnTo>
                  <a:lnTo>
                    <a:pt x="4661" y="989"/>
                  </a:lnTo>
                  <a:lnTo>
                    <a:pt x="4680" y="979"/>
                  </a:lnTo>
                  <a:lnTo>
                    <a:pt x="4680" y="995"/>
                  </a:lnTo>
                  <a:lnTo>
                    <a:pt x="4677" y="1000"/>
                  </a:lnTo>
                  <a:lnTo>
                    <a:pt x="4680" y="1006"/>
                  </a:lnTo>
                  <a:lnTo>
                    <a:pt x="4693" y="1006"/>
                  </a:lnTo>
                  <a:lnTo>
                    <a:pt x="4775" y="973"/>
                  </a:lnTo>
                  <a:lnTo>
                    <a:pt x="4784" y="973"/>
                  </a:lnTo>
                  <a:lnTo>
                    <a:pt x="4787" y="979"/>
                  </a:lnTo>
                  <a:lnTo>
                    <a:pt x="4784" y="989"/>
                  </a:lnTo>
                  <a:lnTo>
                    <a:pt x="4775" y="1006"/>
                  </a:lnTo>
                  <a:lnTo>
                    <a:pt x="4756" y="1022"/>
                  </a:lnTo>
                  <a:lnTo>
                    <a:pt x="4715" y="1044"/>
                  </a:lnTo>
                  <a:lnTo>
                    <a:pt x="4693" y="1055"/>
                  </a:lnTo>
                  <a:lnTo>
                    <a:pt x="4680" y="1060"/>
                  </a:lnTo>
                  <a:lnTo>
                    <a:pt x="4674" y="1071"/>
                  </a:lnTo>
                  <a:lnTo>
                    <a:pt x="4674" y="1076"/>
                  </a:lnTo>
                  <a:lnTo>
                    <a:pt x="4677" y="1082"/>
                  </a:lnTo>
                  <a:lnTo>
                    <a:pt x="4699" y="1109"/>
                  </a:lnTo>
                  <a:lnTo>
                    <a:pt x="4718" y="1142"/>
                  </a:lnTo>
                  <a:lnTo>
                    <a:pt x="4743" y="1180"/>
                  </a:lnTo>
                  <a:lnTo>
                    <a:pt x="4771" y="1207"/>
                  </a:lnTo>
                  <a:lnTo>
                    <a:pt x="4812" y="1240"/>
                  </a:lnTo>
                  <a:lnTo>
                    <a:pt x="4859" y="1261"/>
                  </a:lnTo>
                  <a:lnTo>
                    <a:pt x="4900" y="1261"/>
                  </a:lnTo>
                  <a:lnTo>
                    <a:pt x="4913" y="1256"/>
                  </a:lnTo>
                  <a:lnTo>
                    <a:pt x="4919" y="1234"/>
                  </a:lnTo>
                  <a:lnTo>
                    <a:pt x="4922" y="1218"/>
                  </a:lnTo>
                  <a:lnTo>
                    <a:pt x="4938" y="1218"/>
                  </a:lnTo>
                  <a:lnTo>
                    <a:pt x="4947" y="1229"/>
                  </a:lnTo>
                  <a:lnTo>
                    <a:pt x="4957" y="1234"/>
                  </a:lnTo>
                  <a:lnTo>
                    <a:pt x="4960" y="1234"/>
                  </a:lnTo>
                  <a:lnTo>
                    <a:pt x="4963" y="1229"/>
                  </a:lnTo>
                  <a:lnTo>
                    <a:pt x="4957" y="1212"/>
                  </a:lnTo>
                  <a:lnTo>
                    <a:pt x="4951" y="1185"/>
                  </a:lnTo>
                  <a:lnTo>
                    <a:pt x="4947" y="1174"/>
                  </a:lnTo>
                  <a:lnTo>
                    <a:pt x="4951" y="1169"/>
                  </a:lnTo>
                  <a:lnTo>
                    <a:pt x="4957" y="1174"/>
                  </a:lnTo>
                  <a:lnTo>
                    <a:pt x="4976" y="1196"/>
                  </a:lnTo>
                  <a:lnTo>
                    <a:pt x="5010" y="1256"/>
                  </a:lnTo>
                  <a:lnTo>
                    <a:pt x="5017" y="1256"/>
                  </a:lnTo>
                  <a:lnTo>
                    <a:pt x="5017" y="1250"/>
                  </a:lnTo>
                  <a:lnTo>
                    <a:pt x="5023" y="1240"/>
                  </a:lnTo>
                  <a:lnTo>
                    <a:pt x="5023" y="1202"/>
                  </a:lnTo>
                  <a:lnTo>
                    <a:pt x="5026" y="1180"/>
                  </a:lnTo>
                  <a:lnTo>
                    <a:pt x="5032" y="1169"/>
                  </a:lnTo>
                  <a:lnTo>
                    <a:pt x="5067" y="1169"/>
                  </a:lnTo>
                  <a:lnTo>
                    <a:pt x="5083" y="1158"/>
                  </a:lnTo>
                  <a:lnTo>
                    <a:pt x="5095" y="1142"/>
                  </a:lnTo>
                  <a:lnTo>
                    <a:pt x="5158" y="1071"/>
                  </a:lnTo>
                  <a:lnTo>
                    <a:pt x="5177" y="1049"/>
                  </a:lnTo>
                  <a:lnTo>
                    <a:pt x="5199" y="1038"/>
                  </a:lnTo>
                  <a:lnTo>
                    <a:pt x="5240" y="1017"/>
                  </a:lnTo>
                  <a:lnTo>
                    <a:pt x="5252" y="1011"/>
                  </a:lnTo>
                  <a:lnTo>
                    <a:pt x="5262" y="1006"/>
                  </a:lnTo>
                  <a:lnTo>
                    <a:pt x="5262" y="995"/>
                  </a:lnTo>
                  <a:lnTo>
                    <a:pt x="5249" y="984"/>
                  </a:lnTo>
                  <a:lnTo>
                    <a:pt x="5237" y="968"/>
                  </a:lnTo>
                  <a:lnTo>
                    <a:pt x="5224" y="957"/>
                  </a:lnTo>
                  <a:lnTo>
                    <a:pt x="5208" y="935"/>
                  </a:lnTo>
                  <a:lnTo>
                    <a:pt x="5183" y="924"/>
                  </a:lnTo>
                  <a:lnTo>
                    <a:pt x="5164" y="924"/>
                  </a:lnTo>
                  <a:lnTo>
                    <a:pt x="5139" y="930"/>
                  </a:lnTo>
                  <a:lnTo>
                    <a:pt x="5117" y="935"/>
                  </a:lnTo>
                  <a:lnTo>
                    <a:pt x="5111" y="935"/>
                  </a:lnTo>
                  <a:lnTo>
                    <a:pt x="5123" y="913"/>
                  </a:lnTo>
                  <a:lnTo>
                    <a:pt x="5133" y="902"/>
                  </a:lnTo>
                  <a:lnTo>
                    <a:pt x="5136" y="881"/>
                  </a:lnTo>
                  <a:lnTo>
                    <a:pt x="5139" y="870"/>
                  </a:lnTo>
                  <a:lnTo>
                    <a:pt x="5123" y="843"/>
                  </a:lnTo>
                  <a:lnTo>
                    <a:pt x="5108" y="821"/>
                  </a:lnTo>
                  <a:lnTo>
                    <a:pt x="5101" y="805"/>
                  </a:lnTo>
                  <a:lnTo>
                    <a:pt x="5098" y="788"/>
                  </a:lnTo>
                  <a:lnTo>
                    <a:pt x="5098" y="767"/>
                  </a:lnTo>
                  <a:lnTo>
                    <a:pt x="5095" y="756"/>
                  </a:lnTo>
                  <a:lnTo>
                    <a:pt x="5083" y="745"/>
                  </a:lnTo>
                  <a:lnTo>
                    <a:pt x="5061" y="739"/>
                  </a:lnTo>
                  <a:lnTo>
                    <a:pt x="5039" y="739"/>
                  </a:lnTo>
                  <a:lnTo>
                    <a:pt x="5029" y="750"/>
                  </a:lnTo>
                  <a:lnTo>
                    <a:pt x="5023" y="761"/>
                  </a:lnTo>
                  <a:lnTo>
                    <a:pt x="5023" y="777"/>
                  </a:lnTo>
                  <a:lnTo>
                    <a:pt x="5026" y="794"/>
                  </a:lnTo>
                  <a:lnTo>
                    <a:pt x="5026" y="805"/>
                  </a:lnTo>
                  <a:lnTo>
                    <a:pt x="5023" y="810"/>
                  </a:lnTo>
                  <a:lnTo>
                    <a:pt x="5020" y="810"/>
                  </a:lnTo>
                  <a:lnTo>
                    <a:pt x="5007" y="805"/>
                  </a:lnTo>
                  <a:lnTo>
                    <a:pt x="4995" y="794"/>
                  </a:lnTo>
                  <a:lnTo>
                    <a:pt x="4988" y="777"/>
                  </a:lnTo>
                  <a:lnTo>
                    <a:pt x="4988" y="767"/>
                  </a:lnTo>
                  <a:lnTo>
                    <a:pt x="4991" y="756"/>
                  </a:lnTo>
                  <a:lnTo>
                    <a:pt x="4991" y="739"/>
                  </a:lnTo>
                  <a:lnTo>
                    <a:pt x="4988" y="734"/>
                  </a:lnTo>
                  <a:lnTo>
                    <a:pt x="4976" y="723"/>
                  </a:lnTo>
                  <a:lnTo>
                    <a:pt x="4954" y="718"/>
                  </a:lnTo>
                  <a:lnTo>
                    <a:pt x="4941" y="718"/>
                  </a:lnTo>
                  <a:lnTo>
                    <a:pt x="4925" y="707"/>
                  </a:lnTo>
                  <a:lnTo>
                    <a:pt x="4900" y="685"/>
                  </a:lnTo>
                  <a:lnTo>
                    <a:pt x="4844" y="620"/>
                  </a:lnTo>
                  <a:lnTo>
                    <a:pt x="4812" y="587"/>
                  </a:lnTo>
                  <a:lnTo>
                    <a:pt x="4778" y="555"/>
                  </a:lnTo>
                  <a:lnTo>
                    <a:pt x="4759" y="544"/>
                  </a:lnTo>
                  <a:lnTo>
                    <a:pt x="4737" y="538"/>
                  </a:lnTo>
                  <a:lnTo>
                    <a:pt x="4718" y="533"/>
                  </a:lnTo>
                  <a:lnTo>
                    <a:pt x="4696" y="533"/>
                  </a:lnTo>
                  <a:lnTo>
                    <a:pt x="4671" y="538"/>
                  </a:lnTo>
                  <a:lnTo>
                    <a:pt x="4664" y="549"/>
                  </a:lnTo>
                  <a:lnTo>
                    <a:pt x="4668" y="560"/>
                  </a:lnTo>
                  <a:lnTo>
                    <a:pt x="4686" y="582"/>
                  </a:lnTo>
                  <a:lnTo>
                    <a:pt x="4690" y="593"/>
                  </a:lnTo>
                  <a:lnTo>
                    <a:pt x="4683" y="603"/>
                  </a:lnTo>
                  <a:lnTo>
                    <a:pt x="4661" y="603"/>
                  </a:lnTo>
                  <a:lnTo>
                    <a:pt x="4636" y="609"/>
                  </a:lnTo>
                  <a:lnTo>
                    <a:pt x="4620" y="614"/>
                  </a:lnTo>
                  <a:lnTo>
                    <a:pt x="4614" y="620"/>
                  </a:lnTo>
                  <a:lnTo>
                    <a:pt x="4608" y="631"/>
                  </a:lnTo>
                  <a:lnTo>
                    <a:pt x="4598" y="663"/>
                  </a:lnTo>
                  <a:lnTo>
                    <a:pt x="4595" y="680"/>
                  </a:lnTo>
                  <a:lnTo>
                    <a:pt x="4589" y="690"/>
                  </a:lnTo>
                  <a:lnTo>
                    <a:pt x="4558" y="723"/>
                  </a:lnTo>
                  <a:lnTo>
                    <a:pt x="4548" y="739"/>
                  </a:lnTo>
                  <a:lnTo>
                    <a:pt x="4539" y="761"/>
                  </a:lnTo>
                  <a:lnTo>
                    <a:pt x="4536" y="772"/>
                  </a:lnTo>
                  <a:lnTo>
                    <a:pt x="4536" y="777"/>
                  </a:lnTo>
                  <a:lnTo>
                    <a:pt x="4539" y="788"/>
                  </a:lnTo>
                  <a:lnTo>
                    <a:pt x="4545" y="794"/>
                  </a:lnTo>
                  <a:lnTo>
                    <a:pt x="4564" y="799"/>
                  </a:lnTo>
                  <a:lnTo>
                    <a:pt x="4586" y="805"/>
                  </a:lnTo>
                  <a:lnTo>
                    <a:pt x="4630" y="805"/>
                  </a:lnTo>
                  <a:lnTo>
                    <a:pt x="4642" y="810"/>
                  </a:lnTo>
                  <a:lnTo>
                    <a:pt x="4649" y="810"/>
                  </a:lnTo>
                  <a:lnTo>
                    <a:pt x="4649" y="816"/>
                  </a:lnTo>
                  <a:lnTo>
                    <a:pt x="4642" y="821"/>
                  </a:lnTo>
                  <a:lnTo>
                    <a:pt x="4636" y="832"/>
                  </a:lnTo>
                  <a:lnTo>
                    <a:pt x="4620" y="837"/>
                  </a:lnTo>
                  <a:lnTo>
                    <a:pt x="4598" y="832"/>
                  </a:lnTo>
                  <a:lnTo>
                    <a:pt x="4573" y="826"/>
                  </a:lnTo>
                  <a:lnTo>
                    <a:pt x="4529" y="816"/>
                  </a:lnTo>
                  <a:lnTo>
                    <a:pt x="4517" y="821"/>
                  </a:lnTo>
                  <a:lnTo>
                    <a:pt x="4510" y="821"/>
                  </a:lnTo>
                  <a:lnTo>
                    <a:pt x="4510" y="848"/>
                  </a:lnTo>
                  <a:lnTo>
                    <a:pt x="4514" y="864"/>
                  </a:lnTo>
                  <a:lnTo>
                    <a:pt x="4520" y="881"/>
                  </a:lnTo>
                  <a:lnTo>
                    <a:pt x="4532" y="897"/>
                  </a:lnTo>
                  <a:lnTo>
                    <a:pt x="4558" y="935"/>
                  </a:lnTo>
                  <a:lnTo>
                    <a:pt x="4592" y="979"/>
                  </a:lnTo>
                  <a:close/>
                  <a:moveTo>
                    <a:pt x="4422" y="1207"/>
                  </a:moveTo>
                  <a:lnTo>
                    <a:pt x="4432" y="1223"/>
                  </a:lnTo>
                  <a:lnTo>
                    <a:pt x="4441" y="1234"/>
                  </a:lnTo>
                  <a:lnTo>
                    <a:pt x="4466" y="1245"/>
                  </a:lnTo>
                  <a:lnTo>
                    <a:pt x="4479" y="1256"/>
                  </a:lnTo>
                  <a:lnTo>
                    <a:pt x="4479" y="1261"/>
                  </a:lnTo>
                  <a:lnTo>
                    <a:pt x="4473" y="1267"/>
                  </a:lnTo>
                  <a:lnTo>
                    <a:pt x="4463" y="1272"/>
                  </a:lnTo>
                  <a:lnTo>
                    <a:pt x="4448" y="1283"/>
                  </a:lnTo>
                  <a:lnTo>
                    <a:pt x="4451" y="1288"/>
                  </a:lnTo>
                  <a:lnTo>
                    <a:pt x="4460" y="1288"/>
                  </a:lnTo>
                  <a:lnTo>
                    <a:pt x="4476" y="1294"/>
                  </a:lnTo>
                  <a:lnTo>
                    <a:pt x="4482" y="1299"/>
                  </a:lnTo>
                  <a:lnTo>
                    <a:pt x="4488" y="1310"/>
                  </a:lnTo>
                  <a:lnTo>
                    <a:pt x="4488" y="1321"/>
                  </a:lnTo>
                  <a:lnTo>
                    <a:pt x="4492" y="1332"/>
                  </a:lnTo>
                  <a:lnTo>
                    <a:pt x="4501" y="1332"/>
                  </a:lnTo>
                  <a:lnTo>
                    <a:pt x="4514" y="1327"/>
                  </a:lnTo>
                  <a:lnTo>
                    <a:pt x="4532" y="1316"/>
                  </a:lnTo>
                  <a:lnTo>
                    <a:pt x="4589" y="1299"/>
                  </a:lnTo>
                  <a:lnTo>
                    <a:pt x="4605" y="1294"/>
                  </a:lnTo>
                  <a:lnTo>
                    <a:pt x="4617" y="1288"/>
                  </a:lnTo>
                  <a:lnTo>
                    <a:pt x="4620" y="1278"/>
                  </a:lnTo>
                  <a:lnTo>
                    <a:pt x="4617" y="1267"/>
                  </a:lnTo>
                  <a:lnTo>
                    <a:pt x="4614" y="1250"/>
                  </a:lnTo>
                  <a:lnTo>
                    <a:pt x="4617" y="1240"/>
                  </a:lnTo>
                  <a:lnTo>
                    <a:pt x="4630" y="1223"/>
                  </a:lnTo>
                  <a:lnTo>
                    <a:pt x="4636" y="1212"/>
                  </a:lnTo>
                  <a:lnTo>
                    <a:pt x="4630" y="1202"/>
                  </a:lnTo>
                  <a:lnTo>
                    <a:pt x="4617" y="1185"/>
                  </a:lnTo>
                  <a:lnTo>
                    <a:pt x="4602" y="1174"/>
                  </a:lnTo>
                  <a:lnTo>
                    <a:pt x="4589" y="1169"/>
                  </a:lnTo>
                  <a:lnTo>
                    <a:pt x="4570" y="1169"/>
                  </a:lnTo>
                  <a:lnTo>
                    <a:pt x="4554" y="1163"/>
                  </a:lnTo>
                  <a:lnTo>
                    <a:pt x="4542" y="1153"/>
                  </a:lnTo>
                  <a:lnTo>
                    <a:pt x="4526" y="1142"/>
                  </a:lnTo>
                  <a:lnTo>
                    <a:pt x="4507" y="1120"/>
                  </a:lnTo>
                  <a:lnTo>
                    <a:pt x="4485" y="1109"/>
                  </a:lnTo>
                  <a:lnTo>
                    <a:pt x="4463" y="1104"/>
                  </a:lnTo>
                  <a:lnTo>
                    <a:pt x="4444" y="1098"/>
                  </a:lnTo>
                  <a:lnTo>
                    <a:pt x="4426" y="1104"/>
                  </a:lnTo>
                  <a:lnTo>
                    <a:pt x="4416" y="1109"/>
                  </a:lnTo>
                  <a:lnTo>
                    <a:pt x="4410" y="1125"/>
                  </a:lnTo>
                  <a:lnTo>
                    <a:pt x="4410" y="1142"/>
                  </a:lnTo>
                  <a:lnTo>
                    <a:pt x="4413" y="1158"/>
                  </a:lnTo>
                  <a:lnTo>
                    <a:pt x="4413" y="1169"/>
                  </a:lnTo>
                  <a:lnTo>
                    <a:pt x="4407" y="1174"/>
                  </a:lnTo>
                  <a:lnTo>
                    <a:pt x="4400" y="1185"/>
                  </a:lnTo>
                  <a:lnTo>
                    <a:pt x="4400" y="1191"/>
                  </a:lnTo>
                  <a:lnTo>
                    <a:pt x="4422" y="1207"/>
                  </a:lnTo>
                  <a:close/>
                  <a:moveTo>
                    <a:pt x="4344" y="886"/>
                  </a:moveTo>
                  <a:lnTo>
                    <a:pt x="4360" y="908"/>
                  </a:lnTo>
                  <a:lnTo>
                    <a:pt x="4375" y="908"/>
                  </a:lnTo>
                  <a:lnTo>
                    <a:pt x="4382" y="902"/>
                  </a:lnTo>
                  <a:lnTo>
                    <a:pt x="4385" y="897"/>
                  </a:lnTo>
                  <a:lnTo>
                    <a:pt x="4388" y="881"/>
                  </a:lnTo>
                  <a:lnTo>
                    <a:pt x="4388" y="859"/>
                  </a:lnTo>
                  <a:lnTo>
                    <a:pt x="4382" y="837"/>
                  </a:lnTo>
                  <a:lnTo>
                    <a:pt x="4369" y="821"/>
                  </a:lnTo>
                  <a:lnTo>
                    <a:pt x="4353" y="810"/>
                  </a:lnTo>
                  <a:lnTo>
                    <a:pt x="4338" y="805"/>
                  </a:lnTo>
                  <a:lnTo>
                    <a:pt x="4322" y="805"/>
                  </a:lnTo>
                  <a:lnTo>
                    <a:pt x="4309" y="810"/>
                  </a:lnTo>
                  <a:lnTo>
                    <a:pt x="4300" y="821"/>
                  </a:lnTo>
                  <a:lnTo>
                    <a:pt x="4297" y="832"/>
                  </a:lnTo>
                  <a:lnTo>
                    <a:pt x="4297" y="843"/>
                  </a:lnTo>
                  <a:lnTo>
                    <a:pt x="4300" y="854"/>
                  </a:lnTo>
                  <a:lnTo>
                    <a:pt x="4303" y="859"/>
                  </a:lnTo>
                  <a:lnTo>
                    <a:pt x="4312" y="870"/>
                  </a:lnTo>
                  <a:lnTo>
                    <a:pt x="4325" y="870"/>
                  </a:lnTo>
                  <a:lnTo>
                    <a:pt x="4334" y="875"/>
                  </a:lnTo>
                  <a:lnTo>
                    <a:pt x="4344" y="886"/>
                  </a:lnTo>
                  <a:close/>
                  <a:moveTo>
                    <a:pt x="3696" y="1729"/>
                  </a:moveTo>
                  <a:lnTo>
                    <a:pt x="3684" y="1751"/>
                  </a:lnTo>
                  <a:lnTo>
                    <a:pt x="3687" y="1756"/>
                  </a:lnTo>
                  <a:lnTo>
                    <a:pt x="3693" y="1761"/>
                  </a:lnTo>
                  <a:lnTo>
                    <a:pt x="3725" y="1772"/>
                  </a:lnTo>
                  <a:lnTo>
                    <a:pt x="3737" y="1778"/>
                  </a:lnTo>
                  <a:lnTo>
                    <a:pt x="3747" y="1789"/>
                  </a:lnTo>
                  <a:lnTo>
                    <a:pt x="3750" y="1800"/>
                  </a:lnTo>
                  <a:lnTo>
                    <a:pt x="3750" y="1805"/>
                  </a:lnTo>
                  <a:lnTo>
                    <a:pt x="3744" y="1821"/>
                  </a:lnTo>
                  <a:lnTo>
                    <a:pt x="3737" y="1827"/>
                  </a:lnTo>
                  <a:lnTo>
                    <a:pt x="3725" y="1827"/>
                  </a:lnTo>
                  <a:lnTo>
                    <a:pt x="3712" y="1821"/>
                  </a:lnTo>
                  <a:lnTo>
                    <a:pt x="3678" y="1810"/>
                  </a:lnTo>
                  <a:lnTo>
                    <a:pt x="3656" y="1810"/>
                  </a:lnTo>
                  <a:lnTo>
                    <a:pt x="3612" y="1821"/>
                  </a:lnTo>
                  <a:lnTo>
                    <a:pt x="3602" y="1821"/>
                  </a:lnTo>
                  <a:lnTo>
                    <a:pt x="3596" y="1810"/>
                  </a:lnTo>
                  <a:lnTo>
                    <a:pt x="3593" y="1800"/>
                  </a:lnTo>
                  <a:lnTo>
                    <a:pt x="3586" y="1783"/>
                  </a:lnTo>
                  <a:lnTo>
                    <a:pt x="3580" y="1761"/>
                  </a:lnTo>
                  <a:lnTo>
                    <a:pt x="3561" y="1734"/>
                  </a:lnTo>
                  <a:lnTo>
                    <a:pt x="3536" y="1696"/>
                  </a:lnTo>
                  <a:lnTo>
                    <a:pt x="3505" y="1675"/>
                  </a:lnTo>
                  <a:lnTo>
                    <a:pt x="3483" y="1664"/>
                  </a:lnTo>
                  <a:lnTo>
                    <a:pt x="3467" y="1664"/>
                  </a:lnTo>
                  <a:lnTo>
                    <a:pt x="3451" y="1669"/>
                  </a:lnTo>
                  <a:lnTo>
                    <a:pt x="3442" y="1680"/>
                  </a:lnTo>
                  <a:lnTo>
                    <a:pt x="3436" y="1685"/>
                  </a:lnTo>
                  <a:lnTo>
                    <a:pt x="3426" y="1680"/>
                  </a:lnTo>
                  <a:lnTo>
                    <a:pt x="3407" y="1636"/>
                  </a:lnTo>
                  <a:lnTo>
                    <a:pt x="3395" y="1620"/>
                  </a:lnTo>
                  <a:lnTo>
                    <a:pt x="3382" y="1615"/>
                  </a:lnTo>
                  <a:lnTo>
                    <a:pt x="3351" y="1626"/>
                  </a:lnTo>
                  <a:lnTo>
                    <a:pt x="3332" y="1636"/>
                  </a:lnTo>
                  <a:lnTo>
                    <a:pt x="3285" y="1669"/>
                  </a:lnTo>
                  <a:lnTo>
                    <a:pt x="3256" y="1691"/>
                  </a:lnTo>
                  <a:lnTo>
                    <a:pt x="3256" y="1702"/>
                  </a:lnTo>
                  <a:lnTo>
                    <a:pt x="3263" y="1707"/>
                  </a:lnTo>
                  <a:lnTo>
                    <a:pt x="3263" y="1718"/>
                  </a:lnTo>
                  <a:lnTo>
                    <a:pt x="3256" y="1734"/>
                  </a:lnTo>
                  <a:lnTo>
                    <a:pt x="3241" y="1756"/>
                  </a:lnTo>
                  <a:lnTo>
                    <a:pt x="3222" y="1789"/>
                  </a:lnTo>
                  <a:lnTo>
                    <a:pt x="3222" y="1800"/>
                  </a:lnTo>
                  <a:lnTo>
                    <a:pt x="3225" y="1800"/>
                  </a:lnTo>
                  <a:lnTo>
                    <a:pt x="3231" y="1805"/>
                  </a:lnTo>
                  <a:lnTo>
                    <a:pt x="3231" y="1810"/>
                  </a:lnTo>
                  <a:lnTo>
                    <a:pt x="3225" y="1821"/>
                  </a:lnTo>
                  <a:lnTo>
                    <a:pt x="3212" y="1838"/>
                  </a:lnTo>
                  <a:lnTo>
                    <a:pt x="3197" y="1859"/>
                  </a:lnTo>
                  <a:lnTo>
                    <a:pt x="3190" y="1876"/>
                  </a:lnTo>
                  <a:lnTo>
                    <a:pt x="3193" y="1887"/>
                  </a:lnTo>
                  <a:lnTo>
                    <a:pt x="3200" y="1892"/>
                  </a:lnTo>
                  <a:lnTo>
                    <a:pt x="3231" y="1908"/>
                  </a:lnTo>
                  <a:lnTo>
                    <a:pt x="3275" y="1930"/>
                  </a:lnTo>
                  <a:lnTo>
                    <a:pt x="3294" y="1935"/>
                  </a:lnTo>
                  <a:lnTo>
                    <a:pt x="3310" y="1935"/>
                  </a:lnTo>
                  <a:lnTo>
                    <a:pt x="3322" y="1930"/>
                  </a:lnTo>
                  <a:lnTo>
                    <a:pt x="3329" y="1925"/>
                  </a:lnTo>
                  <a:lnTo>
                    <a:pt x="3338" y="1908"/>
                  </a:lnTo>
                  <a:lnTo>
                    <a:pt x="3341" y="1908"/>
                  </a:lnTo>
                  <a:lnTo>
                    <a:pt x="3347" y="1914"/>
                  </a:lnTo>
                  <a:lnTo>
                    <a:pt x="3357" y="1935"/>
                  </a:lnTo>
                  <a:lnTo>
                    <a:pt x="3369" y="1946"/>
                  </a:lnTo>
                  <a:lnTo>
                    <a:pt x="3376" y="1941"/>
                  </a:lnTo>
                  <a:lnTo>
                    <a:pt x="3385" y="1941"/>
                  </a:lnTo>
                  <a:lnTo>
                    <a:pt x="3401" y="1914"/>
                  </a:lnTo>
                  <a:lnTo>
                    <a:pt x="3417" y="1881"/>
                  </a:lnTo>
                  <a:lnTo>
                    <a:pt x="3426" y="1865"/>
                  </a:lnTo>
                  <a:lnTo>
                    <a:pt x="3429" y="1865"/>
                  </a:lnTo>
                  <a:lnTo>
                    <a:pt x="3432" y="1870"/>
                  </a:lnTo>
                  <a:lnTo>
                    <a:pt x="3429" y="1892"/>
                  </a:lnTo>
                  <a:lnTo>
                    <a:pt x="3429" y="1903"/>
                  </a:lnTo>
                  <a:lnTo>
                    <a:pt x="3432" y="1914"/>
                  </a:lnTo>
                  <a:lnTo>
                    <a:pt x="3439" y="1919"/>
                  </a:lnTo>
                  <a:lnTo>
                    <a:pt x="3451" y="1919"/>
                  </a:lnTo>
                  <a:lnTo>
                    <a:pt x="3492" y="1914"/>
                  </a:lnTo>
                  <a:lnTo>
                    <a:pt x="3555" y="1897"/>
                  </a:lnTo>
                  <a:lnTo>
                    <a:pt x="3586" y="1887"/>
                  </a:lnTo>
                  <a:lnTo>
                    <a:pt x="3602" y="1887"/>
                  </a:lnTo>
                  <a:lnTo>
                    <a:pt x="3608" y="1892"/>
                  </a:lnTo>
                  <a:lnTo>
                    <a:pt x="3605" y="1903"/>
                  </a:lnTo>
                  <a:lnTo>
                    <a:pt x="3593" y="1908"/>
                  </a:lnTo>
                  <a:lnTo>
                    <a:pt x="3574" y="1919"/>
                  </a:lnTo>
                  <a:lnTo>
                    <a:pt x="3549" y="1930"/>
                  </a:lnTo>
                  <a:lnTo>
                    <a:pt x="3524" y="1935"/>
                  </a:lnTo>
                  <a:lnTo>
                    <a:pt x="3467" y="1952"/>
                  </a:lnTo>
                  <a:lnTo>
                    <a:pt x="3439" y="1963"/>
                  </a:lnTo>
                  <a:lnTo>
                    <a:pt x="3420" y="1974"/>
                  </a:lnTo>
                  <a:lnTo>
                    <a:pt x="3404" y="1990"/>
                  </a:lnTo>
                  <a:lnTo>
                    <a:pt x="3401" y="1995"/>
                  </a:lnTo>
                  <a:lnTo>
                    <a:pt x="3401" y="2012"/>
                  </a:lnTo>
                  <a:lnTo>
                    <a:pt x="3407" y="2022"/>
                  </a:lnTo>
                  <a:lnTo>
                    <a:pt x="3432" y="2044"/>
                  </a:lnTo>
                  <a:lnTo>
                    <a:pt x="3451" y="2055"/>
                  </a:lnTo>
                  <a:lnTo>
                    <a:pt x="3473" y="2061"/>
                  </a:lnTo>
                  <a:lnTo>
                    <a:pt x="3492" y="2055"/>
                  </a:lnTo>
                  <a:lnTo>
                    <a:pt x="3514" y="2055"/>
                  </a:lnTo>
                  <a:lnTo>
                    <a:pt x="3561" y="2033"/>
                  </a:lnTo>
                  <a:lnTo>
                    <a:pt x="3612" y="2012"/>
                  </a:lnTo>
                  <a:lnTo>
                    <a:pt x="3634" y="2001"/>
                  </a:lnTo>
                  <a:lnTo>
                    <a:pt x="3656" y="1984"/>
                  </a:lnTo>
                  <a:lnTo>
                    <a:pt x="3690" y="1952"/>
                  </a:lnTo>
                  <a:lnTo>
                    <a:pt x="3709" y="1941"/>
                  </a:lnTo>
                  <a:lnTo>
                    <a:pt x="3725" y="1935"/>
                  </a:lnTo>
                  <a:lnTo>
                    <a:pt x="3740" y="1935"/>
                  </a:lnTo>
                  <a:lnTo>
                    <a:pt x="3772" y="1946"/>
                  </a:lnTo>
                  <a:lnTo>
                    <a:pt x="3791" y="1946"/>
                  </a:lnTo>
                  <a:lnTo>
                    <a:pt x="3810" y="1930"/>
                  </a:lnTo>
                  <a:lnTo>
                    <a:pt x="3819" y="1930"/>
                  </a:lnTo>
                  <a:lnTo>
                    <a:pt x="3866" y="1946"/>
                  </a:lnTo>
                  <a:lnTo>
                    <a:pt x="3885" y="1941"/>
                  </a:lnTo>
                  <a:lnTo>
                    <a:pt x="3898" y="1930"/>
                  </a:lnTo>
                  <a:lnTo>
                    <a:pt x="3913" y="1914"/>
                  </a:lnTo>
                  <a:lnTo>
                    <a:pt x="3929" y="1892"/>
                  </a:lnTo>
                  <a:lnTo>
                    <a:pt x="3948" y="1859"/>
                  </a:lnTo>
                  <a:lnTo>
                    <a:pt x="3964" y="1827"/>
                  </a:lnTo>
                  <a:lnTo>
                    <a:pt x="3970" y="1805"/>
                  </a:lnTo>
                  <a:lnTo>
                    <a:pt x="3976" y="1789"/>
                  </a:lnTo>
                  <a:lnTo>
                    <a:pt x="3976" y="1761"/>
                  </a:lnTo>
                  <a:lnTo>
                    <a:pt x="3970" y="1751"/>
                  </a:lnTo>
                  <a:lnTo>
                    <a:pt x="3964" y="1745"/>
                  </a:lnTo>
                  <a:lnTo>
                    <a:pt x="3948" y="1729"/>
                  </a:lnTo>
                  <a:lnTo>
                    <a:pt x="3929" y="1723"/>
                  </a:lnTo>
                  <a:lnTo>
                    <a:pt x="3907" y="1718"/>
                  </a:lnTo>
                  <a:lnTo>
                    <a:pt x="3888" y="1718"/>
                  </a:lnTo>
                  <a:lnTo>
                    <a:pt x="3876" y="1723"/>
                  </a:lnTo>
                  <a:lnTo>
                    <a:pt x="3850" y="1740"/>
                  </a:lnTo>
                  <a:lnTo>
                    <a:pt x="3828" y="1756"/>
                  </a:lnTo>
                  <a:lnTo>
                    <a:pt x="3816" y="1756"/>
                  </a:lnTo>
                  <a:lnTo>
                    <a:pt x="3816" y="1751"/>
                  </a:lnTo>
                  <a:lnTo>
                    <a:pt x="3822" y="1718"/>
                  </a:lnTo>
                  <a:lnTo>
                    <a:pt x="3819" y="1713"/>
                  </a:lnTo>
                  <a:lnTo>
                    <a:pt x="3810" y="1707"/>
                  </a:lnTo>
                  <a:lnTo>
                    <a:pt x="3803" y="1702"/>
                  </a:lnTo>
                  <a:lnTo>
                    <a:pt x="3794" y="1702"/>
                  </a:lnTo>
                  <a:lnTo>
                    <a:pt x="3788" y="1691"/>
                  </a:lnTo>
                  <a:lnTo>
                    <a:pt x="3794" y="1680"/>
                  </a:lnTo>
                  <a:lnTo>
                    <a:pt x="3800" y="1664"/>
                  </a:lnTo>
                  <a:lnTo>
                    <a:pt x="3800" y="1658"/>
                  </a:lnTo>
                  <a:lnTo>
                    <a:pt x="3794" y="1647"/>
                  </a:lnTo>
                  <a:lnTo>
                    <a:pt x="3788" y="1642"/>
                  </a:lnTo>
                  <a:lnTo>
                    <a:pt x="3781" y="1631"/>
                  </a:lnTo>
                  <a:lnTo>
                    <a:pt x="3775" y="1609"/>
                  </a:lnTo>
                  <a:lnTo>
                    <a:pt x="3772" y="1582"/>
                  </a:lnTo>
                  <a:lnTo>
                    <a:pt x="3769" y="1560"/>
                  </a:lnTo>
                  <a:lnTo>
                    <a:pt x="3762" y="1544"/>
                  </a:lnTo>
                  <a:lnTo>
                    <a:pt x="3753" y="1539"/>
                  </a:lnTo>
                  <a:lnTo>
                    <a:pt x="3740" y="1544"/>
                  </a:lnTo>
                  <a:lnTo>
                    <a:pt x="3725" y="1549"/>
                  </a:lnTo>
                  <a:lnTo>
                    <a:pt x="3706" y="1566"/>
                  </a:lnTo>
                  <a:lnTo>
                    <a:pt x="3665" y="1615"/>
                  </a:lnTo>
                  <a:lnTo>
                    <a:pt x="3652" y="1626"/>
                  </a:lnTo>
                  <a:lnTo>
                    <a:pt x="3649" y="1636"/>
                  </a:lnTo>
                  <a:lnTo>
                    <a:pt x="3646" y="1642"/>
                  </a:lnTo>
                  <a:lnTo>
                    <a:pt x="3649" y="1653"/>
                  </a:lnTo>
                  <a:lnTo>
                    <a:pt x="3659" y="1664"/>
                  </a:lnTo>
                  <a:lnTo>
                    <a:pt x="3674" y="1675"/>
                  </a:lnTo>
                  <a:lnTo>
                    <a:pt x="3693" y="1685"/>
                  </a:lnTo>
                  <a:lnTo>
                    <a:pt x="3706" y="1696"/>
                  </a:lnTo>
                  <a:lnTo>
                    <a:pt x="3709" y="1702"/>
                  </a:lnTo>
                  <a:lnTo>
                    <a:pt x="3709" y="1707"/>
                  </a:lnTo>
                  <a:lnTo>
                    <a:pt x="3706" y="1718"/>
                  </a:lnTo>
                  <a:lnTo>
                    <a:pt x="3696" y="1729"/>
                  </a:lnTo>
                  <a:close/>
                  <a:moveTo>
                    <a:pt x="4017" y="1479"/>
                  </a:moveTo>
                  <a:lnTo>
                    <a:pt x="4033" y="1479"/>
                  </a:lnTo>
                  <a:lnTo>
                    <a:pt x="4039" y="1468"/>
                  </a:lnTo>
                  <a:lnTo>
                    <a:pt x="4039" y="1457"/>
                  </a:lnTo>
                  <a:lnTo>
                    <a:pt x="4036" y="1446"/>
                  </a:lnTo>
                  <a:lnTo>
                    <a:pt x="4017" y="1414"/>
                  </a:lnTo>
                  <a:lnTo>
                    <a:pt x="3986" y="1370"/>
                  </a:lnTo>
                  <a:lnTo>
                    <a:pt x="3954" y="1348"/>
                  </a:lnTo>
                  <a:lnTo>
                    <a:pt x="3942" y="1343"/>
                  </a:lnTo>
                  <a:lnTo>
                    <a:pt x="3932" y="1343"/>
                  </a:lnTo>
                  <a:lnTo>
                    <a:pt x="3929" y="1348"/>
                  </a:lnTo>
                  <a:lnTo>
                    <a:pt x="3929" y="1359"/>
                  </a:lnTo>
                  <a:lnTo>
                    <a:pt x="3942" y="1397"/>
                  </a:lnTo>
                  <a:lnTo>
                    <a:pt x="3957" y="1441"/>
                  </a:lnTo>
                  <a:lnTo>
                    <a:pt x="3967" y="1457"/>
                  </a:lnTo>
                  <a:lnTo>
                    <a:pt x="3982" y="1473"/>
                  </a:lnTo>
                  <a:lnTo>
                    <a:pt x="3998" y="1479"/>
                  </a:lnTo>
                  <a:lnTo>
                    <a:pt x="4017" y="1479"/>
                  </a:lnTo>
                  <a:close/>
                  <a:moveTo>
                    <a:pt x="2873" y="1713"/>
                  </a:moveTo>
                  <a:lnTo>
                    <a:pt x="2870" y="1729"/>
                  </a:lnTo>
                  <a:lnTo>
                    <a:pt x="2870" y="1734"/>
                  </a:lnTo>
                  <a:lnTo>
                    <a:pt x="2873" y="1740"/>
                  </a:lnTo>
                  <a:lnTo>
                    <a:pt x="2876" y="1740"/>
                  </a:lnTo>
                  <a:lnTo>
                    <a:pt x="2889" y="1734"/>
                  </a:lnTo>
                  <a:lnTo>
                    <a:pt x="2907" y="1718"/>
                  </a:lnTo>
                  <a:lnTo>
                    <a:pt x="2917" y="1707"/>
                  </a:lnTo>
                  <a:lnTo>
                    <a:pt x="2929" y="1707"/>
                  </a:lnTo>
                  <a:lnTo>
                    <a:pt x="2936" y="1713"/>
                  </a:lnTo>
                  <a:lnTo>
                    <a:pt x="2945" y="1723"/>
                  </a:lnTo>
                  <a:lnTo>
                    <a:pt x="2955" y="1729"/>
                  </a:lnTo>
                  <a:lnTo>
                    <a:pt x="2973" y="1729"/>
                  </a:lnTo>
                  <a:lnTo>
                    <a:pt x="2980" y="1718"/>
                  </a:lnTo>
                  <a:lnTo>
                    <a:pt x="2986" y="1702"/>
                  </a:lnTo>
                  <a:lnTo>
                    <a:pt x="2992" y="1702"/>
                  </a:lnTo>
                  <a:lnTo>
                    <a:pt x="2999" y="1723"/>
                  </a:lnTo>
                  <a:lnTo>
                    <a:pt x="3008" y="1745"/>
                  </a:lnTo>
                  <a:lnTo>
                    <a:pt x="3027" y="1767"/>
                  </a:lnTo>
                  <a:lnTo>
                    <a:pt x="3039" y="1767"/>
                  </a:lnTo>
                  <a:lnTo>
                    <a:pt x="3049" y="1761"/>
                  </a:lnTo>
                  <a:lnTo>
                    <a:pt x="3058" y="1745"/>
                  </a:lnTo>
                  <a:lnTo>
                    <a:pt x="3065" y="1729"/>
                  </a:lnTo>
                  <a:lnTo>
                    <a:pt x="3068" y="1696"/>
                  </a:lnTo>
                  <a:lnTo>
                    <a:pt x="3068" y="1675"/>
                  </a:lnTo>
                  <a:lnTo>
                    <a:pt x="3071" y="1669"/>
                  </a:lnTo>
                  <a:lnTo>
                    <a:pt x="3080" y="1691"/>
                  </a:lnTo>
                  <a:lnTo>
                    <a:pt x="3087" y="1702"/>
                  </a:lnTo>
                  <a:lnTo>
                    <a:pt x="3096" y="1702"/>
                  </a:lnTo>
                  <a:lnTo>
                    <a:pt x="3102" y="1696"/>
                  </a:lnTo>
                  <a:lnTo>
                    <a:pt x="3109" y="1685"/>
                  </a:lnTo>
                  <a:lnTo>
                    <a:pt x="3124" y="1647"/>
                  </a:lnTo>
                  <a:lnTo>
                    <a:pt x="3134" y="1615"/>
                  </a:lnTo>
                  <a:lnTo>
                    <a:pt x="3137" y="1593"/>
                  </a:lnTo>
                  <a:lnTo>
                    <a:pt x="3137" y="1577"/>
                  </a:lnTo>
                  <a:lnTo>
                    <a:pt x="3143" y="1566"/>
                  </a:lnTo>
                  <a:lnTo>
                    <a:pt x="3165" y="1549"/>
                  </a:lnTo>
                  <a:lnTo>
                    <a:pt x="3175" y="1544"/>
                  </a:lnTo>
                  <a:lnTo>
                    <a:pt x="3178" y="1544"/>
                  </a:lnTo>
                  <a:lnTo>
                    <a:pt x="3181" y="1549"/>
                  </a:lnTo>
                  <a:lnTo>
                    <a:pt x="3175" y="1582"/>
                  </a:lnTo>
                  <a:lnTo>
                    <a:pt x="3175" y="1631"/>
                  </a:lnTo>
                  <a:lnTo>
                    <a:pt x="3178" y="1636"/>
                  </a:lnTo>
                  <a:lnTo>
                    <a:pt x="3181" y="1647"/>
                  </a:lnTo>
                  <a:lnTo>
                    <a:pt x="3200" y="1658"/>
                  </a:lnTo>
                  <a:lnTo>
                    <a:pt x="3222" y="1664"/>
                  </a:lnTo>
                  <a:lnTo>
                    <a:pt x="3231" y="1658"/>
                  </a:lnTo>
                  <a:lnTo>
                    <a:pt x="3237" y="1653"/>
                  </a:lnTo>
                  <a:lnTo>
                    <a:pt x="3237" y="1636"/>
                  </a:lnTo>
                  <a:lnTo>
                    <a:pt x="3234" y="1626"/>
                  </a:lnTo>
                  <a:lnTo>
                    <a:pt x="3234" y="1615"/>
                  </a:lnTo>
                  <a:lnTo>
                    <a:pt x="3237" y="1604"/>
                  </a:lnTo>
                  <a:lnTo>
                    <a:pt x="3250" y="1598"/>
                  </a:lnTo>
                  <a:lnTo>
                    <a:pt x="3285" y="1588"/>
                  </a:lnTo>
                  <a:lnTo>
                    <a:pt x="3297" y="1577"/>
                  </a:lnTo>
                  <a:lnTo>
                    <a:pt x="3307" y="1566"/>
                  </a:lnTo>
                  <a:lnTo>
                    <a:pt x="3313" y="1555"/>
                  </a:lnTo>
                  <a:lnTo>
                    <a:pt x="3313" y="1539"/>
                  </a:lnTo>
                  <a:lnTo>
                    <a:pt x="3307" y="1522"/>
                  </a:lnTo>
                  <a:lnTo>
                    <a:pt x="3291" y="1501"/>
                  </a:lnTo>
                  <a:lnTo>
                    <a:pt x="3281" y="1495"/>
                  </a:lnTo>
                  <a:lnTo>
                    <a:pt x="3278" y="1490"/>
                  </a:lnTo>
                  <a:lnTo>
                    <a:pt x="3278" y="1479"/>
                  </a:lnTo>
                  <a:lnTo>
                    <a:pt x="3281" y="1473"/>
                  </a:lnTo>
                  <a:lnTo>
                    <a:pt x="3291" y="1462"/>
                  </a:lnTo>
                  <a:lnTo>
                    <a:pt x="3303" y="1457"/>
                  </a:lnTo>
                  <a:lnTo>
                    <a:pt x="3322" y="1441"/>
                  </a:lnTo>
                  <a:lnTo>
                    <a:pt x="3322" y="1435"/>
                  </a:lnTo>
                  <a:lnTo>
                    <a:pt x="3319" y="1424"/>
                  </a:lnTo>
                  <a:lnTo>
                    <a:pt x="3303" y="1414"/>
                  </a:lnTo>
                  <a:lnTo>
                    <a:pt x="3269" y="1392"/>
                  </a:lnTo>
                  <a:lnTo>
                    <a:pt x="3259" y="1386"/>
                  </a:lnTo>
                  <a:lnTo>
                    <a:pt x="3250" y="1392"/>
                  </a:lnTo>
                  <a:lnTo>
                    <a:pt x="3244" y="1392"/>
                  </a:lnTo>
                  <a:lnTo>
                    <a:pt x="3222" y="1430"/>
                  </a:lnTo>
                  <a:lnTo>
                    <a:pt x="3215" y="1435"/>
                  </a:lnTo>
                  <a:lnTo>
                    <a:pt x="3203" y="1435"/>
                  </a:lnTo>
                  <a:lnTo>
                    <a:pt x="3168" y="1419"/>
                  </a:lnTo>
                  <a:lnTo>
                    <a:pt x="3146" y="1419"/>
                  </a:lnTo>
                  <a:lnTo>
                    <a:pt x="3118" y="1430"/>
                  </a:lnTo>
                  <a:lnTo>
                    <a:pt x="3102" y="1435"/>
                  </a:lnTo>
                  <a:lnTo>
                    <a:pt x="3071" y="1468"/>
                  </a:lnTo>
                  <a:lnTo>
                    <a:pt x="3052" y="1490"/>
                  </a:lnTo>
                  <a:lnTo>
                    <a:pt x="3027" y="1528"/>
                  </a:lnTo>
                  <a:lnTo>
                    <a:pt x="3011" y="1544"/>
                  </a:lnTo>
                  <a:lnTo>
                    <a:pt x="2992" y="1560"/>
                  </a:lnTo>
                  <a:lnTo>
                    <a:pt x="2980" y="1566"/>
                  </a:lnTo>
                  <a:lnTo>
                    <a:pt x="2970" y="1577"/>
                  </a:lnTo>
                  <a:lnTo>
                    <a:pt x="2958" y="1598"/>
                  </a:lnTo>
                  <a:lnTo>
                    <a:pt x="2942" y="1620"/>
                  </a:lnTo>
                  <a:lnTo>
                    <a:pt x="2929" y="1631"/>
                  </a:lnTo>
                  <a:lnTo>
                    <a:pt x="2911" y="1631"/>
                  </a:lnTo>
                  <a:lnTo>
                    <a:pt x="2904" y="1626"/>
                  </a:lnTo>
                  <a:lnTo>
                    <a:pt x="2895" y="1626"/>
                  </a:lnTo>
                  <a:lnTo>
                    <a:pt x="2882" y="1631"/>
                  </a:lnTo>
                  <a:lnTo>
                    <a:pt x="2857" y="1675"/>
                  </a:lnTo>
                  <a:lnTo>
                    <a:pt x="2854" y="1685"/>
                  </a:lnTo>
                  <a:lnTo>
                    <a:pt x="2854" y="1691"/>
                  </a:lnTo>
                  <a:lnTo>
                    <a:pt x="2857" y="1696"/>
                  </a:lnTo>
                  <a:lnTo>
                    <a:pt x="2870" y="1702"/>
                  </a:lnTo>
                  <a:lnTo>
                    <a:pt x="2873" y="1707"/>
                  </a:lnTo>
                  <a:lnTo>
                    <a:pt x="2873" y="1713"/>
                  </a:lnTo>
                  <a:close/>
                  <a:moveTo>
                    <a:pt x="3498" y="1218"/>
                  </a:moveTo>
                  <a:lnTo>
                    <a:pt x="3520" y="1218"/>
                  </a:lnTo>
                  <a:lnTo>
                    <a:pt x="3564" y="1229"/>
                  </a:lnTo>
                  <a:lnTo>
                    <a:pt x="3580" y="1229"/>
                  </a:lnTo>
                  <a:lnTo>
                    <a:pt x="3586" y="1223"/>
                  </a:lnTo>
                  <a:lnTo>
                    <a:pt x="3599" y="1218"/>
                  </a:lnTo>
                  <a:lnTo>
                    <a:pt x="3637" y="1223"/>
                  </a:lnTo>
                  <a:lnTo>
                    <a:pt x="3687" y="1223"/>
                  </a:lnTo>
                  <a:lnTo>
                    <a:pt x="3706" y="1218"/>
                  </a:lnTo>
                  <a:lnTo>
                    <a:pt x="3718" y="1207"/>
                  </a:lnTo>
                  <a:lnTo>
                    <a:pt x="3722" y="1196"/>
                  </a:lnTo>
                  <a:lnTo>
                    <a:pt x="3722" y="1180"/>
                  </a:lnTo>
                  <a:lnTo>
                    <a:pt x="3709" y="1163"/>
                  </a:lnTo>
                  <a:lnTo>
                    <a:pt x="3659" y="1131"/>
                  </a:lnTo>
                  <a:lnTo>
                    <a:pt x="3637" y="1125"/>
                  </a:lnTo>
                  <a:lnTo>
                    <a:pt x="3618" y="1131"/>
                  </a:lnTo>
                  <a:lnTo>
                    <a:pt x="3602" y="1136"/>
                  </a:lnTo>
                  <a:lnTo>
                    <a:pt x="3568" y="1158"/>
                  </a:lnTo>
                  <a:lnTo>
                    <a:pt x="3549" y="1169"/>
                  </a:lnTo>
                  <a:lnTo>
                    <a:pt x="3524" y="1174"/>
                  </a:lnTo>
                  <a:lnTo>
                    <a:pt x="3502" y="1180"/>
                  </a:lnTo>
                  <a:lnTo>
                    <a:pt x="3483" y="1191"/>
                  </a:lnTo>
                  <a:lnTo>
                    <a:pt x="3473" y="1202"/>
                  </a:lnTo>
                  <a:lnTo>
                    <a:pt x="3467" y="1212"/>
                  </a:lnTo>
                  <a:lnTo>
                    <a:pt x="3470" y="1223"/>
                  </a:lnTo>
                  <a:lnTo>
                    <a:pt x="3486" y="1223"/>
                  </a:lnTo>
                  <a:lnTo>
                    <a:pt x="3498" y="1218"/>
                  </a:lnTo>
                  <a:close/>
                  <a:moveTo>
                    <a:pt x="3627" y="1408"/>
                  </a:moveTo>
                  <a:lnTo>
                    <a:pt x="3649" y="1403"/>
                  </a:lnTo>
                  <a:lnTo>
                    <a:pt x="3665" y="1392"/>
                  </a:lnTo>
                  <a:lnTo>
                    <a:pt x="3674" y="1381"/>
                  </a:lnTo>
                  <a:lnTo>
                    <a:pt x="3678" y="1365"/>
                  </a:lnTo>
                  <a:lnTo>
                    <a:pt x="3678" y="1354"/>
                  </a:lnTo>
                  <a:lnTo>
                    <a:pt x="3671" y="1343"/>
                  </a:lnTo>
                  <a:lnTo>
                    <a:pt x="3659" y="1332"/>
                  </a:lnTo>
                  <a:lnTo>
                    <a:pt x="3640" y="1327"/>
                  </a:lnTo>
                  <a:lnTo>
                    <a:pt x="3627" y="1327"/>
                  </a:lnTo>
                  <a:lnTo>
                    <a:pt x="3624" y="1321"/>
                  </a:lnTo>
                  <a:lnTo>
                    <a:pt x="3646" y="1316"/>
                  </a:lnTo>
                  <a:lnTo>
                    <a:pt x="3678" y="1305"/>
                  </a:lnTo>
                  <a:lnTo>
                    <a:pt x="3693" y="1294"/>
                  </a:lnTo>
                  <a:lnTo>
                    <a:pt x="3703" y="1278"/>
                  </a:lnTo>
                  <a:lnTo>
                    <a:pt x="3703" y="1267"/>
                  </a:lnTo>
                  <a:lnTo>
                    <a:pt x="3693" y="1261"/>
                  </a:lnTo>
                  <a:lnTo>
                    <a:pt x="3678" y="1256"/>
                  </a:lnTo>
                  <a:lnTo>
                    <a:pt x="3656" y="1256"/>
                  </a:lnTo>
                  <a:lnTo>
                    <a:pt x="3602" y="1267"/>
                  </a:lnTo>
                  <a:lnTo>
                    <a:pt x="3539" y="1283"/>
                  </a:lnTo>
                  <a:lnTo>
                    <a:pt x="3489" y="1299"/>
                  </a:lnTo>
                  <a:lnTo>
                    <a:pt x="3476" y="1310"/>
                  </a:lnTo>
                  <a:lnTo>
                    <a:pt x="3467" y="1316"/>
                  </a:lnTo>
                  <a:lnTo>
                    <a:pt x="3464" y="1327"/>
                  </a:lnTo>
                  <a:lnTo>
                    <a:pt x="3464" y="1343"/>
                  </a:lnTo>
                  <a:lnTo>
                    <a:pt x="3473" y="1381"/>
                  </a:lnTo>
                  <a:lnTo>
                    <a:pt x="3483" y="1403"/>
                  </a:lnTo>
                  <a:lnTo>
                    <a:pt x="3495" y="1419"/>
                  </a:lnTo>
                  <a:lnTo>
                    <a:pt x="3533" y="1430"/>
                  </a:lnTo>
                  <a:lnTo>
                    <a:pt x="3580" y="1424"/>
                  </a:lnTo>
                  <a:lnTo>
                    <a:pt x="3627" y="1408"/>
                  </a:lnTo>
                  <a:close/>
                  <a:moveTo>
                    <a:pt x="4350" y="1604"/>
                  </a:moveTo>
                  <a:lnTo>
                    <a:pt x="4341" y="1593"/>
                  </a:lnTo>
                  <a:lnTo>
                    <a:pt x="4331" y="1588"/>
                  </a:lnTo>
                  <a:lnTo>
                    <a:pt x="4309" y="1582"/>
                  </a:lnTo>
                  <a:lnTo>
                    <a:pt x="4287" y="1588"/>
                  </a:lnTo>
                  <a:lnTo>
                    <a:pt x="4262" y="1598"/>
                  </a:lnTo>
                  <a:lnTo>
                    <a:pt x="4253" y="1604"/>
                  </a:lnTo>
                  <a:lnTo>
                    <a:pt x="4250" y="1609"/>
                  </a:lnTo>
                  <a:lnTo>
                    <a:pt x="4250" y="1620"/>
                  </a:lnTo>
                  <a:lnTo>
                    <a:pt x="4319" y="1740"/>
                  </a:lnTo>
                  <a:lnTo>
                    <a:pt x="4287" y="1713"/>
                  </a:lnTo>
                  <a:lnTo>
                    <a:pt x="4265" y="1685"/>
                  </a:lnTo>
                  <a:lnTo>
                    <a:pt x="4253" y="1669"/>
                  </a:lnTo>
                  <a:lnTo>
                    <a:pt x="4246" y="1653"/>
                  </a:lnTo>
                  <a:lnTo>
                    <a:pt x="4240" y="1642"/>
                  </a:lnTo>
                  <a:lnTo>
                    <a:pt x="4237" y="1631"/>
                  </a:lnTo>
                  <a:lnTo>
                    <a:pt x="4224" y="1626"/>
                  </a:lnTo>
                  <a:lnTo>
                    <a:pt x="4190" y="1626"/>
                  </a:lnTo>
                  <a:lnTo>
                    <a:pt x="4174" y="1631"/>
                  </a:lnTo>
                  <a:lnTo>
                    <a:pt x="4168" y="1636"/>
                  </a:lnTo>
                  <a:lnTo>
                    <a:pt x="4165" y="1642"/>
                  </a:lnTo>
                  <a:lnTo>
                    <a:pt x="4168" y="1658"/>
                  </a:lnTo>
                  <a:lnTo>
                    <a:pt x="4174" y="1675"/>
                  </a:lnTo>
                  <a:lnTo>
                    <a:pt x="4196" y="1718"/>
                  </a:lnTo>
                  <a:lnTo>
                    <a:pt x="4212" y="1745"/>
                  </a:lnTo>
                  <a:lnTo>
                    <a:pt x="4212" y="1751"/>
                  </a:lnTo>
                  <a:lnTo>
                    <a:pt x="4206" y="1745"/>
                  </a:lnTo>
                  <a:lnTo>
                    <a:pt x="4190" y="1734"/>
                  </a:lnTo>
                  <a:lnTo>
                    <a:pt x="4180" y="1740"/>
                  </a:lnTo>
                  <a:lnTo>
                    <a:pt x="4174" y="1745"/>
                  </a:lnTo>
                  <a:lnTo>
                    <a:pt x="4165" y="1756"/>
                  </a:lnTo>
                  <a:lnTo>
                    <a:pt x="4155" y="1761"/>
                  </a:lnTo>
                  <a:lnTo>
                    <a:pt x="4124" y="1789"/>
                  </a:lnTo>
                  <a:lnTo>
                    <a:pt x="4124" y="1800"/>
                  </a:lnTo>
                  <a:lnTo>
                    <a:pt x="4130" y="1810"/>
                  </a:lnTo>
                  <a:lnTo>
                    <a:pt x="4143" y="1821"/>
                  </a:lnTo>
                  <a:lnTo>
                    <a:pt x="4168" y="1821"/>
                  </a:lnTo>
                  <a:lnTo>
                    <a:pt x="4196" y="1816"/>
                  </a:lnTo>
                  <a:lnTo>
                    <a:pt x="4228" y="1805"/>
                  </a:lnTo>
                  <a:lnTo>
                    <a:pt x="4290" y="1789"/>
                  </a:lnTo>
                  <a:lnTo>
                    <a:pt x="4319" y="1783"/>
                  </a:lnTo>
                  <a:lnTo>
                    <a:pt x="4347" y="1783"/>
                  </a:lnTo>
                  <a:lnTo>
                    <a:pt x="4341" y="1789"/>
                  </a:lnTo>
                  <a:lnTo>
                    <a:pt x="4309" y="1805"/>
                  </a:lnTo>
                  <a:lnTo>
                    <a:pt x="4290" y="1821"/>
                  </a:lnTo>
                  <a:lnTo>
                    <a:pt x="4275" y="1832"/>
                  </a:lnTo>
                  <a:lnTo>
                    <a:pt x="4272" y="1838"/>
                  </a:lnTo>
                  <a:lnTo>
                    <a:pt x="4268" y="1848"/>
                  </a:lnTo>
                  <a:lnTo>
                    <a:pt x="4268" y="1854"/>
                  </a:lnTo>
                  <a:lnTo>
                    <a:pt x="4278" y="1887"/>
                  </a:lnTo>
                  <a:lnTo>
                    <a:pt x="4287" y="1935"/>
                  </a:lnTo>
                  <a:lnTo>
                    <a:pt x="4290" y="1946"/>
                  </a:lnTo>
                  <a:lnTo>
                    <a:pt x="4306" y="1946"/>
                  </a:lnTo>
                  <a:lnTo>
                    <a:pt x="4325" y="1935"/>
                  </a:lnTo>
                  <a:lnTo>
                    <a:pt x="4350" y="1925"/>
                  </a:lnTo>
                  <a:lnTo>
                    <a:pt x="4385" y="1930"/>
                  </a:lnTo>
                  <a:lnTo>
                    <a:pt x="4413" y="1935"/>
                  </a:lnTo>
                  <a:lnTo>
                    <a:pt x="4438" y="1925"/>
                  </a:lnTo>
                  <a:lnTo>
                    <a:pt x="4448" y="1919"/>
                  </a:lnTo>
                  <a:lnTo>
                    <a:pt x="4454" y="1908"/>
                  </a:lnTo>
                  <a:lnTo>
                    <a:pt x="4454" y="1897"/>
                  </a:lnTo>
                  <a:lnTo>
                    <a:pt x="4451" y="1881"/>
                  </a:lnTo>
                  <a:lnTo>
                    <a:pt x="4441" y="1848"/>
                  </a:lnTo>
                  <a:lnTo>
                    <a:pt x="4441" y="1816"/>
                  </a:lnTo>
                  <a:lnTo>
                    <a:pt x="4454" y="1816"/>
                  </a:lnTo>
                  <a:lnTo>
                    <a:pt x="4463" y="1827"/>
                  </a:lnTo>
                  <a:lnTo>
                    <a:pt x="4476" y="1843"/>
                  </a:lnTo>
                  <a:lnTo>
                    <a:pt x="4479" y="1843"/>
                  </a:lnTo>
                  <a:lnTo>
                    <a:pt x="4482" y="1838"/>
                  </a:lnTo>
                  <a:lnTo>
                    <a:pt x="4460" y="1761"/>
                  </a:lnTo>
                  <a:lnTo>
                    <a:pt x="4457" y="1734"/>
                  </a:lnTo>
                  <a:lnTo>
                    <a:pt x="4454" y="1680"/>
                  </a:lnTo>
                  <a:lnTo>
                    <a:pt x="4451" y="1653"/>
                  </a:lnTo>
                  <a:lnTo>
                    <a:pt x="4444" y="1626"/>
                  </a:lnTo>
                  <a:lnTo>
                    <a:pt x="4432" y="1604"/>
                  </a:lnTo>
                  <a:lnTo>
                    <a:pt x="4413" y="1582"/>
                  </a:lnTo>
                  <a:lnTo>
                    <a:pt x="4394" y="1571"/>
                  </a:lnTo>
                  <a:lnTo>
                    <a:pt x="4382" y="1571"/>
                  </a:lnTo>
                  <a:lnTo>
                    <a:pt x="4369" y="1593"/>
                  </a:lnTo>
                  <a:lnTo>
                    <a:pt x="4363" y="1609"/>
                  </a:lnTo>
                  <a:lnTo>
                    <a:pt x="4360" y="1615"/>
                  </a:lnTo>
                  <a:lnTo>
                    <a:pt x="4350" y="1604"/>
                  </a:lnTo>
                  <a:close/>
                  <a:moveTo>
                    <a:pt x="5589" y="4529"/>
                  </a:moveTo>
                  <a:lnTo>
                    <a:pt x="5598" y="4523"/>
                  </a:lnTo>
                  <a:lnTo>
                    <a:pt x="5604" y="4502"/>
                  </a:lnTo>
                  <a:lnTo>
                    <a:pt x="5611" y="4474"/>
                  </a:lnTo>
                  <a:lnTo>
                    <a:pt x="5614" y="4447"/>
                  </a:lnTo>
                  <a:lnTo>
                    <a:pt x="5614" y="4420"/>
                  </a:lnTo>
                  <a:lnTo>
                    <a:pt x="5611" y="4398"/>
                  </a:lnTo>
                  <a:lnTo>
                    <a:pt x="5607" y="4387"/>
                  </a:lnTo>
                  <a:lnTo>
                    <a:pt x="5601" y="4387"/>
                  </a:lnTo>
                  <a:lnTo>
                    <a:pt x="5595" y="4382"/>
                  </a:lnTo>
                  <a:lnTo>
                    <a:pt x="5585" y="4387"/>
                  </a:lnTo>
                  <a:lnTo>
                    <a:pt x="5573" y="4398"/>
                  </a:lnTo>
                  <a:lnTo>
                    <a:pt x="5563" y="4420"/>
                  </a:lnTo>
                  <a:lnTo>
                    <a:pt x="5560" y="4442"/>
                  </a:lnTo>
                  <a:lnTo>
                    <a:pt x="5560" y="4469"/>
                  </a:lnTo>
                  <a:lnTo>
                    <a:pt x="5563" y="4496"/>
                  </a:lnTo>
                  <a:lnTo>
                    <a:pt x="5573" y="4512"/>
                  </a:lnTo>
                  <a:lnTo>
                    <a:pt x="5579" y="4529"/>
                  </a:lnTo>
                  <a:lnTo>
                    <a:pt x="5589" y="4529"/>
                  </a:lnTo>
                  <a:close/>
                  <a:moveTo>
                    <a:pt x="4683" y="1408"/>
                  </a:moveTo>
                  <a:lnTo>
                    <a:pt x="4712" y="1403"/>
                  </a:lnTo>
                  <a:lnTo>
                    <a:pt x="4727" y="1397"/>
                  </a:lnTo>
                  <a:lnTo>
                    <a:pt x="4737" y="1386"/>
                  </a:lnTo>
                  <a:lnTo>
                    <a:pt x="4737" y="1375"/>
                  </a:lnTo>
                  <a:lnTo>
                    <a:pt x="4731" y="1365"/>
                  </a:lnTo>
                  <a:lnTo>
                    <a:pt x="4715" y="1348"/>
                  </a:lnTo>
                  <a:lnTo>
                    <a:pt x="4696" y="1343"/>
                  </a:lnTo>
                  <a:lnTo>
                    <a:pt x="4671" y="1337"/>
                  </a:lnTo>
                  <a:lnTo>
                    <a:pt x="4617" y="1332"/>
                  </a:lnTo>
                  <a:lnTo>
                    <a:pt x="4576" y="1337"/>
                  </a:lnTo>
                  <a:lnTo>
                    <a:pt x="4561" y="1343"/>
                  </a:lnTo>
                  <a:lnTo>
                    <a:pt x="4548" y="1354"/>
                  </a:lnTo>
                  <a:lnTo>
                    <a:pt x="4542" y="1365"/>
                  </a:lnTo>
                  <a:lnTo>
                    <a:pt x="4539" y="1381"/>
                  </a:lnTo>
                  <a:lnTo>
                    <a:pt x="4542" y="1392"/>
                  </a:lnTo>
                  <a:lnTo>
                    <a:pt x="4551" y="1403"/>
                  </a:lnTo>
                  <a:lnTo>
                    <a:pt x="4564" y="1408"/>
                  </a:lnTo>
                  <a:lnTo>
                    <a:pt x="4683" y="1408"/>
                  </a:lnTo>
                  <a:close/>
                  <a:moveTo>
                    <a:pt x="4001" y="1892"/>
                  </a:moveTo>
                  <a:lnTo>
                    <a:pt x="4001" y="1903"/>
                  </a:lnTo>
                  <a:lnTo>
                    <a:pt x="4004" y="1914"/>
                  </a:lnTo>
                  <a:lnTo>
                    <a:pt x="4014" y="1925"/>
                  </a:lnTo>
                  <a:lnTo>
                    <a:pt x="4026" y="1930"/>
                  </a:lnTo>
                  <a:lnTo>
                    <a:pt x="4042" y="1930"/>
                  </a:lnTo>
                  <a:lnTo>
                    <a:pt x="4055" y="1925"/>
                  </a:lnTo>
                  <a:lnTo>
                    <a:pt x="4067" y="1914"/>
                  </a:lnTo>
                  <a:lnTo>
                    <a:pt x="4077" y="1903"/>
                  </a:lnTo>
                  <a:lnTo>
                    <a:pt x="4077" y="1887"/>
                  </a:lnTo>
                  <a:lnTo>
                    <a:pt x="4061" y="1859"/>
                  </a:lnTo>
                  <a:lnTo>
                    <a:pt x="4048" y="1848"/>
                  </a:lnTo>
                  <a:lnTo>
                    <a:pt x="4036" y="1843"/>
                  </a:lnTo>
                  <a:lnTo>
                    <a:pt x="4023" y="1843"/>
                  </a:lnTo>
                  <a:lnTo>
                    <a:pt x="4011" y="1848"/>
                  </a:lnTo>
                  <a:lnTo>
                    <a:pt x="4004" y="1865"/>
                  </a:lnTo>
                  <a:lnTo>
                    <a:pt x="4001" y="1892"/>
                  </a:lnTo>
                  <a:close/>
                  <a:moveTo>
                    <a:pt x="3171" y="1713"/>
                  </a:moveTo>
                  <a:lnTo>
                    <a:pt x="3134" y="1740"/>
                  </a:lnTo>
                  <a:lnTo>
                    <a:pt x="3099" y="1778"/>
                  </a:lnTo>
                  <a:lnTo>
                    <a:pt x="3090" y="1794"/>
                  </a:lnTo>
                  <a:lnTo>
                    <a:pt x="3087" y="1810"/>
                  </a:lnTo>
                  <a:lnTo>
                    <a:pt x="3087" y="1816"/>
                  </a:lnTo>
                  <a:lnTo>
                    <a:pt x="3090" y="1821"/>
                  </a:lnTo>
                  <a:lnTo>
                    <a:pt x="3109" y="1827"/>
                  </a:lnTo>
                  <a:lnTo>
                    <a:pt x="3118" y="1827"/>
                  </a:lnTo>
                  <a:lnTo>
                    <a:pt x="3131" y="1821"/>
                  </a:lnTo>
                  <a:lnTo>
                    <a:pt x="3146" y="1810"/>
                  </a:lnTo>
                  <a:lnTo>
                    <a:pt x="3162" y="1789"/>
                  </a:lnTo>
                  <a:lnTo>
                    <a:pt x="3175" y="1761"/>
                  </a:lnTo>
                  <a:lnTo>
                    <a:pt x="3184" y="1740"/>
                  </a:lnTo>
                  <a:lnTo>
                    <a:pt x="3184" y="1713"/>
                  </a:lnTo>
                  <a:lnTo>
                    <a:pt x="3171" y="1713"/>
                  </a:lnTo>
                  <a:close/>
                  <a:moveTo>
                    <a:pt x="3369" y="1549"/>
                  </a:moveTo>
                  <a:lnTo>
                    <a:pt x="3369" y="1555"/>
                  </a:lnTo>
                  <a:lnTo>
                    <a:pt x="3376" y="1560"/>
                  </a:lnTo>
                  <a:lnTo>
                    <a:pt x="3398" y="1571"/>
                  </a:lnTo>
                  <a:lnTo>
                    <a:pt x="3429" y="1571"/>
                  </a:lnTo>
                  <a:lnTo>
                    <a:pt x="3454" y="1560"/>
                  </a:lnTo>
                  <a:lnTo>
                    <a:pt x="3458" y="1555"/>
                  </a:lnTo>
                  <a:lnTo>
                    <a:pt x="3458" y="1549"/>
                  </a:lnTo>
                  <a:lnTo>
                    <a:pt x="3454" y="1539"/>
                  </a:lnTo>
                  <a:lnTo>
                    <a:pt x="3429" y="1528"/>
                  </a:lnTo>
                  <a:lnTo>
                    <a:pt x="3395" y="1528"/>
                  </a:lnTo>
                  <a:lnTo>
                    <a:pt x="3379" y="1539"/>
                  </a:lnTo>
                  <a:lnTo>
                    <a:pt x="3369" y="1549"/>
                  </a:lnTo>
                  <a:close/>
                  <a:moveTo>
                    <a:pt x="3426" y="1348"/>
                  </a:moveTo>
                  <a:lnTo>
                    <a:pt x="3442" y="1348"/>
                  </a:lnTo>
                  <a:lnTo>
                    <a:pt x="3445" y="1343"/>
                  </a:lnTo>
                  <a:lnTo>
                    <a:pt x="3445" y="1337"/>
                  </a:lnTo>
                  <a:lnTo>
                    <a:pt x="3439" y="1321"/>
                  </a:lnTo>
                  <a:lnTo>
                    <a:pt x="3414" y="1278"/>
                  </a:lnTo>
                  <a:lnTo>
                    <a:pt x="3404" y="1272"/>
                  </a:lnTo>
                  <a:lnTo>
                    <a:pt x="3385" y="1272"/>
                  </a:lnTo>
                  <a:lnTo>
                    <a:pt x="3360" y="1294"/>
                  </a:lnTo>
                  <a:lnTo>
                    <a:pt x="3360" y="1310"/>
                  </a:lnTo>
                  <a:lnTo>
                    <a:pt x="3376" y="1327"/>
                  </a:lnTo>
                  <a:lnTo>
                    <a:pt x="3398" y="1343"/>
                  </a:lnTo>
                  <a:lnTo>
                    <a:pt x="3410" y="1348"/>
                  </a:lnTo>
                  <a:lnTo>
                    <a:pt x="3426" y="1348"/>
                  </a:lnTo>
                  <a:close/>
                  <a:moveTo>
                    <a:pt x="4111" y="1615"/>
                  </a:moveTo>
                  <a:lnTo>
                    <a:pt x="4096" y="1609"/>
                  </a:lnTo>
                  <a:lnTo>
                    <a:pt x="4067" y="1577"/>
                  </a:lnTo>
                  <a:lnTo>
                    <a:pt x="4061" y="1571"/>
                  </a:lnTo>
                  <a:lnTo>
                    <a:pt x="4052" y="1566"/>
                  </a:lnTo>
                  <a:lnTo>
                    <a:pt x="4042" y="1566"/>
                  </a:lnTo>
                  <a:lnTo>
                    <a:pt x="4026" y="1577"/>
                  </a:lnTo>
                  <a:lnTo>
                    <a:pt x="4017" y="1588"/>
                  </a:lnTo>
                  <a:lnTo>
                    <a:pt x="4014" y="1598"/>
                  </a:lnTo>
                  <a:lnTo>
                    <a:pt x="4017" y="1609"/>
                  </a:lnTo>
                  <a:lnTo>
                    <a:pt x="4026" y="1636"/>
                  </a:lnTo>
                  <a:lnTo>
                    <a:pt x="4033" y="1647"/>
                  </a:lnTo>
                  <a:lnTo>
                    <a:pt x="4039" y="1653"/>
                  </a:lnTo>
                  <a:lnTo>
                    <a:pt x="4077" y="1653"/>
                  </a:lnTo>
                  <a:lnTo>
                    <a:pt x="4096" y="1647"/>
                  </a:lnTo>
                  <a:lnTo>
                    <a:pt x="4111" y="1636"/>
                  </a:lnTo>
                  <a:lnTo>
                    <a:pt x="4124" y="1631"/>
                  </a:lnTo>
                  <a:lnTo>
                    <a:pt x="4124" y="1620"/>
                  </a:lnTo>
                  <a:lnTo>
                    <a:pt x="4111" y="1615"/>
                  </a:lnTo>
                  <a:close/>
                  <a:moveTo>
                    <a:pt x="4146" y="1664"/>
                  </a:moveTo>
                  <a:lnTo>
                    <a:pt x="4133" y="1658"/>
                  </a:lnTo>
                  <a:lnTo>
                    <a:pt x="4118" y="1658"/>
                  </a:lnTo>
                  <a:lnTo>
                    <a:pt x="4052" y="1675"/>
                  </a:lnTo>
                  <a:lnTo>
                    <a:pt x="4036" y="1685"/>
                  </a:lnTo>
                  <a:lnTo>
                    <a:pt x="4030" y="1691"/>
                  </a:lnTo>
                  <a:lnTo>
                    <a:pt x="4026" y="1696"/>
                  </a:lnTo>
                  <a:lnTo>
                    <a:pt x="4030" y="1702"/>
                  </a:lnTo>
                  <a:lnTo>
                    <a:pt x="4039" y="1707"/>
                  </a:lnTo>
                  <a:lnTo>
                    <a:pt x="4058" y="1707"/>
                  </a:lnTo>
                  <a:lnTo>
                    <a:pt x="4102" y="1696"/>
                  </a:lnTo>
                  <a:lnTo>
                    <a:pt x="4140" y="1680"/>
                  </a:lnTo>
                  <a:lnTo>
                    <a:pt x="4146" y="1675"/>
                  </a:lnTo>
                  <a:lnTo>
                    <a:pt x="4149" y="1669"/>
                  </a:lnTo>
                  <a:lnTo>
                    <a:pt x="4146" y="1664"/>
                  </a:lnTo>
                  <a:close/>
                  <a:moveTo>
                    <a:pt x="4070" y="1745"/>
                  </a:moveTo>
                  <a:lnTo>
                    <a:pt x="4092" y="1745"/>
                  </a:lnTo>
                  <a:lnTo>
                    <a:pt x="4124" y="1734"/>
                  </a:lnTo>
                  <a:lnTo>
                    <a:pt x="4149" y="1718"/>
                  </a:lnTo>
                  <a:lnTo>
                    <a:pt x="4152" y="1713"/>
                  </a:lnTo>
                  <a:lnTo>
                    <a:pt x="4152" y="1707"/>
                  </a:lnTo>
                  <a:lnTo>
                    <a:pt x="4130" y="1707"/>
                  </a:lnTo>
                  <a:lnTo>
                    <a:pt x="4096" y="1718"/>
                  </a:lnTo>
                  <a:lnTo>
                    <a:pt x="4070" y="1729"/>
                  </a:lnTo>
                  <a:lnTo>
                    <a:pt x="4067" y="1740"/>
                  </a:lnTo>
                  <a:lnTo>
                    <a:pt x="4070" y="1745"/>
                  </a:lnTo>
                  <a:close/>
                  <a:moveTo>
                    <a:pt x="4102" y="1778"/>
                  </a:moveTo>
                  <a:lnTo>
                    <a:pt x="4111" y="1778"/>
                  </a:lnTo>
                  <a:lnTo>
                    <a:pt x="4121" y="1772"/>
                  </a:lnTo>
                  <a:lnTo>
                    <a:pt x="4146" y="1756"/>
                  </a:lnTo>
                  <a:lnTo>
                    <a:pt x="4165" y="1740"/>
                  </a:lnTo>
                  <a:lnTo>
                    <a:pt x="4171" y="1729"/>
                  </a:lnTo>
                  <a:lnTo>
                    <a:pt x="4152" y="1729"/>
                  </a:lnTo>
                  <a:lnTo>
                    <a:pt x="4124" y="1745"/>
                  </a:lnTo>
                  <a:lnTo>
                    <a:pt x="4102" y="1761"/>
                  </a:lnTo>
                  <a:lnTo>
                    <a:pt x="4099" y="1772"/>
                  </a:lnTo>
                  <a:lnTo>
                    <a:pt x="4102" y="1778"/>
                  </a:lnTo>
                  <a:close/>
                  <a:moveTo>
                    <a:pt x="5252" y="1060"/>
                  </a:moveTo>
                  <a:lnTo>
                    <a:pt x="5252" y="1049"/>
                  </a:lnTo>
                  <a:lnTo>
                    <a:pt x="5224" y="1049"/>
                  </a:lnTo>
                  <a:lnTo>
                    <a:pt x="5196" y="1066"/>
                  </a:lnTo>
                  <a:lnTo>
                    <a:pt x="5171" y="1087"/>
                  </a:lnTo>
                  <a:lnTo>
                    <a:pt x="5167" y="1098"/>
                  </a:lnTo>
                  <a:lnTo>
                    <a:pt x="5174" y="1098"/>
                  </a:lnTo>
                  <a:lnTo>
                    <a:pt x="5199" y="1093"/>
                  </a:lnTo>
                  <a:lnTo>
                    <a:pt x="5233" y="1082"/>
                  </a:lnTo>
                  <a:lnTo>
                    <a:pt x="5246" y="1071"/>
                  </a:lnTo>
                  <a:lnTo>
                    <a:pt x="5252" y="1060"/>
                  </a:lnTo>
                  <a:close/>
                  <a:moveTo>
                    <a:pt x="5469" y="6018"/>
                  </a:moveTo>
                  <a:lnTo>
                    <a:pt x="5507" y="6046"/>
                  </a:lnTo>
                  <a:lnTo>
                    <a:pt x="5523" y="6051"/>
                  </a:lnTo>
                  <a:lnTo>
                    <a:pt x="5532" y="6051"/>
                  </a:lnTo>
                  <a:lnTo>
                    <a:pt x="5535" y="6040"/>
                  </a:lnTo>
                  <a:lnTo>
                    <a:pt x="5535" y="6029"/>
                  </a:lnTo>
                  <a:lnTo>
                    <a:pt x="5526" y="6008"/>
                  </a:lnTo>
                  <a:lnTo>
                    <a:pt x="5510" y="5969"/>
                  </a:lnTo>
                  <a:lnTo>
                    <a:pt x="5497" y="5964"/>
                  </a:lnTo>
                  <a:lnTo>
                    <a:pt x="5479" y="5964"/>
                  </a:lnTo>
                  <a:lnTo>
                    <a:pt x="5460" y="5969"/>
                  </a:lnTo>
                  <a:lnTo>
                    <a:pt x="5453" y="5975"/>
                  </a:lnTo>
                  <a:lnTo>
                    <a:pt x="5447" y="5986"/>
                  </a:lnTo>
                  <a:lnTo>
                    <a:pt x="5447" y="6002"/>
                  </a:lnTo>
                  <a:lnTo>
                    <a:pt x="5469" y="6018"/>
                  </a:lnTo>
                  <a:close/>
                  <a:moveTo>
                    <a:pt x="5620" y="5529"/>
                  </a:moveTo>
                  <a:lnTo>
                    <a:pt x="5626" y="5524"/>
                  </a:lnTo>
                  <a:lnTo>
                    <a:pt x="5629" y="5513"/>
                  </a:lnTo>
                  <a:lnTo>
                    <a:pt x="5636" y="5464"/>
                  </a:lnTo>
                  <a:lnTo>
                    <a:pt x="5639" y="5442"/>
                  </a:lnTo>
                  <a:lnTo>
                    <a:pt x="5639" y="5431"/>
                  </a:lnTo>
                  <a:lnTo>
                    <a:pt x="5623" y="5404"/>
                  </a:lnTo>
                  <a:lnTo>
                    <a:pt x="5620" y="5404"/>
                  </a:lnTo>
                  <a:lnTo>
                    <a:pt x="5617" y="5426"/>
                  </a:lnTo>
                  <a:lnTo>
                    <a:pt x="5611" y="5453"/>
                  </a:lnTo>
                  <a:lnTo>
                    <a:pt x="5607" y="5453"/>
                  </a:lnTo>
                  <a:lnTo>
                    <a:pt x="5607" y="5415"/>
                  </a:lnTo>
                  <a:lnTo>
                    <a:pt x="5604" y="5415"/>
                  </a:lnTo>
                  <a:lnTo>
                    <a:pt x="5604" y="5448"/>
                  </a:lnTo>
                  <a:lnTo>
                    <a:pt x="5601" y="5458"/>
                  </a:lnTo>
                  <a:lnTo>
                    <a:pt x="5595" y="5464"/>
                  </a:lnTo>
                  <a:lnTo>
                    <a:pt x="5592" y="5475"/>
                  </a:lnTo>
                  <a:lnTo>
                    <a:pt x="5585" y="5486"/>
                  </a:lnTo>
                  <a:lnTo>
                    <a:pt x="5573" y="5513"/>
                  </a:lnTo>
                  <a:lnTo>
                    <a:pt x="5573" y="5529"/>
                  </a:lnTo>
                  <a:lnTo>
                    <a:pt x="5576" y="5535"/>
                  </a:lnTo>
                  <a:lnTo>
                    <a:pt x="5579" y="5529"/>
                  </a:lnTo>
                  <a:lnTo>
                    <a:pt x="5592" y="5502"/>
                  </a:lnTo>
                  <a:lnTo>
                    <a:pt x="5601" y="5486"/>
                  </a:lnTo>
                  <a:lnTo>
                    <a:pt x="5601" y="5491"/>
                  </a:lnTo>
                  <a:lnTo>
                    <a:pt x="5598" y="5507"/>
                  </a:lnTo>
                  <a:lnTo>
                    <a:pt x="5589" y="5535"/>
                  </a:lnTo>
                  <a:lnTo>
                    <a:pt x="5598" y="5529"/>
                  </a:lnTo>
                  <a:lnTo>
                    <a:pt x="5604" y="5524"/>
                  </a:lnTo>
                  <a:lnTo>
                    <a:pt x="5607" y="5518"/>
                  </a:lnTo>
                  <a:lnTo>
                    <a:pt x="5614" y="5502"/>
                  </a:lnTo>
                  <a:lnTo>
                    <a:pt x="5617" y="5480"/>
                  </a:lnTo>
                  <a:lnTo>
                    <a:pt x="5623" y="5469"/>
                  </a:lnTo>
                  <a:lnTo>
                    <a:pt x="5626" y="5469"/>
                  </a:lnTo>
                  <a:lnTo>
                    <a:pt x="5626" y="5480"/>
                  </a:lnTo>
                  <a:lnTo>
                    <a:pt x="5620" y="5524"/>
                  </a:lnTo>
                  <a:lnTo>
                    <a:pt x="5620" y="5529"/>
                  </a:lnTo>
                  <a:close/>
                  <a:moveTo>
                    <a:pt x="5651" y="5480"/>
                  </a:moveTo>
                  <a:lnTo>
                    <a:pt x="5658" y="5469"/>
                  </a:lnTo>
                  <a:lnTo>
                    <a:pt x="5658" y="5431"/>
                  </a:lnTo>
                  <a:lnTo>
                    <a:pt x="5655" y="5431"/>
                  </a:lnTo>
                  <a:lnTo>
                    <a:pt x="5648" y="5437"/>
                  </a:lnTo>
                  <a:lnTo>
                    <a:pt x="5648" y="5448"/>
                  </a:lnTo>
                  <a:lnTo>
                    <a:pt x="5642" y="5480"/>
                  </a:lnTo>
                  <a:lnTo>
                    <a:pt x="5639" y="5486"/>
                  </a:lnTo>
                  <a:lnTo>
                    <a:pt x="5642" y="5486"/>
                  </a:lnTo>
                  <a:lnTo>
                    <a:pt x="5651" y="5480"/>
                  </a:lnTo>
                  <a:close/>
                  <a:moveTo>
                    <a:pt x="5585" y="5464"/>
                  </a:moveTo>
                  <a:lnTo>
                    <a:pt x="5592" y="5448"/>
                  </a:lnTo>
                  <a:lnTo>
                    <a:pt x="5595" y="5437"/>
                  </a:lnTo>
                  <a:lnTo>
                    <a:pt x="5595" y="5431"/>
                  </a:lnTo>
                  <a:lnTo>
                    <a:pt x="5592" y="5431"/>
                  </a:lnTo>
                  <a:lnTo>
                    <a:pt x="5589" y="5442"/>
                  </a:lnTo>
                  <a:lnTo>
                    <a:pt x="5579" y="5442"/>
                  </a:lnTo>
                  <a:lnTo>
                    <a:pt x="5570" y="5448"/>
                  </a:lnTo>
                  <a:lnTo>
                    <a:pt x="5567" y="5453"/>
                  </a:lnTo>
                  <a:lnTo>
                    <a:pt x="5567" y="5475"/>
                  </a:lnTo>
                  <a:lnTo>
                    <a:pt x="5570" y="5475"/>
                  </a:lnTo>
                  <a:lnTo>
                    <a:pt x="5585" y="5464"/>
                  </a:lnTo>
                  <a:close/>
                  <a:moveTo>
                    <a:pt x="6321" y="4768"/>
                  </a:moveTo>
                  <a:lnTo>
                    <a:pt x="6330" y="4768"/>
                  </a:lnTo>
                  <a:lnTo>
                    <a:pt x="6343" y="4752"/>
                  </a:lnTo>
                  <a:lnTo>
                    <a:pt x="6346" y="4741"/>
                  </a:lnTo>
                  <a:lnTo>
                    <a:pt x="6346" y="4719"/>
                  </a:lnTo>
                  <a:lnTo>
                    <a:pt x="6334" y="4708"/>
                  </a:lnTo>
                  <a:lnTo>
                    <a:pt x="6321" y="4719"/>
                  </a:lnTo>
                  <a:lnTo>
                    <a:pt x="6318" y="4730"/>
                  </a:lnTo>
                  <a:lnTo>
                    <a:pt x="6315" y="4746"/>
                  </a:lnTo>
                  <a:lnTo>
                    <a:pt x="6312" y="4757"/>
                  </a:lnTo>
                  <a:lnTo>
                    <a:pt x="6315" y="4768"/>
                  </a:lnTo>
                  <a:lnTo>
                    <a:pt x="6321" y="4768"/>
                  </a:lnTo>
                  <a:close/>
                  <a:moveTo>
                    <a:pt x="7446" y="13276"/>
                  </a:moveTo>
                  <a:lnTo>
                    <a:pt x="7443" y="13287"/>
                  </a:lnTo>
                  <a:lnTo>
                    <a:pt x="7446" y="13298"/>
                  </a:lnTo>
                  <a:lnTo>
                    <a:pt x="7453" y="13309"/>
                  </a:lnTo>
                  <a:lnTo>
                    <a:pt x="7459" y="13309"/>
                  </a:lnTo>
                  <a:lnTo>
                    <a:pt x="7459" y="13293"/>
                  </a:lnTo>
                  <a:lnTo>
                    <a:pt x="7453" y="13276"/>
                  </a:lnTo>
                  <a:lnTo>
                    <a:pt x="7446" y="13276"/>
                  </a:lnTo>
                  <a:close/>
                  <a:moveTo>
                    <a:pt x="7468" y="13516"/>
                  </a:moveTo>
                  <a:lnTo>
                    <a:pt x="7471" y="13505"/>
                  </a:lnTo>
                  <a:lnTo>
                    <a:pt x="7475" y="13488"/>
                  </a:lnTo>
                  <a:lnTo>
                    <a:pt x="7471" y="13478"/>
                  </a:lnTo>
                  <a:lnTo>
                    <a:pt x="7465" y="13478"/>
                  </a:lnTo>
                  <a:lnTo>
                    <a:pt x="7462" y="13483"/>
                  </a:lnTo>
                  <a:lnTo>
                    <a:pt x="7456" y="13505"/>
                  </a:lnTo>
                  <a:lnTo>
                    <a:pt x="7462" y="13516"/>
                  </a:lnTo>
                  <a:lnTo>
                    <a:pt x="7468" y="13516"/>
                  </a:lnTo>
                  <a:close/>
                  <a:moveTo>
                    <a:pt x="7453" y="13537"/>
                  </a:moveTo>
                  <a:lnTo>
                    <a:pt x="7459" y="13527"/>
                  </a:lnTo>
                  <a:lnTo>
                    <a:pt x="7453" y="13499"/>
                  </a:lnTo>
                  <a:lnTo>
                    <a:pt x="7449" y="13488"/>
                  </a:lnTo>
                  <a:lnTo>
                    <a:pt x="7449" y="13510"/>
                  </a:lnTo>
                  <a:lnTo>
                    <a:pt x="7446" y="13521"/>
                  </a:lnTo>
                  <a:lnTo>
                    <a:pt x="7446" y="13537"/>
                  </a:lnTo>
                  <a:lnTo>
                    <a:pt x="7453" y="13537"/>
                  </a:lnTo>
                  <a:close/>
                  <a:moveTo>
                    <a:pt x="7402" y="13581"/>
                  </a:moveTo>
                  <a:lnTo>
                    <a:pt x="7396" y="13592"/>
                  </a:lnTo>
                  <a:lnTo>
                    <a:pt x="7390" y="13608"/>
                  </a:lnTo>
                  <a:lnTo>
                    <a:pt x="7390" y="13624"/>
                  </a:lnTo>
                  <a:lnTo>
                    <a:pt x="7393" y="13624"/>
                  </a:lnTo>
                  <a:lnTo>
                    <a:pt x="7396" y="13613"/>
                  </a:lnTo>
                  <a:lnTo>
                    <a:pt x="7402" y="13597"/>
                  </a:lnTo>
                  <a:lnTo>
                    <a:pt x="7402" y="13581"/>
                  </a:lnTo>
                  <a:close/>
                  <a:moveTo>
                    <a:pt x="7421" y="13641"/>
                  </a:moveTo>
                  <a:lnTo>
                    <a:pt x="7418" y="13641"/>
                  </a:lnTo>
                  <a:lnTo>
                    <a:pt x="7412" y="13646"/>
                  </a:lnTo>
                  <a:lnTo>
                    <a:pt x="7408" y="13657"/>
                  </a:lnTo>
                  <a:lnTo>
                    <a:pt x="7408" y="13668"/>
                  </a:lnTo>
                  <a:lnTo>
                    <a:pt x="7415" y="13662"/>
                  </a:lnTo>
                  <a:lnTo>
                    <a:pt x="7421" y="13652"/>
                  </a:lnTo>
                  <a:lnTo>
                    <a:pt x="7421" y="13641"/>
                  </a:lnTo>
                  <a:close/>
                  <a:moveTo>
                    <a:pt x="7418" y="13613"/>
                  </a:moveTo>
                  <a:lnTo>
                    <a:pt x="7412" y="13613"/>
                  </a:lnTo>
                  <a:lnTo>
                    <a:pt x="7408" y="13624"/>
                  </a:lnTo>
                  <a:lnTo>
                    <a:pt x="7405" y="13630"/>
                  </a:lnTo>
                  <a:lnTo>
                    <a:pt x="7408" y="13635"/>
                  </a:lnTo>
                  <a:lnTo>
                    <a:pt x="7418" y="13619"/>
                  </a:lnTo>
                  <a:lnTo>
                    <a:pt x="7418" y="13613"/>
                  </a:lnTo>
                  <a:close/>
                  <a:moveTo>
                    <a:pt x="7459" y="13461"/>
                  </a:moveTo>
                  <a:lnTo>
                    <a:pt x="7459" y="13467"/>
                  </a:lnTo>
                  <a:lnTo>
                    <a:pt x="7462" y="13467"/>
                  </a:lnTo>
                  <a:lnTo>
                    <a:pt x="7468" y="13461"/>
                  </a:lnTo>
                  <a:lnTo>
                    <a:pt x="7475" y="13450"/>
                  </a:lnTo>
                  <a:lnTo>
                    <a:pt x="7471" y="13445"/>
                  </a:lnTo>
                  <a:lnTo>
                    <a:pt x="7468" y="13450"/>
                  </a:lnTo>
                  <a:lnTo>
                    <a:pt x="7462" y="13456"/>
                  </a:lnTo>
                  <a:lnTo>
                    <a:pt x="7459" y="13461"/>
                  </a:lnTo>
                  <a:close/>
                  <a:moveTo>
                    <a:pt x="10904" y="1359"/>
                  </a:moveTo>
                  <a:lnTo>
                    <a:pt x="10910" y="1370"/>
                  </a:lnTo>
                  <a:lnTo>
                    <a:pt x="10910" y="1381"/>
                  </a:lnTo>
                  <a:lnTo>
                    <a:pt x="10913" y="1386"/>
                  </a:lnTo>
                  <a:lnTo>
                    <a:pt x="10916" y="1386"/>
                  </a:lnTo>
                  <a:lnTo>
                    <a:pt x="10935" y="1375"/>
                  </a:lnTo>
                  <a:lnTo>
                    <a:pt x="10985" y="1365"/>
                  </a:lnTo>
                  <a:lnTo>
                    <a:pt x="10995" y="1365"/>
                  </a:lnTo>
                  <a:lnTo>
                    <a:pt x="11001" y="1359"/>
                  </a:lnTo>
                  <a:lnTo>
                    <a:pt x="11004" y="1348"/>
                  </a:lnTo>
                  <a:lnTo>
                    <a:pt x="11004" y="1332"/>
                  </a:lnTo>
                  <a:lnTo>
                    <a:pt x="11001" y="1316"/>
                  </a:lnTo>
                  <a:lnTo>
                    <a:pt x="10989" y="1294"/>
                  </a:lnTo>
                  <a:lnTo>
                    <a:pt x="10976" y="1288"/>
                  </a:lnTo>
                  <a:lnTo>
                    <a:pt x="10951" y="1288"/>
                  </a:lnTo>
                  <a:lnTo>
                    <a:pt x="10923" y="1299"/>
                  </a:lnTo>
                  <a:lnTo>
                    <a:pt x="10897" y="1310"/>
                  </a:lnTo>
                  <a:lnTo>
                    <a:pt x="10882" y="1321"/>
                  </a:lnTo>
                  <a:lnTo>
                    <a:pt x="10879" y="1327"/>
                  </a:lnTo>
                  <a:lnTo>
                    <a:pt x="10882" y="1332"/>
                  </a:lnTo>
                  <a:lnTo>
                    <a:pt x="10904" y="1359"/>
                  </a:lnTo>
                  <a:close/>
                  <a:moveTo>
                    <a:pt x="11158" y="1457"/>
                  </a:moveTo>
                  <a:lnTo>
                    <a:pt x="11146" y="1452"/>
                  </a:lnTo>
                  <a:lnTo>
                    <a:pt x="11136" y="1452"/>
                  </a:lnTo>
                  <a:lnTo>
                    <a:pt x="11124" y="1457"/>
                  </a:lnTo>
                  <a:lnTo>
                    <a:pt x="11114" y="1462"/>
                  </a:lnTo>
                  <a:lnTo>
                    <a:pt x="11105" y="1462"/>
                  </a:lnTo>
                  <a:lnTo>
                    <a:pt x="11092" y="1457"/>
                  </a:lnTo>
                  <a:lnTo>
                    <a:pt x="11077" y="1441"/>
                  </a:lnTo>
                  <a:lnTo>
                    <a:pt x="11064" y="1430"/>
                  </a:lnTo>
                  <a:lnTo>
                    <a:pt x="11061" y="1414"/>
                  </a:lnTo>
                  <a:lnTo>
                    <a:pt x="11064" y="1408"/>
                  </a:lnTo>
                  <a:lnTo>
                    <a:pt x="11073" y="1397"/>
                  </a:lnTo>
                  <a:lnTo>
                    <a:pt x="11086" y="1386"/>
                  </a:lnTo>
                  <a:lnTo>
                    <a:pt x="11086" y="1381"/>
                  </a:lnTo>
                  <a:lnTo>
                    <a:pt x="11080" y="1375"/>
                  </a:lnTo>
                  <a:lnTo>
                    <a:pt x="11061" y="1370"/>
                  </a:lnTo>
                  <a:lnTo>
                    <a:pt x="11033" y="1370"/>
                  </a:lnTo>
                  <a:lnTo>
                    <a:pt x="10970" y="1381"/>
                  </a:lnTo>
                  <a:lnTo>
                    <a:pt x="10945" y="1392"/>
                  </a:lnTo>
                  <a:lnTo>
                    <a:pt x="10935" y="1397"/>
                  </a:lnTo>
                  <a:lnTo>
                    <a:pt x="10929" y="1403"/>
                  </a:lnTo>
                  <a:lnTo>
                    <a:pt x="10929" y="1408"/>
                  </a:lnTo>
                  <a:lnTo>
                    <a:pt x="10932" y="1419"/>
                  </a:lnTo>
                  <a:lnTo>
                    <a:pt x="10938" y="1430"/>
                  </a:lnTo>
                  <a:lnTo>
                    <a:pt x="10954" y="1435"/>
                  </a:lnTo>
                  <a:lnTo>
                    <a:pt x="10963" y="1446"/>
                  </a:lnTo>
                  <a:lnTo>
                    <a:pt x="10963" y="1457"/>
                  </a:lnTo>
                  <a:lnTo>
                    <a:pt x="10954" y="1473"/>
                  </a:lnTo>
                  <a:lnTo>
                    <a:pt x="10932" y="1506"/>
                  </a:lnTo>
                  <a:lnTo>
                    <a:pt x="10916" y="1533"/>
                  </a:lnTo>
                  <a:lnTo>
                    <a:pt x="10919" y="1539"/>
                  </a:lnTo>
                  <a:lnTo>
                    <a:pt x="10929" y="1544"/>
                  </a:lnTo>
                  <a:lnTo>
                    <a:pt x="10957" y="1539"/>
                  </a:lnTo>
                  <a:lnTo>
                    <a:pt x="10998" y="1533"/>
                  </a:lnTo>
                  <a:lnTo>
                    <a:pt x="11017" y="1533"/>
                  </a:lnTo>
                  <a:lnTo>
                    <a:pt x="11023" y="1544"/>
                  </a:lnTo>
                  <a:lnTo>
                    <a:pt x="11023" y="1555"/>
                  </a:lnTo>
                  <a:lnTo>
                    <a:pt x="11020" y="1571"/>
                  </a:lnTo>
                  <a:lnTo>
                    <a:pt x="11017" y="1582"/>
                  </a:lnTo>
                  <a:lnTo>
                    <a:pt x="11017" y="1588"/>
                  </a:lnTo>
                  <a:lnTo>
                    <a:pt x="11020" y="1588"/>
                  </a:lnTo>
                  <a:lnTo>
                    <a:pt x="11033" y="1582"/>
                  </a:lnTo>
                  <a:lnTo>
                    <a:pt x="11055" y="1571"/>
                  </a:lnTo>
                  <a:lnTo>
                    <a:pt x="11099" y="1539"/>
                  </a:lnTo>
                  <a:lnTo>
                    <a:pt x="11139" y="1511"/>
                  </a:lnTo>
                  <a:lnTo>
                    <a:pt x="11152" y="1495"/>
                  </a:lnTo>
                  <a:lnTo>
                    <a:pt x="11161" y="1484"/>
                  </a:lnTo>
                  <a:lnTo>
                    <a:pt x="11165" y="1479"/>
                  </a:lnTo>
                  <a:lnTo>
                    <a:pt x="11165" y="1468"/>
                  </a:lnTo>
                  <a:lnTo>
                    <a:pt x="11158" y="1457"/>
                  </a:lnTo>
                  <a:close/>
                  <a:moveTo>
                    <a:pt x="20632" y="19414"/>
                  </a:moveTo>
                  <a:lnTo>
                    <a:pt x="20635" y="19393"/>
                  </a:lnTo>
                  <a:lnTo>
                    <a:pt x="20635" y="19366"/>
                  </a:lnTo>
                  <a:lnTo>
                    <a:pt x="20629" y="19360"/>
                  </a:lnTo>
                  <a:lnTo>
                    <a:pt x="20619" y="19355"/>
                  </a:lnTo>
                  <a:lnTo>
                    <a:pt x="20610" y="19360"/>
                  </a:lnTo>
                  <a:lnTo>
                    <a:pt x="20594" y="19371"/>
                  </a:lnTo>
                  <a:lnTo>
                    <a:pt x="20582" y="19393"/>
                  </a:lnTo>
                  <a:lnTo>
                    <a:pt x="20569" y="19409"/>
                  </a:lnTo>
                  <a:lnTo>
                    <a:pt x="20563" y="19409"/>
                  </a:lnTo>
                  <a:lnTo>
                    <a:pt x="20560" y="19404"/>
                  </a:lnTo>
                  <a:lnTo>
                    <a:pt x="20556" y="19387"/>
                  </a:lnTo>
                  <a:lnTo>
                    <a:pt x="20560" y="19355"/>
                  </a:lnTo>
                  <a:lnTo>
                    <a:pt x="20553" y="19333"/>
                  </a:lnTo>
                  <a:lnTo>
                    <a:pt x="20544" y="19333"/>
                  </a:lnTo>
                  <a:lnTo>
                    <a:pt x="20538" y="19327"/>
                  </a:lnTo>
                  <a:lnTo>
                    <a:pt x="20541" y="19317"/>
                  </a:lnTo>
                  <a:lnTo>
                    <a:pt x="20547" y="19306"/>
                  </a:lnTo>
                  <a:lnTo>
                    <a:pt x="20553" y="19300"/>
                  </a:lnTo>
                  <a:lnTo>
                    <a:pt x="20553" y="19289"/>
                  </a:lnTo>
                  <a:lnTo>
                    <a:pt x="20550" y="19284"/>
                  </a:lnTo>
                  <a:lnTo>
                    <a:pt x="20544" y="19284"/>
                  </a:lnTo>
                  <a:lnTo>
                    <a:pt x="20534" y="19289"/>
                  </a:lnTo>
                  <a:lnTo>
                    <a:pt x="20522" y="19300"/>
                  </a:lnTo>
                  <a:lnTo>
                    <a:pt x="20509" y="19317"/>
                  </a:lnTo>
                  <a:lnTo>
                    <a:pt x="20503" y="19338"/>
                  </a:lnTo>
                  <a:lnTo>
                    <a:pt x="20500" y="19355"/>
                  </a:lnTo>
                  <a:lnTo>
                    <a:pt x="20500" y="19414"/>
                  </a:lnTo>
                  <a:lnTo>
                    <a:pt x="20497" y="19436"/>
                  </a:lnTo>
                  <a:lnTo>
                    <a:pt x="20487" y="19453"/>
                  </a:lnTo>
                  <a:lnTo>
                    <a:pt x="20475" y="19463"/>
                  </a:lnTo>
                  <a:lnTo>
                    <a:pt x="20465" y="19474"/>
                  </a:lnTo>
                  <a:lnTo>
                    <a:pt x="20456" y="19501"/>
                  </a:lnTo>
                  <a:lnTo>
                    <a:pt x="20440" y="19561"/>
                  </a:lnTo>
                  <a:lnTo>
                    <a:pt x="20421" y="19626"/>
                  </a:lnTo>
                  <a:lnTo>
                    <a:pt x="20402" y="19670"/>
                  </a:lnTo>
                  <a:lnTo>
                    <a:pt x="20380" y="19697"/>
                  </a:lnTo>
                  <a:lnTo>
                    <a:pt x="20362" y="19730"/>
                  </a:lnTo>
                  <a:lnTo>
                    <a:pt x="20346" y="19752"/>
                  </a:lnTo>
                  <a:lnTo>
                    <a:pt x="20336" y="19762"/>
                  </a:lnTo>
                  <a:lnTo>
                    <a:pt x="20327" y="19768"/>
                  </a:lnTo>
                  <a:lnTo>
                    <a:pt x="20321" y="19768"/>
                  </a:lnTo>
                  <a:lnTo>
                    <a:pt x="20314" y="19779"/>
                  </a:lnTo>
                  <a:lnTo>
                    <a:pt x="20308" y="19795"/>
                  </a:lnTo>
                  <a:lnTo>
                    <a:pt x="20299" y="19811"/>
                  </a:lnTo>
                  <a:lnTo>
                    <a:pt x="20292" y="19811"/>
                  </a:lnTo>
                  <a:lnTo>
                    <a:pt x="20283" y="19817"/>
                  </a:lnTo>
                  <a:lnTo>
                    <a:pt x="20274" y="19817"/>
                  </a:lnTo>
                  <a:lnTo>
                    <a:pt x="20264" y="19828"/>
                  </a:lnTo>
                  <a:lnTo>
                    <a:pt x="20245" y="19860"/>
                  </a:lnTo>
                  <a:lnTo>
                    <a:pt x="20226" y="19904"/>
                  </a:lnTo>
                  <a:lnTo>
                    <a:pt x="20204" y="19942"/>
                  </a:lnTo>
                  <a:lnTo>
                    <a:pt x="20186" y="19980"/>
                  </a:lnTo>
                  <a:lnTo>
                    <a:pt x="20170" y="20012"/>
                  </a:lnTo>
                  <a:lnTo>
                    <a:pt x="20164" y="20029"/>
                  </a:lnTo>
                  <a:lnTo>
                    <a:pt x="20160" y="20040"/>
                  </a:lnTo>
                  <a:lnTo>
                    <a:pt x="20157" y="20056"/>
                  </a:lnTo>
                  <a:lnTo>
                    <a:pt x="20160" y="20072"/>
                  </a:lnTo>
                  <a:lnTo>
                    <a:pt x="20164" y="20083"/>
                  </a:lnTo>
                  <a:lnTo>
                    <a:pt x="20160" y="20094"/>
                  </a:lnTo>
                  <a:lnTo>
                    <a:pt x="20142" y="20116"/>
                  </a:lnTo>
                  <a:lnTo>
                    <a:pt x="20142" y="20132"/>
                  </a:lnTo>
                  <a:lnTo>
                    <a:pt x="20154" y="20159"/>
                  </a:lnTo>
                  <a:lnTo>
                    <a:pt x="20167" y="20176"/>
                  </a:lnTo>
                  <a:lnTo>
                    <a:pt x="20186" y="20176"/>
                  </a:lnTo>
                  <a:lnTo>
                    <a:pt x="20192" y="20170"/>
                  </a:lnTo>
                  <a:lnTo>
                    <a:pt x="20201" y="20165"/>
                  </a:lnTo>
                  <a:lnTo>
                    <a:pt x="20211" y="20154"/>
                  </a:lnTo>
                  <a:lnTo>
                    <a:pt x="20214" y="20154"/>
                  </a:lnTo>
                  <a:lnTo>
                    <a:pt x="20220" y="20165"/>
                  </a:lnTo>
                  <a:lnTo>
                    <a:pt x="20226" y="20181"/>
                  </a:lnTo>
                  <a:lnTo>
                    <a:pt x="20230" y="20186"/>
                  </a:lnTo>
                  <a:lnTo>
                    <a:pt x="20248" y="20186"/>
                  </a:lnTo>
                  <a:lnTo>
                    <a:pt x="20252" y="20192"/>
                  </a:lnTo>
                  <a:lnTo>
                    <a:pt x="20255" y="20203"/>
                  </a:lnTo>
                  <a:lnTo>
                    <a:pt x="20255" y="20214"/>
                  </a:lnTo>
                  <a:lnTo>
                    <a:pt x="20258" y="20219"/>
                  </a:lnTo>
                  <a:lnTo>
                    <a:pt x="20277" y="20230"/>
                  </a:lnTo>
                  <a:lnTo>
                    <a:pt x="20302" y="20235"/>
                  </a:lnTo>
                  <a:lnTo>
                    <a:pt x="20324" y="20235"/>
                  </a:lnTo>
                  <a:lnTo>
                    <a:pt x="20333" y="20225"/>
                  </a:lnTo>
                  <a:lnTo>
                    <a:pt x="20346" y="20214"/>
                  </a:lnTo>
                  <a:lnTo>
                    <a:pt x="20355" y="20197"/>
                  </a:lnTo>
                  <a:lnTo>
                    <a:pt x="20365" y="20170"/>
                  </a:lnTo>
                  <a:lnTo>
                    <a:pt x="20387" y="20132"/>
                  </a:lnTo>
                  <a:lnTo>
                    <a:pt x="20396" y="20121"/>
                  </a:lnTo>
                  <a:lnTo>
                    <a:pt x="20406" y="20116"/>
                  </a:lnTo>
                  <a:lnTo>
                    <a:pt x="20415" y="20105"/>
                  </a:lnTo>
                  <a:lnTo>
                    <a:pt x="20418" y="20099"/>
                  </a:lnTo>
                  <a:lnTo>
                    <a:pt x="20412" y="20078"/>
                  </a:lnTo>
                  <a:lnTo>
                    <a:pt x="20412" y="20061"/>
                  </a:lnTo>
                  <a:lnTo>
                    <a:pt x="20424" y="20029"/>
                  </a:lnTo>
                  <a:lnTo>
                    <a:pt x="20437" y="19980"/>
                  </a:lnTo>
                  <a:lnTo>
                    <a:pt x="20440" y="19953"/>
                  </a:lnTo>
                  <a:lnTo>
                    <a:pt x="20446" y="19887"/>
                  </a:lnTo>
                  <a:lnTo>
                    <a:pt x="20456" y="19860"/>
                  </a:lnTo>
                  <a:lnTo>
                    <a:pt x="20468" y="19839"/>
                  </a:lnTo>
                  <a:lnTo>
                    <a:pt x="20484" y="19822"/>
                  </a:lnTo>
                  <a:lnTo>
                    <a:pt x="20503" y="19811"/>
                  </a:lnTo>
                  <a:lnTo>
                    <a:pt x="20519" y="19800"/>
                  </a:lnTo>
                  <a:lnTo>
                    <a:pt x="20531" y="19800"/>
                  </a:lnTo>
                  <a:lnTo>
                    <a:pt x="20541" y="19806"/>
                  </a:lnTo>
                  <a:lnTo>
                    <a:pt x="20556" y="19806"/>
                  </a:lnTo>
                  <a:lnTo>
                    <a:pt x="20563" y="19800"/>
                  </a:lnTo>
                  <a:lnTo>
                    <a:pt x="20566" y="19795"/>
                  </a:lnTo>
                  <a:lnTo>
                    <a:pt x="20569" y="19784"/>
                  </a:lnTo>
                  <a:lnTo>
                    <a:pt x="20569" y="19773"/>
                  </a:lnTo>
                  <a:lnTo>
                    <a:pt x="20566" y="19768"/>
                  </a:lnTo>
                  <a:lnTo>
                    <a:pt x="20556" y="19762"/>
                  </a:lnTo>
                  <a:lnTo>
                    <a:pt x="20550" y="19752"/>
                  </a:lnTo>
                  <a:lnTo>
                    <a:pt x="20544" y="19746"/>
                  </a:lnTo>
                  <a:lnTo>
                    <a:pt x="20541" y="19730"/>
                  </a:lnTo>
                  <a:lnTo>
                    <a:pt x="20541" y="19703"/>
                  </a:lnTo>
                  <a:lnTo>
                    <a:pt x="20547" y="19692"/>
                  </a:lnTo>
                  <a:lnTo>
                    <a:pt x="20550" y="19681"/>
                  </a:lnTo>
                  <a:lnTo>
                    <a:pt x="20560" y="19675"/>
                  </a:lnTo>
                  <a:lnTo>
                    <a:pt x="20566" y="19670"/>
                  </a:lnTo>
                  <a:lnTo>
                    <a:pt x="20572" y="19659"/>
                  </a:lnTo>
                  <a:lnTo>
                    <a:pt x="20588" y="19621"/>
                  </a:lnTo>
                  <a:lnTo>
                    <a:pt x="20604" y="19572"/>
                  </a:lnTo>
                  <a:lnTo>
                    <a:pt x="20629" y="19512"/>
                  </a:lnTo>
                  <a:lnTo>
                    <a:pt x="20638" y="19491"/>
                  </a:lnTo>
                  <a:lnTo>
                    <a:pt x="20641" y="19474"/>
                  </a:lnTo>
                  <a:lnTo>
                    <a:pt x="20638" y="19463"/>
                  </a:lnTo>
                  <a:lnTo>
                    <a:pt x="20626" y="19442"/>
                  </a:lnTo>
                  <a:lnTo>
                    <a:pt x="20626" y="19431"/>
                  </a:lnTo>
                  <a:lnTo>
                    <a:pt x="20632" y="19414"/>
                  </a:lnTo>
                  <a:close/>
                  <a:moveTo>
                    <a:pt x="20855" y="18876"/>
                  </a:moveTo>
                  <a:lnTo>
                    <a:pt x="20849" y="18893"/>
                  </a:lnTo>
                  <a:lnTo>
                    <a:pt x="20842" y="18903"/>
                  </a:lnTo>
                  <a:lnTo>
                    <a:pt x="20836" y="18909"/>
                  </a:lnTo>
                  <a:lnTo>
                    <a:pt x="20824" y="18914"/>
                  </a:lnTo>
                  <a:lnTo>
                    <a:pt x="20814" y="18909"/>
                  </a:lnTo>
                  <a:lnTo>
                    <a:pt x="20802" y="18903"/>
                  </a:lnTo>
                  <a:lnTo>
                    <a:pt x="20773" y="18882"/>
                  </a:lnTo>
                  <a:lnTo>
                    <a:pt x="20761" y="18865"/>
                  </a:lnTo>
                  <a:lnTo>
                    <a:pt x="20751" y="18844"/>
                  </a:lnTo>
                  <a:lnTo>
                    <a:pt x="20745" y="18822"/>
                  </a:lnTo>
                  <a:lnTo>
                    <a:pt x="20742" y="18795"/>
                  </a:lnTo>
                  <a:lnTo>
                    <a:pt x="20732" y="18746"/>
                  </a:lnTo>
                  <a:lnTo>
                    <a:pt x="20729" y="18724"/>
                  </a:lnTo>
                  <a:lnTo>
                    <a:pt x="20720" y="18702"/>
                  </a:lnTo>
                  <a:lnTo>
                    <a:pt x="20707" y="18680"/>
                  </a:lnTo>
                  <a:lnTo>
                    <a:pt x="20704" y="18686"/>
                  </a:lnTo>
                  <a:lnTo>
                    <a:pt x="20704" y="18697"/>
                  </a:lnTo>
                  <a:lnTo>
                    <a:pt x="20707" y="18729"/>
                  </a:lnTo>
                  <a:lnTo>
                    <a:pt x="20720" y="18778"/>
                  </a:lnTo>
                  <a:lnTo>
                    <a:pt x="20720" y="18795"/>
                  </a:lnTo>
                  <a:lnTo>
                    <a:pt x="20717" y="18795"/>
                  </a:lnTo>
                  <a:lnTo>
                    <a:pt x="20707" y="18789"/>
                  </a:lnTo>
                  <a:lnTo>
                    <a:pt x="20695" y="18778"/>
                  </a:lnTo>
                  <a:lnTo>
                    <a:pt x="20676" y="18735"/>
                  </a:lnTo>
                  <a:lnTo>
                    <a:pt x="20670" y="18713"/>
                  </a:lnTo>
                  <a:lnTo>
                    <a:pt x="20670" y="18659"/>
                  </a:lnTo>
                  <a:lnTo>
                    <a:pt x="20663" y="18637"/>
                  </a:lnTo>
                  <a:lnTo>
                    <a:pt x="20657" y="18621"/>
                  </a:lnTo>
                  <a:lnTo>
                    <a:pt x="20654" y="18610"/>
                  </a:lnTo>
                  <a:lnTo>
                    <a:pt x="20654" y="18572"/>
                  </a:lnTo>
                  <a:lnTo>
                    <a:pt x="20651" y="18555"/>
                  </a:lnTo>
                  <a:lnTo>
                    <a:pt x="20648" y="18534"/>
                  </a:lnTo>
                  <a:lnTo>
                    <a:pt x="20638" y="18512"/>
                  </a:lnTo>
                  <a:lnTo>
                    <a:pt x="20616" y="18474"/>
                  </a:lnTo>
                  <a:lnTo>
                    <a:pt x="20604" y="18468"/>
                  </a:lnTo>
                  <a:lnTo>
                    <a:pt x="20588" y="18463"/>
                  </a:lnTo>
                  <a:lnTo>
                    <a:pt x="20582" y="18458"/>
                  </a:lnTo>
                  <a:lnTo>
                    <a:pt x="20575" y="18447"/>
                  </a:lnTo>
                  <a:lnTo>
                    <a:pt x="20569" y="18425"/>
                  </a:lnTo>
                  <a:lnTo>
                    <a:pt x="20560" y="18398"/>
                  </a:lnTo>
                  <a:lnTo>
                    <a:pt x="20547" y="18387"/>
                  </a:lnTo>
                  <a:lnTo>
                    <a:pt x="20531" y="18392"/>
                  </a:lnTo>
                  <a:lnTo>
                    <a:pt x="20531" y="18398"/>
                  </a:lnTo>
                  <a:lnTo>
                    <a:pt x="20541" y="18414"/>
                  </a:lnTo>
                  <a:lnTo>
                    <a:pt x="20556" y="18447"/>
                  </a:lnTo>
                  <a:lnTo>
                    <a:pt x="20566" y="18479"/>
                  </a:lnTo>
                  <a:lnTo>
                    <a:pt x="20566" y="18490"/>
                  </a:lnTo>
                  <a:lnTo>
                    <a:pt x="20563" y="18501"/>
                  </a:lnTo>
                  <a:lnTo>
                    <a:pt x="20572" y="18528"/>
                  </a:lnTo>
                  <a:lnTo>
                    <a:pt x="20582" y="18550"/>
                  </a:lnTo>
                  <a:lnTo>
                    <a:pt x="20591" y="18577"/>
                  </a:lnTo>
                  <a:lnTo>
                    <a:pt x="20604" y="18632"/>
                  </a:lnTo>
                  <a:lnTo>
                    <a:pt x="20613" y="18653"/>
                  </a:lnTo>
                  <a:lnTo>
                    <a:pt x="20619" y="18670"/>
                  </a:lnTo>
                  <a:lnTo>
                    <a:pt x="20622" y="18670"/>
                  </a:lnTo>
                  <a:lnTo>
                    <a:pt x="20632" y="18653"/>
                  </a:lnTo>
                  <a:lnTo>
                    <a:pt x="20635" y="18653"/>
                  </a:lnTo>
                  <a:lnTo>
                    <a:pt x="20641" y="18675"/>
                  </a:lnTo>
                  <a:lnTo>
                    <a:pt x="20644" y="18697"/>
                  </a:lnTo>
                  <a:lnTo>
                    <a:pt x="20644" y="18702"/>
                  </a:lnTo>
                  <a:lnTo>
                    <a:pt x="20641" y="18702"/>
                  </a:lnTo>
                  <a:lnTo>
                    <a:pt x="20632" y="18697"/>
                  </a:lnTo>
                  <a:lnTo>
                    <a:pt x="20635" y="18708"/>
                  </a:lnTo>
                  <a:lnTo>
                    <a:pt x="20657" y="18806"/>
                  </a:lnTo>
                  <a:lnTo>
                    <a:pt x="20666" y="18844"/>
                  </a:lnTo>
                  <a:lnTo>
                    <a:pt x="20670" y="18871"/>
                  </a:lnTo>
                  <a:lnTo>
                    <a:pt x="20670" y="18909"/>
                  </a:lnTo>
                  <a:lnTo>
                    <a:pt x="20663" y="18941"/>
                  </a:lnTo>
                  <a:lnTo>
                    <a:pt x="20660" y="18963"/>
                  </a:lnTo>
                  <a:lnTo>
                    <a:pt x="20660" y="19012"/>
                  </a:lnTo>
                  <a:lnTo>
                    <a:pt x="20654" y="19034"/>
                  </a:lnTo>
                  <a:lnTo>
                    <a:pt x="20648" y="19050"/>
                  </a:lnTo>
                  <a:lnTo>
                    <a:pt x="20635" y="19061"/>
                  </a:lnTo>
                  <a:lnTo>
                    <a:pt x="20607" y="19094"/>
                  </a:lnTo>
                  <a:lnTo>
                    <a:pt x="20604" y="19105"/>
                  </a:lnTo>
                  <a:lnTo>
                    <a:pt x="20604" y="19121"/>
                  </a:lnTo>
                  <a:lnTo>
                    <a:pt x="20629" y="19164"/>
                  </a:lnTo>
                  <a:lnTo>
                    <a:pt x="20657" y="19186"/>
                  </a:lnTo>
                  <a:lnTo>
                    <a:pt x="20679" y="19208"/>
                  </a:lnTo>
                  <a:lnTo>
                    <a:pt x="20688" y="19224"/>
                  </a:lnTo>
                  <a:lnTo>
                    <a:pt x="20692" y="19240"/>
                  </a:lnTo>
                  <a:lnTo>
                    <a:pt x="20695" y="19268"/>
                  </a:lnTo>
                  <a:lnTo>
                    <a:pt x="20692" y="19289"/>
                  </a:lnTo>
                  <a:lnTo>
                    <a:pt x="20685" y="19338"/>
                  </a:lnTo>
                  <a:lnTo>
                    <a:pt x="20679" y="19360"/>
                  </a:lnTo>
                  <a:lnTo>
                    <a:pt x="20657" y="19398"/>
                  </a:lnTo>
                  <a:lnTo>
                    <a:pt x="20657" y="19404"/>
                  </a:lnTo>
                  <a:lnTo>
                    <a:pt x="20660" y="19409"/>
                  </a:lnTo>
                  <a:lnTo>
                    <a:pt x="20679" y="19420"/>
                  </a:lnTo>
                  <a:lnTo>
                    <a:pt x="20685" y="19425"/>
                  </a:lnTo>
                  <a:lnTo>
                    <a:pt x="20688" y="19436"/>
                  </a:lnTo>
                  <a:lnTo>
                    <a:pt x="20695" y="19453"/>
                  </a:lnTo>
                  <a:lnTo>
                    <a:pt x="20701" y="19463"/>
                  </a:lnTo>
                  <a:lnTo>
                    <a:pt x="20707" y="19458"/>
                  </a:lnTo>
                  <a:lnTo>
                    <a:pt x="20717" y="19447"/>
                  </a:lnTo>
                  <a:lnTo>
                    <a:pt x="20729" y="19425"/>
                  </a:lnTo>
                  <a:lnTo>
                    <a:pt x="20745" y="19393"/>
                  </a:lnTo>
                  <a:lnTo>
                    <a:pt x="20780" y="19306"/>
                  </a:lnTo>
                  <a:lnTo>
                    <a:pt x="20795" y="19257"/>
                  </a:lnTo>
                  <a:lnTo>
                    <a:pt x="20805" y="19213"/>
                  </a:lnTo>
                  <a:lnTo>
                    <a:pt x="20811" y="19175"/>
                  </a:lnTo>
                  <a:lnTo>
                    <a:pt x="20805" y="19153"/>
                  </a:lnTo>
                  <a:lnTo>
                    <a:pt x="20805" y="19126"/>
                  </a:lnTo>
                  <a:lnTo>
                    <a:pt x="20808" y="19115"/>
                  </a:lnTo>
                  <a:lnTo>
                    <a:pt x="20814" y="19099"/>
                  </a:lnTo>
                  <a:lnTo>
                    <a:pt x="20824" y="19088"/>
                  </a:lnTo>
                  <a:lnTo>
                    <a:pt x="20836" y="19083"/>
                  </a:lnTo>
                  <a:lnTo>
                    <a:pt x="20846" y="19083"/>
                  </a:lnTo>
                  <a:lnTo>
                    <a:pt x="20861" y="19094"/>
                  </a:lnTo>
                  <a:lnTo>
                    <a:pt x="20871" y="19105"/>
                  </a:lnTo>
                  <a:lnTo>
                    <a:pt x="20874" y="19110"/>
                  </a:lnTo>
                  <a:lnTo>
                    <a:pt x="20874" y="19094"/>
                  </a:lnTo>
                  <a:lnTo>
                    <a:pt x="20871" y="19077"/>
                  </a:lnTo>
                  <a:lnTo>
                    <a:pt x="20871" y="19056"/>
                  </a:lnTo>
                  <a:lnTo>
                    <a:pt x="20868" y="19034"/>
                  </a:lnTo>
                  <a:lnTo>
                    <a:pt x="20871" y="19023"/>
                  </a:lnTo>
                  <a:lnTo>
                    <a:pt x="20874" y="19018"/>
                  </a:lnTo>
                  <a:lnTo>
                    <a:pt x="20886" y="19007"/>
                  </a:lnTo>
                  <a:lnTo>
                    <a:pt x="20893" y="18990"/>
                  </a:lnTo>
                  <a:lnTo>
                    <a:pt x="20896" y="18974"/>
                  </a:lnTo>
                  <a:lnTo>
                    <a:pt x="20896" y="18958"/>
                  </a:lnTo>
                  <a:lnTo>
                    <a:pt x="20899" y="18914"/>
                  </a:lnTo>
                  <a:lnTo>
                    <a:pt x="20899" y="18898"/>
                  </a:lnTo>
                  <a:lnTo>
                    <a:pt x="20902" y="18887"/>
                  </a:lnTo>
                  <a:lnTo>
                    <a:pt x="20905" y="18871"/>
                  </a:lnTo>
                  <a:lnTo>
                    <a:pt x="20896" y="18854"/>
                  </a:lnTo>
                  <a:lnTo>
                    <a:pt x="20890" y="18849"/>
                  </a:lnTo>
                  <a:lnTo>
                    <a:pt x="20880" y="18849"/>
                  </a:lnTo>
                  <a:lnTo>
                    <a:pt x="20861" y="18860"/>
                  </a:lnTo>
                  <a:lnTo>
                    <a:pt x="20855" y="18876"/>
                  </a:lnTo>
                  <a:close/>
                  <a:moveTo>
                    <a:pt x="12755" y="15386"/>
                  </a:moveTo>
                  <a:lnTo>
                    <a:pt x="12746" y="15370"/>
                  </a:lnTo>
                  <a:lnTo>
                    <a:pt x="12739" y="15353"/>
                  </a:lnTo>
                  <a:lnTo>
                    <a:pt x="12733" y="15310"/>
                  </a:lnTo>
                  <a:lnTo>
                    <a:pt x="12730" y="15293"/>
                  </a:lnTo>
                  <a:lnTo>
                    <a:pt x="12724" y="15283"/>
                  </a:lnTo>
                  <a:lnTo>
                    <a:pt x="12720" y="15283"/>
                  </a:lnTo>
                  <a:lnTo>
                    <a:pt x="12714" y="15299"/>
                  </a:lnTo>
                  <a:lnTo>
                    <a:pt x="12705" y="15321"/>
                  </a:lnTo>
                  <a:lnTo>
                    <a:pt x="12702" y="15337"/>
                  </a:lnTo>
                  <a:lnTo>
                    <a:pt x="12698" y="15391"/>
                  </a:lnTo>
                  <a:lnTo>
                    <a:pt x="12695" y="15418"/>
                  </a:lnTo>
                  <a:lnTo>
                    <a:pt x="12692" y="15440"/>
                  </a:lnTo>
                  <a:lnTo>
                    <a:pt x="12683" y="15473"/>
                  </a:lnTo>
                  <a:lnTo>
                    <a:pt x="12670" y="15489"/>
                  </a:lnTo>
                  <a:lnTo>
                    <a:pt x="12654" y="15495"/>
                  </a:lnTo>
                  <a:lnTo>
                    <a:pt x="12636" y="15500"/>
                  </a:lnTo>
                  <a:lnTo>
                    <a:pt x="12629" y="15505"/>
                  </a:lnTo>
                  <a:lnTo>
                    <a:pt x="12639" y="15554"/>
                  </a:lnTo>
                  <a:lnTo>
                    <a:pt x="12639" y="15571"/>
                  </a:lnTo>
                  <a:lnTo>
                    <a:pt x="12636" y="15582"/>
                  </a:lnTo>
                  <a:lnTo>
                    <a:pt x="12620" y="15614"/>
                  </a:lnTo>
                  <a:lnTo>
                    <a:pt x="12588" y="15663"/>
                  </a:lnTo>
                  <a:lnTo>
                    <a:pt x="12573" y="15696"/>
                  </a:lnTo>
                  <a:lnTo>
                    <a:pt x="12560" y="15717"/>
                  </a:lnTo>
                  <a:lnTo>
                    <a:pt x="12544" y="15756"/>
                  </a:lnTo>
                  <a:lnTo>
                    <a:pt x="12535" y="15772"/>
                  </a:lnTo>
                  <a:lnTo>
                    <a:pt x="12526" y="15783"/>
                  </a:lnTo>
                  <a:lnTo>
                    <a:pt x="12507" y="15788"/>
                  </a:lnTo>
                  <a:lnTo>
                    <a:pt x="12482" y="15794"/>
                  </a:lnTo>
                  <a:lnTo>
                    <a:pt x="12469" y="15799"/>
                  </a:lnTo>
                  <a:lnTo>
                    <a:pt x="12463" y="15804"/>
                  </a:lnTo>
                  <a:lnTo>
                    <a:pt x="12456" y="15821"/>
                  </a:lnTo>
                  <a:lnTo>
                    <a:pt x="12450" y="15832"/>
                  </a:lnTo>
                  <a:lnTo>
                    <a:pt x="12444" y="15837"/>
                  </a:lnTo>
                  <a:lnTo>
                    <a:pt x="12419" y="15837"/>
                  </a:lnTo>
                  <a:lnTo>
                    <a:pt x="12416" y="15843"/>
                  </a:lnTo>
                  <a:lnTo>
                    <a:pt x="12416" y="15853"/>
                  </a:lnTo>
                  <a:lnTo>
                    <a:pt x="12412" y="15886"/>
                  </a:lnTo>
                  <a:lnTo>
                    <a:pt x="12409" y="15913"/>
                  </a:lnTo>
                  <a:lnTo>
                    <a:pt x="12400" y="15951"/>
                  </a:lnTo>
                  <a:lnTo>
                    <a:pt x="12390" y="15984"/>
                  </a:lnTo>
                  <a:lnTo>
                    <a:pt x="12387" y="16006"/>
                  </a:lnTo>
                  <a:lnTo>
                    <a:pt x="12387" y="16033"/>
                  </a:lnTo>
                  <a:lnTo>
                    <a:pt x="12394" y="16049"/>
                  </a:lnTo>
                  <a:lnTo>
                    <a:pt x="12394" y="16087"/>
                  </a:lnTo>
                  <a:lnTo>
                    <a:pt x="12390" y="16109"/>
                  </a:lnTo>
                  <a:lnTo>
                    <a:pt x="12394" y="16131"/>
                  </a:lnTo>
                  <a:lnTo>
                    <a:pt x="12397" y="16158"/>
                  </a:lnTo>
                  <a:lnTo>
                    <a:pt x="12403" y="16180"/>
                  </a:lnTo>
                  <a:lnTo>
                    <a:pt x="12403" y="16229"/>
                  </a:lnTo>
                  <a:lnTo>
                    <a:pt x="12406" y="16245"/>
                  </a:lnTo>
                  <a:lnTo>
                    <a:pt x="12412" y="16272"/>
                  </a:lnTo>
                  <a:lnTo>
                    <a:pt x="12419" y="16321"/>
                  </a:lnTo>
                  <a:lnTo>
                    <a:pt x="12419" y="16348"/>
                  </a:lnTo>
                  <a:lnTo>
                    <a:pt x="12416" y="16375"/>
                  </a:lnTo>
                  <a:lnTo>
                    <a:pt x="12412" y="16397"/>
                  </a:lnTo>
                  <a:lnTo>
                    <a:pt x="12406" y="16419"/>
                  </a:lnTo>
                  <a:lnTo>
                    <a:pt x="12390" y="16457"/>
                  </a:lnTo>
                  <a:lnTo>
                    <a:pt x="12384" y="16479"/>
                  </a:lnTo>
                  <a:lnTo>
                    <a:pt x="12381" y="16506"/>
                  </a:lnTo>
                  <a:lnTo>
                    <a:pt x="12378" y="16528"/>
                  </a:lnTo>
                  <a:lnTo>
                    <a:pt x="12372" y="16538"/>
                  </a:lnTo>
                  <a:lnTo>
                    <a:pt x="12365" y="16538"/>
                  </a:lnTo>
                  <a:lnTo>
                    <a:pt x="12362" y="16544"/>
                  </a:lnTo>
                  <a:lnTo>
                    <a:pt x="12356" y="16549"/>
                  </a:lnTo>
                  <a:lnTo>
                    <a:pt x="12350" y="16571"/>
                  </a:lnTo>
                  <a:lnTo>
                    <a:pt x="12346" y="16609"/>
                  </a:lnTo>
                  <a:lnTo>
                    <a:pt x="12340" y="16647"/>
                  </a:lnTo>
                  <a:lnTo>
                    <a:pt x="12340" y="16707"/>
                  </a:lnTo>
                  <a:lnTo>
                    <a:pt x="12343" y="16729"/>
                  </a:lnTo>
                  <a:lnTo>
                    <a:pt x="12365" y="16805"/>
                  </a:lnTo>
                  <a:lnTo>
                    <a:pt x="12368" y="16827"/>
                  </a:lnTo>
                  <a:lnTo>
                    <a:pt x="12372" y="16843"/>
                  </a:lnTo>
                  <a:lnTo>
                    <a:pt x="12368" y="16876"/>
                  </a:lnTo>
                  <a:lnTo>
                    <a:pt x="12365" y="16897"/>
                  </a:lnTo>
                  <a:lnTo>
                    <a:pt x="12368" y="16924"/>
                  </a:lnTo>
                  <a:lnTo>
                    <a:pt x="12372" y="16962"/>
                  </a:lnTo>
                  <a:lnTo>
                    <a:pt x="12381" y="17006"/>
                  </a:lnTo>
                  <a:lnTo>
                    <a:pt x="12394" y="17039"/>
                  </a:lnTo>
                  <a:lnTo>
                    <a:pt x="12403" y="17066"/>
                  </a:lnTo>
                  <a:lnTo>
                    <a:pt x="12412" y="17077"/>
                  </a:lnTo>
                  <a:lnTo>
                    <a:pt x="12419" y="17088"/>
                  </a:lnTo>
                  <a:lnTo>
                    <a:pt x="12438" y="17093"/>
                  </a:lnTo>
                  <a:lnTo>
                    <a:pt x="12447" y="17104"/>
                  </a:lnTo>
                  <a:lnTo>
                    <a:pt x="12453" y="17115"/>
                  </a:lnTo>
                  <a:lnTo>
                    <a:pt x="12456" y="17126"/>
                  </a:lnTo>
                  <a:lnTo>
                    <a:pt x="12463" y="17126"/>
                  </a:lnTo>
                  <a:lnTo>
                    <a:pt x="12475" y="17131"/>
                  </a:lnTo>
                  <a:lnTo>
                    <a:pt x="12507" y="17109"/>
                  </a:lnTo>
                  <a:lnTo>
                    <a:pt x="12538" y="17082"/>
                  </a:lnTo>
                  <a:lnTo>
                    <a:pt x="12554" y="17071"/>
                  </a:lnTo>
                  <a:lnTo>
                    <a:pt x="12570" y="17066"/>
                  </a:lnTo>
                  <a:lnTo>
                    <a:pt x="12576" y="17060"/>
                  </a:lnTo>
                  <a:lnTo>
                    <a:pt x="12582" y="17044"/>
                  </a:lnTo>
                  <a:lnTo>
                    <a:pt x="12595" y="16995"/>
                  </a:lnTo>
                  <a:lnTo>
                    <a:pt x="12610" y="16919"/>
                  </a:lnTo>
                  <a:lnTo>
                    <a:pt x="12623" y="16821"/>
                  </a:lnTo>
                  <a:lnTo>
                    <a:pt x="12654" y="16604"/>
                  </a:lnTo>
                  <a:lnTo>
                    <a:pt x="12686" y="16375"/>
                  </a:lnTo>
                  <a:lnTo>
                    <a:pt x="12708" y="16250"/>
                  </a:lnTo>
                  <a:lnTo>
                    <a:pt x="12727" y="16163"/>
                  </a:lnTo>
                  <a:lnTo>
                    <a:pt x="12733" y="16131"/>
                  </a:lnTo>
                  <a:lnTo>
                    <a:pt x="12736" y="16098"/>
                  </a:lnTo>
                  <a:lnTo>
                    <a:pt x="12736" y="16065"/>
                  </a:lnTo>
                  <a:lnTo>
                    <a:pt x="12733" y="16033"/>
                  </a:lnTo>
                  <a:lnTo>
                    <a:pt x="12733" y="15978"/>
                  </a:lnTo>
                  <a:lnTo>
                    <a:pt x="12736" y="15962"/>
                  </a:lnTo>
                  <a:lnTo>
                    <a:pt x="12742" y="15957"/>
                  </a:lnTo>
                  <a:lnTo>
                    <a:pt x="12755" y="15935"/>
                  </a:lnTo>
                  <a:lnTo>
                    <a:pt x="12755" y="15919"/>
                  </a:lnTo>
                  <a:lnTo>
                    <a:pt x="12752" y="15891"/>
                  </a:lnTo>
                  <a:lnTo>
                    <a:pt x="12758" y="15848"/>
                  </a:lnTo>
                  <a:lnTo>
                    <a:pt x="12752" y="15815"/>
                  </a:lnTo>
                  <a:lnTo>
                    <a:pt x="12746" y="15772"/>
                  </a:lnTo>
                  <a:lnTo>
                    <a:pt x="12746" y="15756"/>
                  </a:lnTo>
                  <a:lnTo>
                    <a:pt x="12749" y="15745"/>
                  </a:lnTo>
                  <a:lnTo>
                    <a:pt x="12752" y="15745"/>
                  </a:lnTo>
                  <a:lnTo>
                    <a:pt x="12758" y="15750"/>
                  </a:lnTo>
                  <a:lnTo>
                    <a:pt x="12764" y="15772"/>
                  </a:lnTo>
                  <a:lnTo>
                    <a:pt x="12771" y="15804"/>
                  </a:lnTo>
                  <a:lnTo>
                    <a:pt x="12777" y="15815"/>
                  </a:lnTo>
                  <a:lnTo>
                    <a:pt x="12780" y="15815"/>
                  </a:lnTo>
                  <a:lnTo>
                    <a:pt x="12786" y="15804"/>
                  </a:lnTo>
                  <a:lnTo>
                    <a:pt x="12790" y="15788"/>
                  </a:lnTo>
                  <a:lnTo>
                    <a:pt x="12796" y="15734"/>
                  </a:lnTo>
                  <a:lnTo>
                    <a:pt x="12796" y="15707"/>
                  </a:lnTo>
                  <a:lnTo>
                    <a:pt x="12790" y="15685"/>
                  </a:lnTo>
                  <a:lnTo>
                    <a:pt x="12786" y="15658"/>
                  </a:lnTo>
                  <a:lnTo>
                    <a:pt x="12783" y="15620"/>
                  </a:lnTo>
                  <a:lnTo>
                    <a:pt x="12777" y="15522"/>
                  </a:lnTo>
                  <a:lnTo>
                    <a:pt x="12768" y="15435"/>
                  </a:lnTo>
                  <a:lnTo>
                    <a:pt x="12761" y="15402"/>
                  </a:lnTo>
                  <a:lnTo>
                    <a:pt x="12755" y="15386"/>
                  </a:lnTo>
                  <a:close/>
                  <a:moveTo>
                    <a:pt x="18850" y="7514"/>
                  </a:moveTo>
                  <a:lnTo>
                    <a:pt x="18837" y="7546"/>
                  </a:lnTo>
                  <a:lnTo>
                    <a:pt x="18825" y="7568"/>
                  </a:lnTo>
                  <a:lnTo>
                    <a:pt x="18815" y="7595"/>
                  </a:lnTo>
                  <a:lnTo>
                    <a:pt x="18815" y="7606"/>
                  </a:lnTo>
                  <a:lnTo>
                    <a:pt x="18818" y="7617"/>
                  </a:lnTo>
                  <a:lnTo>
                    <a:pt x="18821" y="7611"/>
                  </a:lnTo>
                  <a:lnTo>
                    <a:pt x="18840" y="7568"/>
                  </a:lnTo>
                  <a:lnTo>
                    <a:pt x="18859" y="7535"/>
                  </a:lnTo>
                  <a:lnTo>
                    <a:pt x="18875" y="7524"/>
                  </a:lnTo>
                  <a:lnTo>
                    <a:pt x="18881" y="7519"/>
                  </a:lnTo>
                  <a:lnTo>
                    <a:pt x="18872" y="7508"/>
                  </a:lnTo>
                  <a:lnTo>
                    <a:pt x="18853" y="7508"/>
                  </a:lnTo>
                  <a:lnTo>
                    <a:pt x="18850" y="7514"/>
                  </a:lnTo>
                  <a:close/>
                  <a:moveTo>
                    <a:pt x="18960" y="7394"/>
                  </a:moveTo>
                  <a:lnTo>
                    <a:pt x="18944" y="7410"/>
                  </a:lnTo>
                  <a:lnTo>
                    <a:pt x="18916" y="7459"/>
                  </a:lnTo>
                  <a:lnTo>
                    <a:pt x="18903" y="7503"/>
                  </a:lnTo>
                  <a:lnTo>
                    <a:pt x="18903" y="7508"/>
                  </a:lnTo>
                  <a:lnTo>
                    <a:pt x="18909" y="7508"/>
                  </a:lnTo>
                  <a:lnTo>
                    <a:pt x="18922" y="7492"/>
                  </a:lnTo>
                  <a:lnTo>
                    <a:pt x="18938" y="7459"/>
                  </a:lnTo>
                  <a:lnTo>
                    <a:pt x="18960" y="7421"/>
                  </a:lnTo>
                  <a:lnTo>
                    <a:pt x="18972" y="7416"/>
                  </a:lnTo>
                  <a:lnTo>
                    <a:pt x="18985" y="7399"/>
                  </a:lnTo>
                  <a:lnTo>
                    <a:pt x="18991" y="7388"/>
                  </a:lnTo>
                  <a:lnTo>
                    <a:pt x="19001" y="7378"/>
                  </a:lnTo>
                  <a:lnTo>
                    <a:pt x="19016" y="7372"/>
                  </a:lnTo>
                  <a:lnTo>
                    <a:pt x="19023" y="7367"/>
                  </a:lnTo>
                  <a:lnTo>
                    <a:pt x="19029" y="7356"/>
                  </a:lnTo>
                  <a:lnTo>
                    <a:pt x="19023" y="7340"/>
                  </a:lnTo>
                  <a:lnTo>
                    <a:pt x="19019" y="7334"/>
                  </a:lnTo>
                  <a:lnTo>
                    <a:pt x="19013" y="7340"/>
                  </a:lnTo>
                  <a:lnTo>
                    <a:pt x="19004" y="7350"/>
                  </a:lnTo>
                  <a:lnTo>
                    <a:pt x="18991" y="7367"/>
                  </a:lnTo>
                  <a:lnTo>
                    <a:pt x="18982" y="7367"/>
                  </a:lnTo>
                  <a:lnTo>
                    <a:pt x="18969" y="7356"/>
                  </a:lnTo>
                  <a:lnTo>
                    <a:pt x="18969" y="7383"/>
                  </a:lnTo>
                  <a:lnTo>
                    <a:pt x="18966" y="7388"/>
                  </a:lnTo>
                  <a:lnTo>
                    <a:pt x="18960" y="7394"/>
                  </a:lnTo>
                  <a:close/>
                  <a:moveTo>
                    <a:pt x="19129" y="7231"/>
                  </a:moveTo>
                  <a:lnTo>
                    <a:pt x="19120" y="7231"/>
                  </a:lnTo>
                  <a:lnTo>
                    <a:pt x="19101" y="7247"/>
                  </a:lnTo>
                  <a:lnTo>
                    <a:pt x="19082" y="7274"/>
                  </a:lnTo>
                  <a:lnTo>
                    <a:pt x="19076" y="7291"/>
                  </a:lnTo>
                  <a:lnTo>
                    <a:pt x="19070" y="7312"/>
                  </a:lnTo>
                  <a:lnTo>
                    <a:pt x="19067" y="7329"/>
                  </a:lnTo>
                  <a:lnTo>
                    <a:pt x="19073" y="7329"/>
                  </a:lnTo>
                  <a:lnTo>
                    <a:pt x="19085" y="7318"/>
                  </a:lnTo>
                  <a:lnTo>
                    <a:pt x="19098" y="7301"/>
                  </a:lnTo>
                  <a:lnTo>
                    <a:pt x="19123" y="7258"/>
                  </a:lnTo>
                  <a:lnTo>
                    <a:pt x="19129" y="7242"/>
                  </a:lnTo>
                  <a:lnTo>
                    <a:pt x="19129" y="7231"/>
                  </a:lnTo>
                  <a:close/>
                  <a:moveTo>
                    <a:pt x="19409" y="6693"/>
                  </a:moveTo>
                  <a:lnTo>
                    <a:pt x="19406" y="6687"/>
                  </a:lnTo>
                  <a:lnTo>
                    <a:pt x="19400" y="6693"/>
                  </a:lnTo>
                  <a:lnTo>
                    <a:pt x="19393" y="6714"/>
                  </a:lnTo>
                  <a:lnTo>
                    <a:pt x="19387" y="6752"/>
                  </a:lnTo>
                  <a:lnTo>
                    <a:pt x="19387" y="6774"/>
                  </a:lnTo>
                  <a:lnTo>
                    <a:pt x="19390" y="6774"/>
                  </a:lnTo>
                  <a:lnTo>
                    <a:pt x="19393" y="6769"/>
                  </a:lnTo>
                  <a:lnTo>
                    <a:pt x="19403" y="6747"/>
                  </a:lnTo>
                  <a:lnTo>
                    <a:pt x="19409" y="6714"/>
                  </a:lnTo>
                  <a:lnTo>
                    <a:pt x="19412" y="6703"/>
                  </a:lnTo>
                  <a:lnTo>
                    <a:pt x="19409" y="6693"/>
                  </a:lnTo>
                  <a:close/>
                  <a:moveTo>
                    <a:pt x="19356" y="6828"/>
                  </a:moveTo>
                  <a:lnTo>
                    <a:pt x="19356" y="6834"/>
                  </a:lnTo>
                  <a:lnTo>
                    <a:pt x="19356" y="6828"/>
                  </a:lnTo>
                  <a:lnTo>
                    <a:pt x="19362" y="6823"/>
                  </a:lnTo>
                  <a:lnTo>
                    <a:pt x="19368" y="6812"/>
                  </a:lnTo>
                  <a:lnTo>
                    <a:pt x="19371" y="6801"/>
                  </a:lnTo>
                  <a:lnTo>
                    <a:pt x="19368" y="6801"/>
                  </a:lnTo>
                  <a:lnTo>
                    <a:pt x="19365" y="6807"/>
                  </a:lnTo>
                  <a:lnTo>
                    <a:pt x="19356" y="6828"/>
                  </a:lnTo>
                  <a:close/>
                  <a:moveTo>
                    <a:pt x="19299" y="6975"/>
                  </a:moveTo>
                  <a:lnTo>
                    <a:pt x="19296" y="6975"/>
                  </a:lnTo>
                  <a:lnTo>
                    <a:pt x="19293" y="6981"/>
                  </a:lnTo>
                  <a:lnTo>
                    <a:pt x="19293" y="6992"/>
                  </a:lnTo>
                  <a:lnTo>
                    <a:pt x="19299" y="7002"/>
                  </a:lnTo>
                  <a:lnTo>
                    <a:pt x="19302" y="6997"/>
                  </a:lnTo>
                  <a:lnTo>
                    <a:pt x="19302" y="6986"/>
                  </a:lnTo>
                  <a:lnTo>
                    <a:pt x="19299" y="6975"/>
                  </a:lnTo>
                  <a:close/>
                  <a:moveTo>
                    <a:pt x="19265" y="7041"/>
                  </a:moveTo>
                  <a:lnTo>
                    <a:pt x="19255" y="7041"/>
                  </a:lnTo>
                  <a:lnTo>
                    <a:pt x="19255" y="7057"/>
                  </a:lnTo>
                  <a:lnTo>
                    <a:pt x="19261" y="7062"/>
                  </a:lnTo>
                  <a:lnTo>
                    <a:pt x="19265" y="7057"/>
                  </a:lnTo>
                  <a:lnTo>
                    <a:pt x="19265" y="7041"/>
                  </a:lnTo>
                  <a:close/>
                  <a:moveTo>
                    <a:pt x="19513" y="6491"/>
                  </a:moveTo>
                  <a:lnTo>
                    <a:pt x="19510" y="6486"/>
                  </a:lnTo>
                  <a:lnTo>
                    <a:pt x="19500" y="6497"/>
                  </a:lnTo>
                  <a:lnTo>
                    <a:pt x="19497" y="6508"/>
                  </a:lnTo>
                  <a:lnTo>
                    <a:pt x="19497" y="6513"/>
                  </a:lnTo>
                  <a:lnTo>
                    <a:pt x="19503" y="6524"/>
                  </a:lnTo>
                  <a:lnTo>
                    <a:pt x="19507" y="6524"/>
                  </a:lnTo>
                  <a:lnTo>
                    <a:pt x="19513" y="6513"/>
                  </a:lnTo>
                  <a:lnTo>
                    <a:pt x="19516" y="6502"/>
                  </a:lnTo>
                  <a:lnTo>
                    <a:pt x="19513" y="6491"/>
                  </a:lnTo>
                  <a:close/>
                  <a:moveTo>
                    <a:pt x="17586" y="9172"/>
                  </a:moveTo>
                  <a:lnTo>
                    <a:pt x="17599" y="9183"/>
                  </a:lnTo>
                  <a:lnTo>
                    <a:pt x="17618" y="9172"/>
                  </a:lnTo>
                  <a:lnTo>
                    <a:pt x="17633" y="9155"/>
                  </a:lnTo>
                  <a:lnTo>
                    <a:pt x="17636" y="9145"/>
                  </a:lnTo>
                  <a:lnTo>
                    <a:pt x="17636" y="9134"/>
                  </a:lnTo>
                  <a:lnTo>
                    <a:pt x="17633" y="9128"/>
                  </a:lnTo>
                  <a:lnTo>
                    <a:pt x="17627" y="9123"/>
                  </a:lnTo>
                  <a:lnTo>
                    <a:pt x="17599" y="9139"/>
                  </a:lnTo>
                  <a:lnTo>
                    <a:pt x="17589" y="9150"/>
                  </a:lnTo>
                  <a:lnTo>
                    <a:pt x="17586" y="9161"/>
                  </a:lnTo>
                  <a:lnTo>
                    <a:pt x="17586" y="9172"/>
                  </a:lnTo>
                  <a:close/>
                  <a:moveTo>
                    <a:pt x="17797" y="8965"/>
                  </a:moveTo>
                  <a:lnTo>
                    <a:pt x="17790" y="8976"/>
                  </a:lnTo>
                  <a:lnTo>
                    <a:pt x="17787" y="8987"/>
                  </a:lnTo>
                  <a:lnTo>
                    <a:pt x="17787" y="9009"/>
                  </a:lnTo>
                  <a:lnTo>
                    <a:pt x="17781" y="9036"/>
                  </a:lnTo>
                  <a:lnTo>
                    <a:pt x="17781" y="9052"/>
                  </a:lnTo>
                  <a:lnTo>
                    <a:pt x="17787" y="9047"/>
                  </a:lnTo>
                  <a:lnTo>
                    <a:pt x="17787" y="9036"/>
                  </a:lnTo>
                  <a:lnTo>
                    <a:pt x="17790" y="9019"/>
                  </a:lnTo>
                  <a:lnTo>
                    <a:pt x="17794" y="9009"/>
                  </a:lnTo>
                  <a:lnTo>
                    <a:pt x="17797" y="8992"/>
                  </a:lnTo>
                  <a:lnTo>
                    <a:pt x="17800" y="8981"/>
                  </a:lnTo>
                  <a:lnTo>
                    <a:pt x="17800" y="8971"/>
                  </a:lnTo>
                  <a:lnTo>
                    <a:pt x="17797" y="8965"/>
                  </a:lnTo>
                  <a:close/>
                  <a:moveTo>
                    <a:pt x="17586" y="9009"/>
                  </a:moveTo>
                  <a:lnTo>
                    <a:pt x="17596" y="9009"/>
                  </a:lnTo>
                  <a:lnTo>
                    <a:pt x="17602" y="9003"/>
                  </a:lnTo>
                  <a:lnTo>
                    <a:pt x="17599" y="8992"/>
                  </a:lnTo>
                  <a:lnTo>
                    <a:pt x="17592" y="8987"/>
                  </a:lnTo>
                  <a:lnTo>
                    <a:pt x="17589" y="8992"/>
                  </a:lnTo>
                  <a:lnTo>
                    <a:pt x="17586" y="9003"/>
                  </a:lnTo>
                  <a:lnTo>
                    <a:pt x="17586" y="9009"/>
                  </a:lnTo>
                  <a:close/>
                  <a:moveTo>
                    <a:pt x="17570" y="8965"/>
                  </a:moveTo>
                  <a:lnTo>
                    <a:pt x="17574" y="8971"/>
                  </a:lnTo>
                  <a:lnTo>
                    <a:pt x="17577" y="8965"/>
                  </a:lnTo>
                  <a:lnTo>
                    <a:pt x="17577" y="8949"/>
                  </a:lnTo>
                  <a:lnTo>
                    <a:pt x="17574" y="8949"/>
                  </a:lnTo>
                  <a:lnTo>
                    <a:pt x="17570" y="8954"/>
                  </a:lnTo>
                  <a:lnTo>
                    <a:pt x="17570" y="8965"/>
                  </a:lnTo>
                  <a:close/>
                  <a:moveTo>
                    <a:pt x="17580" y="8932"/>
                  </a:moveTo>
                  <a:lnTo>
                    <a:pt x="17577" y="8938"/>
                  </a:lnTo>
                  <a:lnTo>
                    <a:pt x="17580" y="8943"/>
                  </a:lnTo>
                  <a:lnTo>
                    <a:pt x="17586" y="8960"/>
                  </a:lnTo>
                  <a:lnTo>
                    <a:pt x="17589" y="8960"/>
                  </a:lnTo>
                  <a:lnTo>
                    <a:pt x="17589" y="8954"/>
                  </a:lnTo>
                  <a:lnTo>
                    <a:pt x="17586" y="8938"/>
                  </a:lnTo>
                  <a:lnTo>
                    <a:pt x="17583" y="8932"/>
                  </a:lnTo>
                  <a:lnTo>
                    <a:pt x="17580" y="8932"/>
                  </a:lnTo>
                  <a:close/>
                  <a:moveTo>
                    <a:pt x="17599" y="8688"/>
                  </a:moveTo>
                  <a:lnTo>
                    <a:pt x="17596" y="8693"/>
                  </a:lnTo>
                  <a:lnTo>
                    <a:pt x="17596" y="8699"/>
                  </a:lnTo>
                  <a:lnTo>
                    <a:pt x="17599" y="8710"/>
                  </a:lnTo>
                  <a:lnTo>
                    <a:pt x="17605" y="8715"/>
                  </a:lnTo>
                  <a:lnTo>
                    <a:pt x="17605" y="8704"/>
                  </a:lnTo>
                  <a:lnTo>
                    <a:pt x="17602" y="8693"/>
                  </a:lnTo>
                  <a:lnTo>
                    <a:pt x="17599" y="8688"/>
                  </a:lnTo>
                  <a:close/>
                  <a:moveTo>
                    <a:pt x="17743" y="8927"/>
                  </a:moveTo>
                  <a:lnTo>
                    <a:pt x="17737" y="8949"/>
                  </a:lnTo>
                  <a:lnTo>
                    <a:pt x="17740" y="8960"/>
                  </a:lnTo>
                  <a:lnTo>
                    <a:pt x="17746" y="8960"/>
                  </a:lnTo>
                  <a:lnTo>
                    <a:pt x="17750" y="8949"/>
                  </a:lnTo>
                  <a:lnTo>
                    <a:pt x="17753" y="8932"/>
                  </a:lnTo>
                  <a:lnTo>
                    <a:pt x="17746" y="8922"/>
                  </a:lnTo>
                  <a:lnTo>
                    <a:pt x="17743" y="8927"/>
                  </a:lnTo>
                  <a:close/>
                  <a:moveTo>
                    <a:pt x="17709" y="8943"/>
                  </a:moveTo>
                  <a:lnTo>
                    <a:pt x="17702" y="8932"/>
                  </a:lnTo>
                  <a:lnTo>
                    <a:pt x="17696" y="8932"/>
                  </a:lnTo>
                  <a:lnTo>
                    <a:pt x="17693" y="8938"/>
                  </a:lnTo>
                  <a:lnTo>
                    <a:pt x="17696" y="8943"/>
                  </a:lnTo>
                  <a:lnTo>
                    <a:pt x="17702" y="8960"/>
                  </a:lnTo>
                  <a:lnTo>
                    <a:pt x="17706" y="8960"/>
                  </a:lnTo>
                  <a:lnTo>
                    <a:pt x="17709" y="8954"/>
                  </a:lnTo>
                  <a:lnTo>
                    <a:pt x="17709" y="8943"/>
                  </a:lnTo>
                  <a:close/>
                  <a:moveTo>
                    <a:pt x="17618" y="9047"/>
                  </a:moveTo>
                  <a:lnTo>
                    <a:pt x="17621" y="9041"/>
                  </a:lnTo>
                  <a:lnTo>
                    <a:pt x="17611" y="9041"/>
                  </a:lnTo>
                  <a:lnTo>
                    <a:pt x="17611" y="9047"/>
                  </a:lnTo>
                  <a:lnTo>
                    <a:pt x="17614" y="9052"/>
                  </a:lnTo>
                  <a:lnTo>
                    <a:pt x="17618" y="9047"/>
                  </a:lnTo>
                  <a:close/>
                  <a:moveTo>
                    <a:pt x="17608" y="8541"/>
                  </a:moveTo>
                  <a:lnTo>
                    <a:pt x="17611" y="8536"/>
                  </a:lnTo>
                  <a:lnTo>
                    <a:pt x="17611" y="8525"/>
                  </a:lnTo>
                  <a:lnTo>
                    <a:pt x="17608" y="8514"/>
                  </a:lnTo>
                  <a:lnTo>
                    <a:pt x="17602" y="8508"/>
                  </a:lnTo>
                  <a:lnTo>
                    <a:pt x="17599" y="8508"/>
                  </a:lnTo>
                  <a:lnTo>
                    <a:pt x="17599" y="8519"/>
                  </a:lnTo>
                  <a:lnTo>
                    <a:pt x="17602" y="8530"/>
                  </a:lnTo>
                  <a:lnTo>
                    <a:pt x="17608" y="8541"/>
                  </a:lnTo>
                  <a:close/>
                  <a:moveTo>
                    <a:pt x="17316" y="11694"/>
                  </a:moveTo>
                  <a:lnTo>
                    <a:pt x="17313" y="11700"/>
                  </a:lnTo>
                  <a:lnTo>
                    <a:pt x="17313" y="11711"/>
                  </a:lnTo>
                  <a:lnTo>
                    <a:pt x="17319" y="11738"/>
                  </a:lnTo>
                  <a:lnTo>
                    <a:pt x="17322" y="11754"/>
                  </a:lnTo>
                  <a:lnTo>
                    <a:pt x="17325" y="11754"/>
                  </a:lnTo>
                  <a:lnTo>
                    <a:pt x="17328" y="11743"/>
                  </a:lnTo>
                  <a:lnTo>
                    <a:pt x="17325" y="11727"/>
                  </a:lnTo>
                  <a:lnTo>
                    <a:pt x="17322" y="11700"/>
                  </a:lnTo>
                  <a:lnTo>
                    <a:pt x="17319" y="11694"/>
                  </a:lnTo>
                  <a:lnTo>
                    <a:pt x="17316" y="11694"/>
                  </a:lnTo>
                  <a:close/>
                  <a:moveTo>
                    <a:pt x="17460" y="11895"/>
                  </a:moveTo>
                  <a:lnTo>
                    <a:pt x="17464" y="11901"/>
                  </a:lnTo>
                  <a:lnTo>
                    <a:pt x="17470" y="11895"/>
                  </a:lnTo>
                  <a:lnTo>
                    <a:pt x="17476" y="11885"/>
                  </a:lnTo>
                  <a:lnTo>
                    <a:pt x="17479" y="11868"/>
                  </a:lnTo>
                  <a:lnTo>
                    <a:pt x="17479" y="11857"/>
                  </a:lnTo>
                  <a:lnTo>
                    <a:pt x="17470" y="11841"/>
                  </a:lnTo>
                  <a:lnTo>
                    <a:pt x="17467" y="11830"/>
                  </a:lnTo>
                  <a:lnTo>
                    <a:pt x="17464" y="11825"/>
                  </a:lnTo>
                  <a:lnTo>
                    <a:pt x="17460" y="11830"/>
                  </a:lnTo>
                  <a:lnTo>
                    <a:pt x="17460" y="11874"/>
                  </a:lnTo>
                  <a:lnTo>
                    <a:pt x="17457" y="11879"/>
                  </a:lnTo>
                  <a:lnTo>
                    <a:pt x="17457" y="11885"/>
                  </a:lnTo>
                  <a:lnTo>
                    <a:pt x="17460" y="11895"/>
                  </a:lnTo>
                  <a:close/>
                  <a:moveTo>
                    <a:pt x="17470" y="12173"/>
                  </a:moveTo>
                  <a:lnTo>
                    <a:pt x="17473" y="12178"/>
                  </a:lnTo>
                  <a:lnTo>
                    <a:pt x="17476" y="12189"/>
                  </a:lnTo>
                  <a:lnTo>
                    <a:pt x="17479" y="12205"/>
                  </a:lnTo>
                  <a:lnTo>
                    <a:pt x="17479" y="12233"/>
                  </a:lnTo>
                  <a:lnTo>
                    <a:pt x="17476" y="12243"/>
                  </a:lnTo>
                  <a:lnTo>
                    <a:pt x="17476" y="12249"/>
                  </a:lnTo>
                  <a:lnTo>
                    <a:pt x="17479" y="12254"/>
                  </a:lnTo>
                  <a:lnTo>
                    <a:pt x="17486" y="12254"/>
                  </a:lnTo>
                  <a:lnTo>
                    <a:pt x="17489" y="12249"/>
                  </a:lnTo>
                  <a:lnTo>
                    <a:pt x="17489" y="12243"/>
                  </a:lnTo>
                  <a:lnTo>
                    <a:pt x="17492" y="12243"/>
                  </a:lnTo>
                  <a:lnTo>
                    <a:pt x="17498" y="12249"/>
                  </a:lnTo>
                  <a:lnTo>
                    <a:pt x="17501" y="12271"/>
                  </a:lnTo>
                  <a:lnTo>
                    <a:pt x="17501" y="12292"/>
                  </a:lnTo>
                  <a:lnTo>
                    <a:pt x="17498" y="12309"/>
                  </a:lnTo>
                  <a:lnTo>
                    <a:pt x="17501" y="12314"/>
                  </a:lnTo>
                  <a:lnTo>
                    <a:pt x="17501" y="12336"/>
                  </a:lnTo>
                  <a:lnTo>
                    <a:pt x="17498" y="12347"/>
                  </a:lnTo>
                  <a:lnTo>
                    <a:pt x="17501" y="12352"/>
                  </a:lnTo>
                  <a:lnTo>
                    <a:pt x="17514" y="12363"/>
                  </a:lnTo>
                  <a:lnTo>
                    <a:pt x="17517" y="12368"/>
                  </a:lnTo>
                  <a:lnTo>
                    <a:pt x="17517" y="12352"/>
                  </a:lnTo>
                  <a:lnTo>
                    <a:pt x="17514" y="12336"/>
                  </a:lnTo>
                  <a:lnTo>
                    <a:pt x="17514" y="12325"/>
                  </a:lnTo>
                  <a:lnTo>
                    <a:pt x="17517" y="12325"/>
                  </a:lnTo>
                  <a:lnTo>
                    <a:pt x="17520" y="12330"/>
                  </a:lnTo>
                  <a:lnTo>
                    <a:pt x="17520" y="12347"/>
                  </a:lnTo>
                  <a:lnTo>
                    <a:pt x="17526" y="12363"/>
                  </a:lnTo>
                  <a:lnTo>
                    <a:pt x="17530" y="12374"/>
                  </a:lnTo>
                  <a:lnTo>
                    <a:pt x="17536" y="12379"/>
                  </a:lnTo>
                  <a:lnTo>
                    <a:pt x="17536" y="12374"/>
                  </a:lnTo>
                  <a:lnTo>
                    <a:pt x="17530" y="12352"/>
                  </a:lnTo>
                  <a:lnTo>
                    <a:pt x="17530" y="12341"/>
                  </a:lnTo>
                  <a:lnTo>
                    <a:pt x="17536" y="12330"/>
                  </a:lnTo>
                  <a:lnTo>
                    <a:pt x="17530" y="12309"/>
                  </a:lnTo>
                  <a:lnTo>
                    <a:pt x="17530" y="12298"/>
                  </a:lnTo>
                  <a:lnTo>
                    <a:pt x="17526" y="12292"/>
                  </a:lnTo>
                  <a:lnTo>
                    <a:pt x="17523" y="12281"/>
                  </a:lnTo>
                  <a:lnTo>
                    <a:pt x="17520" y="12276"/>
                  </a:lnTo>
                  <a:lnTo>
                    <a:pt x="17520" y="12222"/>
                  </a:lnTo>
                  <a:lnTo>
                    <a:pt x="17517" y="12211"/>
                  </a:lnTo>
                  <a:lnTo>
                    <a:pt x="17514" y="12205"/>
                  </a:lnTo>
                  <a:lnTo>
                    <a:pt x="17514" y="12189"/>
                  </a:lnTo>
                  <a:lnTo>
                    <a:pt x="17508" y="12184"/>
                  </a:lnTo>
                  <a:lnTo>
                    <a:pt x="17501" y="12189"/>
                  </a:lnTo>
                  <a:lnTo>
                    <a:pt x="17495" y="12200"/>
                  </a:lnTo>
                  <a:lnTo>
                    <a:pt x="17489" y="12195"/>
                  </a:lnTo>
                  <a:lnTo>
                    <a:pt x="17479" y="12178"/>
                  </a:lnTo>
                  <a:lnTo>
                    <a:pt x="17476" y="12167"/>
                  </a:lnTo>
                  <a:lnTo>
                    <a:pt x="17470" y="12173"/>
                  </a:lnTo>
                  <a:close/>
                  <a:moveTo>
                    <a:pt x="17363" y="12320"/>
                  </a:moveTo>
                  <a:lnTo>
                    <a:pt x="17372" y="12303"/>
                  </a:lnTo>
                  <a:lnTo>
                    <a:pt x="17376" y="12292"/>
                  </a:lnTo>
                  <a:lnTo>
                    <a:pt x="17372" y="12281"/>
                  </a:lnTo>
                  <a:lnTo>
                    <a:pt x="17369" y="12276"/>
                  </a:lnTo>
                  <a:lnTo>
                    <a:pt x="17366" y="12281"/>
                  </a:lnTo>
                  <a:lnTo>
                    <a:pt x="17363" y="12292"/>
                  </a:lnTo>
                  <a:lnTo>
                    <a:pt x="17363" y="12303"/>
                  </a:lnTo>
                  <a:lnTo>
                    <a:pt x="17360" y="12309"/>
                  </a:lnTo>
                  <a:lnTo>
                    <a:pt x="17360" y="12314"/>
                  </a:lnTo>
                  <a:lnTo>
                    <a:pt x="17363" y="12320"/>
                  </a:lnTo>
                  <a:close/>
                  <a:moveTo>
                    <a:pt x="17489" y="12173"/>
                  </a:moveTo>
                  <a:lnTo>
                    <a:pt x="17492" y="12173"/>
                  </a:lnTo>
                  <a:lnTo>
                    <a:pt x="17492" y="12162"/>
                  </a:lnTo>
                  <a:lnTo>
                    <a:pt x="17489" y="12151"/>
                  </a:lnTo>
                  <a:lnTo>
                    <a:pt x="17482" y="12146"/>
                  </a:lnTo>
                  <a:lnTo>
                    <a:pt x="17479" y="12151"/>
                  </a:lnTo>
                  <a:lnTo>
                    <a:pt x="17479" y="12162"/>
                  </a:lnTo>
                  <a:lnTo>
                    <a:pt x="17482" y="12167"/>
                  </a:lnTo>
                  <a:lnTo>
                    <a:pt x="17489" y="12173"/>
                  </a:lnTo>
                  <a:close/>
                  <a:moveTo>
                    <a:pt x="17561" y="12265"/>
                  </a:moveTo>
                  <a:lnTo>
                    <a:pt x="17558" y="12271"/>
                  </a:lnTo>
                  <a:lnTo>
                    <a:pt x="17564" y="12281"/>
                  </a:lnTo>
                  <a:lnTo>
                    <a:pt x="17567" y="12281"/>
                  </a:lnTo>
                  <a:lnTo>
                    <a:pt x="17570" y="12276"/>
                  </a:lnTo>
                  <a:lnTo>
                    <a:pt x="17564" y="12265"/>
                  </a:lnTo>
                  <a:lnTo>
                    <a:pt x="17561" y="12265"/>
                  </a:lnTo>
                  <a:close/>
                  <a:moveTo>
                    <a:pt x="17435" y="12200"/>
                  </a:moveTo>
                  <a:lnTo>
                    <a:pt x="17432" y="12205"/>
                  </a:lnTo>
                  <a:lnTo>
                    <a:pt x="17432" y="12211"/>
                  </a:lnTo>
                  <a:lnTo>
                    <a:pt x="17438" y="12222"/>
                  </a:lnTo>
                  <a:lnTo>
                    <a:pt x="17438" y="12200"/>
                  </a:lnTo>
                  <a:lnTo>
                    <a:pt x="17435" y="12200"/>
                  </a:lnTo>
                  <a:close/>
                  <a:moveTo>
                    <a:pt x="17344" y="12831"/>
                  </a:moveTo>
                  <a:lnTo>
                    <a:pt x="17341" y="12820"/>
                  </a:lnTo>
                  <a:lnTo>
                    <a:pt x="17328" y="12809"/>
                  </a:lnTo>
                  <a:lnTo>
                    <a:pt x="17319" y="12809"/>
                  </a:lnTo>
                  <a:lnTo>
                    <a:pt x="17316" y="12814"/>
                  </a:lnTo>
                  <a:lnTo>
                    <a:pt x="17316" y="12825"/>
                  </a:lnTo>
                  <a:lnTo>
                    <a:pt x="17319" y="12841"/>
                  </a:lnTo>
                  <a:lnTo>
                    <a:pt x="17322" y="12847"/>
                  </a:lnTo>
                  <a:lnTo>
                    <a:pt x="17332" y="12847"/>
                  </a:lnTo>
                  <a:lnTo>
                    <a:pt x="17341" y="12841"/>
                  </a:lnTo>
                  <a:lnTo>
                    <a:pt x="17344" y="12831"/>
                  </a:lnTo>
                  <a:close/>
                  <a:moveTo>
                    <a:pt x="17256" y="12901"/>
                  </a:moveTo>
                  <a:lnTo>
                    <a:pt x="17253" y="12912"/>
                  </a:lnTo>
                  <a:lnTo>
                    <a:pt x="17256" y="12918"/>
                  </a:lnTo>
                  <a:lnTo>
                    <a:pt x="17281" y="12918"/>
                  </a:lnTo>
                  <a:lnTo>
                    <a:pt x="17288" y="12912"/>
                  </a:lnTo>
                  <a:lnTo>
                    <a:pt x="17288" y="12907"/>
                  </a:lnTo>
                  <a:lnTo>
                    <a:pt x="17284" y="12901"/>
                  </a:lnTo>
                  <a:lnTo>
                    <a:pt x="17278" y="12896"/>
                  </a:lnTo>
                  <a:lnTo>
                    <a:pt x="17275" y="12885"/>
                  </a:lnTo>
                  <a:lnTo>
                    <a:pt x="17266" y="12885"/>
                  </a:lnTo>
                  <a:lnTo>
                    <a:pt x="17256" y="12901"/>
                  </a:lnTo>
                  <a:close/>
                  <a:moveTo>
                    <a:pt x="17429" y="12472"/>
                  </a:moveTo>
                  <a:lnTo>
                    <a:pt x="17426" y="12477"/>
                  </a:lnTo>
                  <a:lnTo>
                    <a:pt x="17420" y="12477"/>
                  </a:lnTo>
                  <a:lnTo>
                    <a:pt x="17420" y="12483"/>
                  </a:lnTo>
                  <a:lnTo>
                    <a:pt x="17423" y="12488"/>
                  </a:lnTo>
                  <a:lnTo>
                    <a:pt x="17429" y="12494"/>
                  </a:lnTo>
                  <a:lnTo>
                    <a:pt x="17432" y="12494"/>
                  </a:lnTo>
                  <a:lnTo>
                    <a:pt x="17435" y="12483"/>
                  </a:lnTo>
                  <a:lnTo>
                    <a:pt x="17435" y="12477"/>
                  </a:lnTo>
                  <a:lnTo>
                    <a:pt x="17432" y="12472"/>
                  </a:lnTo>
                  <a:lnTo>
                    <a:pt x="17429" y="12472"/>
                  </a:lnTo>
                  <a:close/>
                  <a:moveTo>
                    <a:pt x="17495" y="12472"/>
                  </a:moveTo>
                  <a:lnTo>
                    <a:pt x="17492" y="12483"/>
                  </a:lnTo>
                  <a:lnTo>
                    <a:pt x="17498" y="12494"/>
                  </a:lnTo>
                  <a:lnTo>
                    <a:pt x="17504" y="12494"/>
                  </a:lnTo>
                  <a:lnTo>
                    <a:pt x="17508" y="12488"/>
                  </a:lnTo>
                  <a:lnTo>
                    <a:pt x="17504" y="12477"/>
                  </a:lnTo>
                  <a:lnTo>
                    <a:pt x="17498" y="12472"/>
                  </a:lnTo>
                  <a:lnTo>
                    <a:pt x="17495" y="12472"/>
                  </a:lnTo>
                  <a:close/>
                  <a:moveTo>
                    <a:pt x="17335" y="12053"/>
                  </a:moveTo>
                  <a:lnTo>
                    <a:pt x="17338" y="12026"/>
                  </a:lnTo>
                  <a:lnTo>
                    <a:pt x="17335" y="12021"/>
                  </a:lnTo>
                  <a:lnTo>
                    <a:pt x="17328" y="12021"/>
                  </a:lnTo>
                  <a:lnTo>
                    <a:pt x="17325" y="12026"/>
                  </a:lnTo>
                  <a:lnTo>
                    <a:pt x="17325" y="12031"/>
                  </a:lnTo>
                  <a:lnTo>
                    <a:pt x="17328" y="12042"/>
                  </a:lnTo>
                  <a:lnTo>
                    <a:pt x="17322" y="12059"/>
                  </a:lnTo>
                  <a:lnTo>
                    <a:pt x="17322" y="12069"/>
                  </a:lnTo>
                  <a:lnTo>
                    <a:pt x="17325" y="12075"/>
                  </a:lnTo>
                  <a:lnTo>
                    <a:pt x="17332" y="12069"/>
                  </a:lnTo>
                  <a:lnTo>
                    <a:pt x="17335" y="12053"/>
                  </a:lnTo>
                  <a:close/>
                  <a:moveTo>
                    <a:pt x="17328" y="11939"/>
                  </a:moveTo>
                  <a:lnTo>
                    <a:pt x="17332" y="11934"/>
                  </a:lnTo>
                  <a:lnTo>
                    <a:pt x="17335" y="11917"/>
                  </a:lnTo>
                  <a:lnTo>
                    <a:pt x="17332" y="11906"/>
                  </a:lnTo>
                  <a:lnTo>
                    <a:pt x="17328" y="11901"/>
                  </a:lnTo>
                  <a:lnTo>
                    <a:pt x="17325" y="11901"/>
                  </a:lnTo>
                  <a:lnTo>
                    <a:pt x="17319" y="11895"/>
                  </a:lnTo>
                  <a:lnTo>
                    <a:pt x="17316" y="11901"/>
                  </a:lnTo>
                  <a:lnTo>
                    <a:pt x="17316" y="11928"/>
                  </a:lnTo>
                  <a:lnTo>
                    <a:pt x="17319" y="11939"/>
                  </a:lnTo>
                  <a:lnTo>
                    <a:pt x="17328" y="11939"/>
                  </a:lnTo>
                  <a:close/>
                  <a:moveTo>
                    <a:pt x="17369" y="12059"/>
                  </a:moveTo>
                  <a:lnTo>
                    <a:pt x="17369" y="12048"/>
                  </a:lnTo>
                  <a:lnTo>
                    <a:pt x="17366" y="12037"/>
                  </a:lnTo>
                  <a:lnTo>
                    <a:pt x="17360" y="12037"/>
                  </a:lnTo>
                  <a:lnTo>
                    <a:pt x="17354" y="12042"/>
                  </a:lnTo>
                  <a:lnTo>
                    <a:pt x="17354" y="12053"/>
                  </a:lnTo>
                  <a:lnTo>
                    <a:pt x="17363" y="12069"/>
                  </a:lnTo>
                  <a:lnTo>
                    <a:pt x="17366" y="12069"/>
                  </a:lnTo>
                  <a:lnTo>
                    <a:pt x="17369" y="12059"/>
                  </a:lnTo>
                  <a:close/>
                  <a:moveTo>
                    <a:pt x="17404" y="11988"/>
                  </a:moveTo>
                  <a:lnTo>
                    <a:pt x="17398" y="11966"/>
                  </a:lnTo>
                  <a:lnTo>
                    <a:pt x="17391" y="11955"/>
                  </a:lnTo>
                  <a:lnTo>
                    <a:pt x="17388" y="11955"/>
                  </a:lnTo>
                  <a:lnTo>
                    <a:pt x="17385" y="11961"/>
                  </a:lnTo>
                  <a:lnTo>
                    <a:pt x="17385" y="11966"/>
                  </a:lnTo>
                  <a:lnTo>
                    <a:pt x="17391" y="11977"/>
                  </a:lnTo>
                  <a:lnTo>
                    <a:pt x="17394" y="11988"/>
                  </a:lnTo>
                  <a:lnTo>
                    <a:pt x="17410" y="12015"/>
                  </a:lnTo>
                  <a:lnTo>
                    <a:pt x="17413" y="12015"/>
                  </a:lnTo>
                  <a:lnTo>
                    <a:pt x="17413" y="12010"/>
                  </a:lnTo>
                  <a:lnTo>
                    <a:pt x="17410" y="12004"/>
                  </a:lnTo>
                  <a:lnTo>
                    <a:pt x="17407" y="11993"/>
                  </a:lnTo>
                  <a:lnTo>
                    <a:pt x="17404" y="11988"/>
                  </a:lnTo>
                  <a:close/>
                  <a:moveTo>
                    <a:pt x="17442" y="12059"/>
                  </a:moveTo>
                  <a:lnTo>
                    <a:pt x="17442" y="12053"/>
                  </a:lnTo>
                  <a:lnTo>
                    <a:pt x="17438" y="12037"/>
                  </a:lnTo>
                  <a:lnTo>
                    <a:pt x="17432" y="12021"/>
                  </a:lnTo>
                  <a:lnTo>
                    <a:pt x="17429" y="12015"/>
                  </a:lnTo>
                  <a:lnTo>
                    <a:pt x="17426" y="12021"/>
                  </a:lnTo>
                  <a:lnTo>
                    <a:pt x="17429" y="12026"/>
                  </a:lnTo>
                  <a:lnTo>
                    <a:pt x="17432" y="12042"/>
                  </a:lnTo>
                  <a:lnTo>
                    <a:pt x="17442" y="12059"/>
                  </a:lnTo>
                  <a:close/>
                  <a:moveTo>
                    <a:pt x="17203" y="12298"/>
                  </a:moveTo>
                  <a:lnTo>
                    <a:pt x="17203" y="12292"/>
                  </a:lnTo>
                  <a:lnTo>
                    <a:pt x="17200" y="12287"/>
                  </a:lnTo>
                  <a:lnTo>
                    <a:pt x="17193" y="12287"/>
                  </a:lnTo>
                  <a:lnTo>
                    <a:pt x="17187" y="12303"/>
                  </a:lnTo>
                  <a:lnTo>
                    <a:pt x="17187" y="12314"/>
                  </a:lnTo>
                  <a:lnTo>
                    <a:pt x="17193" y="12309"/>
                  </a:lnTo>
                  <a:lnTo>
                    <a:pt x="17203" y="12298"/>
                  </a:lnTo>
                  <a:close/>
                  <a:moveTo>
                    <a:pt x="17558" y="12320"/>
                  </a:moveTo>
                  <a:lnTo>
                    <a:pt x="17558" y="12314"/>
                  </a:lnTo>
                  <a:lnTo>
                    <a:pt x="17555" y="12309"/>
                  </a:lnTo>
                  <a:lnTo>
                    <a:pt x="17552" y="12325"/>
                  </a:lnTo>
                  <a:lnTo>
                    <a:pt x="17548" y="12352"/>
                  </a:lnTo>
                  <a:lnTo>
                    <a:pt x="17552" y="12368"/>
                  </a:lnTo>
                  <a:lnTo>
                    <a:pt x="17555" y="12379"/>
                  </a:lnTo>
                  <a:lnTo>
                    <a:pt x="17561" y="12385"/>
                  </a:lnTo>
                  <a:lnTo>
                    <a:pt x="17561" y="12390"/>
                  </a:lnTo>
                  <a:lnTo>
                    <a:pt x="17564" y="12374"/>
                  </a:lnTo>
                  <a:lnTo>
                    <a:pt x="17558" y="12320"/>
                  </a:lnTo>
                  <a:close/>
                  <a:moveTo>
                    <a:pt x="17580" y="12379"/>
                  </a:moveTo>
                  <a:lnTo>
                    <a:pt x="17577" y="12390"/>
                  </a:lnTo>
                  <a:lnTo>
                    <a:pt x="17577" y="12396"/>
                  </a:lnTo>
                  <a:lnTo>
                    <a:pt x="17580" y="12401"/>
                  </a:lnTo>
                  <a:lnTo>
                    <a:pt x="17589" y="12401"/>
                  </a:lnTo>
                  <a:lnTo>
                    <a:pt x="17589" y="12385"/>
                  </a:lnTo>
                  <a:lnTo>
                    <a:pt x="17583" y="12363"/>
                  </a:lnTo>
                  <a:lnTo>
                    <a:pt x="17580" y="12379"/>
                  </a:lnTo>
                  <a:close/>
                  <a:moveTo>
                    <a:pt x="17416" y="12314"/>
                  </a:moveTo>
                  <a:lnTo>
                    <a:pt x="17423" y="12287"/>
                  </a:lnTo>
                  <a:lnTo>
                    <a:pt x="17423" y="12249"/>
                  </a:lnTo>
                  <a:lnTo>
                    <a:pt x="17420" y="12243"/>
                  </a:lnTo>
                  <a:lnTo>
                    <a:pt x="17401" y="12243"/>
                  </a:lnTo>
                  <a:lnTo>
                    <a:pt x="17388" y="12254"/>
                  </a:lnTo>
                  <a:lnTo>
                    <a:pt x="17388" y="12287"/>
                  </a:lnTo>
                  <a:lnTo>
                    <a:pt x="17379" y="12303"/>
                  </a:lnTo>
                  <a:lnTo>
                    <a:pt x="17379" y="12309"/>
                  </a:lnTo>
                  <a:lnTo>
                    <a:pt x="17385" y="12352"/>
                  </a:lnTo>
                  <a:lnTo>
                    <a:pt x="17382" y="12363"/>
                  </a:lnTo>
                  <a:lnTo>
                    <a:pt x="17369" y="12374"/>
                  </a:lnTo>
                  <a:lnTo>
                    <a:pt x="17357" y="12374"/>
                  </a:lnTo>
                  <a:lnTo>
                    <a:pt x="17350" y="12390"/>
                  </a:lnTo>
                  <a:lnTo>
                    <a:pt x="17350" y="12401"/>
                  </a:lnTo>
                  <a:lnTo>
                    <a:pt x="17357" y="12423"/>
                  </a:lnTo>
                  <a:lnTo>
                    <a:pt x="17366" y="12445"/>
                  </a:lnTo>
                  <a:lnTo>
                    <a:pt x="17372" y="12455"/>
                  </a:lnTo>
                  <a:lnTo>
                    <a:pt x="17379" y="12461"/>
                  </a:lnTo>
                  <a:lnTo>
                    <a:pt x="17385" y="12477"/>
                  </a:lnTo>
                  <a:lnTo>
                    <a:pt x="17388" y="12499"/>
                  </a:lnTo>
                  <a:lnTo>
                    <a:pt x="17394" y="12499"/>
                  </a:lnTo>
                  <a:lnTo>
                    <a:pt x="17401" y="12494"/>
                  </a:lnTo>
                  <a:lnTo>
                    <a:pt x="17407" y="12477"/>
                  </a:lnTo>
                  <a:lnTo>
                    <a:pt x="17410" y="12472"/>
                  </a:lnTo>
                  <a:lnTo>
                    <a:pt x="17410" y="12461"/>
                  </a:lnTo>
                  <a:lnTo>
                    <a:pt x="17404" y="12434"/>
                  </a:lnTo>
                  <a:lnTo>
                    <a:pt x="17401" y="12407"/>
                  </a:lnTo>
                  <a:lnTo>
                    <a:pt x="17401" y="12396"/>
                  </a:lnTo>
                  <a:lnTo>
                    <a:pt x="17407" y="12363"/>
                  </a:lnTo>
                  <a:lnTo>
                    <a:pt x="17407" y="12347"/>
                  </a:lnTo>
                  <a:lnTo>
                    <a:pt x="17416" y="12314"/>
                  </a:lnTo>
                  <a:close/>
                  <a:moveTo>
                    <a:pt x="17420" y="12037"/>
                  </a:moveTo>
                  <a:lnTo>
                    <a:pt x="17407" y="12037"/>
                  </a:lnTo>
                  <a:lnTo>
                    <a:pt x="17407" y="12075"/>
                  </a:lnTo>
                  <a:lnTo>
                    <a:pt x="17398" y="12113"/>
                  </a:lnTo>
                  <a:lnTo>
                    <a:pt x="17398" y="12118"/>
                  </a:lnTo>
                  <a:lnTo>
                    <a:pt x="17401" y="12113"/>
                  </a:lnTo>
                  <a:lnTo>
                    <a:pt x="17407" y="12108"/>
                  </a:lnTo>
                  <a:lnTo>
                    <a:pt x="17420" y="12080"/>
                  </a:lnTo>
                  <a:lnTo>
                    <a:pt x="17426" y="12080"/>
                  </a:lnTo>
                  <a:lnTo>
                    <a:pt x="17429" y="12097"/>
                  </a:lnTo>
                  <a:lnTo>
                    <a:pt x="17435" y="12113"/>
                  </a:lnTo>
                  <a:lnTo>
                    <a:pt x="17435" y="12118"/>
                  </a:lnTo>
                  <a:lnTo>
                    <a:pt x="17438" y="12118"/>
                  </a:lnTo>
                  <a:lnTo>
                    <a:pt x="17448" y="12129"/>
                  </a:lnTo>
                  <a:lnTo>
                    <a:pt x="17454" y="12135"/>
                  </a:lnTo>
                  <a:lnTo>
                    <a:pt x="17460" y="12146"/>
                  </a:lnTo>
                  <a:lnTo>
                    <a:pt x="17457" y="12135"/>
                  </a:lnTo>
                  <a:lnTo>
                    <a:pt x="17454" y="12118"/>
                  </a:lnTo>
                  <a:lnTo>
                    <a:pt x="17451" y="12097"/>
                  </a:lnTo>
                  <a:lnTo>
                    <a:pt x="17448" y="12086"/>
                  </a:lnTo>
                  <a:lnTo>
                    <a:pt x="17420" y="12037"/>
                  </a:lnTo>
                  <a:close/>
                  <a:moveTo>
                    <a:pt x="17457" y="12292"/>
                  </a:moveTo>
                  <a:lnTo>
                    <a:pt x="17457" y="12265"/>
                  </a:lnTo>
                  <a:lnTo>
                    <a:pt x="17460" y="12260"/>
                  </a:lnTo>
                  <a:lnTo>
                    <a:pt x="17460" y="12249"/>
                  </a:lnTo>
                  <a:lnTo>
                    <a:pt x="17457" y="12233"/>
                  </a:lnTo>
                  <a:lnTo>
                    <a:pt x="17457" y="12205"/>
                  </a:lnTo>
                  <a:lnTo>
                    <a:pt x="17454" y="12200"/>
                  </a:lnTo>
                  <a:lnTo>
                    <a:pt x="17451" y="12227"/>
                  </a:lnTo>
                  <a:lnTo>
                    <a:pt x="17442" y="12265"/>
                  </a:lnTo>
                  <a:lnTo>
                    <a:pt x="17438" y="12276"/>
                  </a:lnTo>
                  <a:lnTo>
                    <a:pt x="17435" y="12298"/>
                  </a:lnTo>
                  <a:lnTo>
                    <a:pt x="17432" y="12325"/>
                  </a:lnTo>
                  <a:lnTo>
                    <a:pt x="17426" y="12347"/>
                  </a:lnTo>
                  <a:lnTo>
                    <a:pt x="17420" y="12363"/>
                  </a:lnTo>
                  <a:lnTo>
                    <a:pt x="17416" y="12374"/>
                  </a:lnTo>
                  <a:lnTo>
                    <a:pt x="17413" y="12401"/>
                  </a:lnTo>
                  <a:lnTo>
                    <a:pt x="17410" y="12434"/>
                  </a:lnTo>
                  <a:lnTo>
                    <a:pt x="17413" y="12445"/>
                  </a:lnTo>
                  <a:lnTo>
                    <a:pt x="17413" y="12450"/>
                  </a:lnTo>
                  <a:lnTo>
                    <a:pt x="17413" y="12445"/>
                  </a:lnTo>
                  <a:lnTo>
                    <a:pt x="17420" y="12434"/>
                  </a:lnTo>
                  <a:lnTo>
                    <a:pt x="17426" y="12401"/>
                  </a:lnTo>
                  <a:lnTo>
                    <a:pt x="17429" y="12390"/>
                  </a:lnTo>
                  <a:lnTo>
                    <a:pt x="17432" y="12385"/>
                  </a:lnTo>
                  <a:lnTo>
                    <a:pt x="17432" y="12363"/>
                  </a:lnTo>
                  <a:lnTo>
                    <a:pt x="17435" y="12352"/>
                  </a:lnTo>
                  <a:lnTo>
                    <a:pt x="17454" y="12320"/>
                  </a:lnTo>
                  <a:lnTo>
                    <a:pt x="17457" y="12309"/>
                  </a:lnTo>
                  <a:lnTo>
                    <a:pt x="17457" y="12292"/>
                  </a:lnTo>
                  <a:close/>
                  <a:moveTo>
                    <a:pt x="17467" y="12347"/>
                  </a:moveTo>
                  <a:lnTo>
                    <a:pt x="17460" y="12363"/>
                  </a:lnTo>
                  <a:lnTo>
                    <a:pt x="17445" y="12390"/>
                  </a:lnTo>
                  <a:lnTo>
                    <a:pt x="17442" y="12401"/>
                  </a:lnTo>
                  <a:lnTo>
                    <a:pt x="17445" y="12417"/>
                  </a:lnTo>
                  <a:lnTo>
                    <a:pt x="17448" y="12423"/>
                  </a:lnTo>
                  <a:lnTo>
                    <a:pt x="17454" y="12428"/>
                  </a:lnTo>
                  <a:lnTo>
                    <a:pt x="17464" y="12428"/>
                  </a:lnTo>
                  <a:lnTo>
                    <a:pt x="17473" y="12423"/>
                  </a:lnTo>
                  <a:lnTo>
                    <a:pt x="17486" y="12412"/>
                  </a:lnTo>
                  <a:lnTo>
                    <a:pt x="17489" y="12407"/>
                  </a:lnTo>
                  <a:lnTo>
                    <a:pt x="17492" y="12407"/>
                  </a:lnTo>
                  <a:lnTo>
                    <a:pt x="17489" y="12396"/>
                  </a:lnTo>
                  <a:lnTo>
                    <a:pt x="17489" y="12385"/>
                  </a:lnTo>
                  <a:lnTo>
                    <a:pt x="17492" y="12368"/>
                  </a:lnTo>
                  <a:lnTo>
                    <a:pt x="17492" y="12352"/>
                  </a:lnTo>
                  <a:lnTo>
                    <a:pt x="17489" y="12352"/>
                  </a:lnTo>
                  <a:lnTo>
                    <a:pt x="17489" y="12358"/>
                  </a:lnTo>
                  <a:lnTo>
                    <a:pt x="17479" y="12358"/>
                  </a:lnTo>
                  <a:lnTo>
                    <a:pt x="17470" y="12341"/>
                  </a:lnTo>
                  <a:lnTo>
                    <a:pt x="17467" y="12347"/>
                  </a:lnTo>
                  <a:close/>
                  <a:moveTo>
                    <a:pt x="17552" y="12401"/>
                  </a:moveTo>
                  <a:lnTo>
                    <a:pt x="17545" y="12396"/>
                  </a:lnTo>
                  <a:lnTo>
                    <a:pt x="17542" y="12396"/>
                  </a:lnTo>
                  <a:lnTo>
                    <a:pt x="17542" y="12401"/>
                  </a:lnTo>
                  <a:lnTo>
                    <a:pt x="17548" y="12455"/>
                  </a:lnTo>
                  <a:lnTo>
                    <a:pt x="17548" y="12504"/>
                  </a:lnTo>
                  <a:lnTo>
                    <a:pt x="17545" y="12510"/>
                  </a:lnTo>
                  <a:lnTo>
                    <a:pt x="17533" y="12499"/>
                  </a:lnTo>
                  <a:lnTo>
                    <a:pt x="17526" y="12499"/>
                  </a:lnTo>
                  <a:lnTo>
                    <a:pt x="17526" y="12515"/>
                  </a:lnTo>
                  <a:lnTo>
                    <a:pt x="17523" y="12526"/>
                  </a:lnTo>
                  <a:lnTo>
                    <a:pt x="17520" y="12526"/>
                  </a:lnTo>
                  <a:lnTo>
                    <a:pt x="17517" y="12515"/>
                  </a:lnTo>
                  <a:lnTo>
                    <a:pt x="17511" y="12504"/>
                  </a:lnTo>
                  <a:lnTo>
                    <a:pt x="17504" y="12504"/>
                  </a:lnTo>
                  <a:lnTo>
                    <a:pt x="17504" y="12515"/>
                  </a:lnTo>
                  <a:lnTo>
                    <a:pt x="17501" y="12564"/>
                  </a:lnTo>
                  <a:lnTo>
                    <a:pt x="17501" y="12575"/>
                  </a:lnTo>
                  <a:lnTo>
                    <a:pt x="17498" y="12575"/>
                  </a:lnTo>
                  <a:lnTo>
                    <a:pt x="17489" y="12564"/>
                  </a:lnTo>
                  <a:lnTo>
                    <a:pt x="17486" y="12559"/>
                  </a:lnTo>
                  <a:lnTo>
                    <a:pt x="17479" y="12559"/>
                  </a:lnTo>
                  <a:lnTo>
                    <a:pt x="17476" y="12564"/>
                  </a:lnTo>
                  <a:lnTo>
                    <a:pt x="17473" y="12581"/>
                  </a:lnTo>
                  <a:lnTo>
                    <a:pt x="17464" y="12613"/>
                  </a:lnTo>
                  <a:lnTo>
                    <a:pt x="17460" y="12613"/>
                  </a:lnTo>
                  <a:lnTo>
                    <a:pt x="17451" y="12624"/>
                  </a:lnTo>
                  <a:lnTo>
                    <a:pt x="17442" y="12629"/>
                  </a:lnTo>
                  <a:lnTo>
                    <a:pt x="17442" y="12624"/>
                  </a:lnTo>
                  <a:lnTo>
                    <a:pt x="17445" y="12613"/>
                  </a:lnTo>
                  <a:lnTo>
                    <a:pt x="17445" y="12591"/>
                  </a:lnTo>
                  <a:lnTo>
                    <a:pt x="17442" y="12570"/>
                  </a:lnTo>
                  <a:lnTo>
                    <a:pt x="17438" y="12559"/>
                  </a:lnTo>
                  <a:lnTo>
                    <a:pt x="17432" y="12553"/>
                  </a:lnTo>
                  <a:lnTo>
                    <a:pt x="17423" y="12553"/>
                  </a:lnTo>
                  <a:lnTo>
                    <a:pt x="17423" y="12542"/>
                  </a:lnTo>
                  <a:lnTo>
                    <a:pt x="17416" y="12542"/>
                  </a:lnTo>
                  <a:lnTo>
                    <a:pt x="17410" y="12564"/>
                  </a:lnTo>
                  <a:lnTo>
                    <a:pt x="17404" y="12564"/>
                  </a:lnTo>
                  <a:lnTo>
                    <a:pt x="17398" y="12570"/>
                  </a:lnTo>
                  <a:lnTo>
                    <a:pt x="17391" y="12581"/>
                  </a:lnTo>
                  <a:lnTo>
                    <a:pt x="17388" y="12591"/>
                  </a:lnTo>
                  <a:lnTo>
                    <a:pt x="17391" y="12602"/>
                  </a:lnTo>
                  <a:lnTo>
                    <a:pt x="17391" y="12613"/>
                  </a:lnTo>
                  <a:lnTo>
                    <a:pt x="17388" y="12619"/>
                  </a:lnTo>
                  <a:lnTo>
                    <a:pt x="17372" y="12619"/>
                  </a:lnTo>
                  <a:lnTo>
                    <a:pt x="17369" y="12613"/>
                  </a:lnTo>
                  <a:lnTo>
                    <a:pt x="17363" y="12624"/>
                  </a:lnTo>
                  <a:lnTo>
                    <a:pt x="17357" y="12629"/>
                  </a:lnTo>
                  <a:lnTo>
                    <a:pt x="17347" y="12635"/>
                  </a:lnTo>
                  <a:lnTo>
                    <a:pt x="17341" y="12646"/>
                  </a:lnTo>
                  <a:lnTo>
                    <a:pt x="17335" y="12662"/>
                  </a:lnTo>
                  <a:lnTo>
                    <a:pt x="17335" y="12673"/>
                  </a:lnTo>
                  <a:lnTo>
                    <a:pt x="17332" y="12700"/>
                  </a:lnTo>
                  <a:lnTo>
                    <a:pt x="17328" y="12716"/>
                  </a:lnTo>
                  <a:lnTo>
                    <a:pt x="17322" y="12738"/>
                  </a:lnTo>
                  <a:lnTo>
                    <a:pt x="17322" y="12760"/>
                  </a:lnTo>
                  <a:lnTo>
                    <a:pt x="17325" y="12776"/>
                  </a:lnTo>
                  <a:lnTo>
                    <a:pt x="17332" y="12782"/>
                  </a:lnTo>
                  <a:lnTo>
                    <a:pt x="17335" y="12787"/>
                  </a:lnTo>
                  <a:lnTo>
                    <a:pt x="17338" y="12776"/>
                  </a:lnTo>
                  <a:lnTo>
                    <a:pt x="17344" y="12738"/>
                  </a:lnTo>
                  <a:lnTo>
                    <a:pt x="17350" y="12722"/>
                  </a:lnTo>
                  <a:lnTo>
                    <a:pt x="17350" y="12706"/>
                  </a:lnTo>
                  <a:lnTo>
                    <a:pt x="17354" y="12706"/>
                  </a:lnTo>
                  <a:lnTo>
                    <a:pt x="17357" y="12700"/>
                  </a:lnTo>
                  <a:lnTo>
                    <a:pt x="17360" y="12689"/>
                  </a:lnTo>
                  <a:lnTo>
                    <a:pt x="17360" y="12684"/>
                  </a:lnTo>
                  <a:lnTo>
                    <a:pt x="17363" y="12673"/>
                  </a:lnTo>
                  <a:lnTo>
                    <a:pt x="17369" y="12662"/>
                  </a:lnTo>
                  <a:lnTo>
                    <a:pt x="17376" y="12668"/>
                  </a:lnTo>
                  <a:lnTo>
                    <a:pt x="17379" y="12684"/>
                  </a:lnTo>
                  <a:lnTo>
                    <a:pt x="17376" y="12695"/>
                  </a:lnTo>
                  <a:lnTo>
                    <a:pt x="17379" y="12706"/>
                  </a:lnTo>
                  <a:lnTo>
                    <a:pt x="17382" y="12706"/>
                  </a:lnTo>
                  <a:lnTo>
                    <a:pt x="17391" y="12695"/>
                  </a:lnTo>
                  <a:lnTo>
                    <a:pt x="17398" y="12678"/>
                  </a:lnTo>
                  <a:lnTo>
                    <a:pt x="17401" y="12673"/>
                  </a:lnTo>
                  <a:lnTo>
                    <a:pt x="17401" y="12706"/>
                  </a:lnTo>
                  <a:lnTo>
                    <a:pt x="17404" y="12706"/>
                  </a:lnTo>
                  <a:lnTo>
                    <a:pt x="17413" y="12716"/>
                  </a:lnTo>
                  <a:lnTo>
                    <a:pt x="17420" y="12716"/>
                  </a:lnTo>
                  <a:lnTo>
                    <a:pt x="17416" y="12706"/>
                  </a:lnTo>
                  <a:lnTo>
                    <a:pt x="17416" y="12695"/>
                  </a:lnTo>
                  <a:lnTo>
                    <a:pt x="17420" y="12684"/>
                  </a:lnTo>
                  <a:lnTo>
                    <a:pt x="17423" y="12678"/>
                  </a:lnTo>
                  <a:lnTo>
                    <a:pt x="17420" y="12673"/>
                  </a:lnTo>
                  <a:lnTo>
                    <a:pt x="17416" y="12662"/>
                  </a:lnTo>
                  <a:lnTo>
                    <a:pt x="17420" y="12657"/>
                  </a:lnTo>
                  <a:lnTo>
                    <a:pt x="17426" y="12657"/>
                  </a:lnTo>
                  <a:lnTo>
                    <a:pt x="17435" y="12668"/>
                  </a:lnTo>
                  <a:lnTo>
                    <a:pt x="17442" y="12673"/>
                  </a:lnTo>
                  <a:lnTo>
                    <a:pt x="17451" y="12678"/>
                  </a:lnTo>
                  <a:lnTo>
                    <a:pt x="17457" y="12684"/>
                  </a:lnTo>
                  <a:lnTo>
                    <a:pt x="17460" y="12700"/>
                  </a:lnTo>
                  <a:lnTo>
                    <a:pt x="17464" y="12711"/>
                  </a:lnTo>
                  <a:lnTo>
                    <a:pt x="17464" y="12716"/>
                  </a:lnTo>
                  <a:lnTo>
                    <a:pt x="17467" y="12716"/>
                  </a:lnTo>
                  <a:lnTo>
                    <a:pt x="17467" y="12722"/>
                  </a:lnTo>
                  <a:lnTo>
                    <a:pt x="17464" y="12738"/>
                  </a:lnTo>
                  <a:lnTo>
                    <a:pt x="17451" y="12771"/>
                  </a:lnTo>
                  <a:lnTo>
                    <a:pt x="17451" y="12793"/>
                  </a:lnTo>
                  <a:lnTo>
                    <a:pt x="17454" y="12825"/>
                  </a:lnTo>
                  <a:lnTo>
                    <a:pt x="17457" y="12847"/>
                  </a:lnTo>
                  <a:lnTo>
                    <a:pt x="17464" y="12869"/>
                  </a:lnTo>
                  <a:lnTo>
                    <a:pt x="17470" y="12880"/>
                  </a:lnTo>
                  <a:lnTo>
                    <a:pt x="17479" y="12890"/>
                  </a:lnTo>
                  <a:lnTo>
                    <a:pt x="17508" y="12918"/>
                  </a:lnTo>
                  <a:lnTo>
                    <a:pt x="17517" y="12918"/>
                  </a:lnTo>
                  <a:lnTo>
                    <a:pt x="17523" y="12907"/>
                  </a:lnTo>
                  <a:lnTo>
                    <a:pt x="17526" y="12890"/>
                  </a:lnTo>
                  <a:lnTo>
                    <a:pt x="17530" y="12890"/>
                  </a:lnTo>
                  <a:lnTo>
                    <a:pt x="17533" y="12896"/>
                  </a:lnTo>
                  <a:lnTo>
                    <a:pt x="17533" y="12907"/>
                  </a:lnTo>
                  <a:lnTo>
                    <a:pt x="17530" y="12928"/>
                  </a:lnTo>
                  <a:lnTo>
                    <a:pt x="17533" y="12950"/>
                  </a:lnTo>
                  <a:lnTo>
                    <a:pt x="17539" y="12961"/>
                  </a:lnTo>
                  <a:lnTo>
                    <a:pt x="17548" y="12945"/>
                  </a:lnTo>
                  <a:lnTo>
                    <a:pt x="17561" y="12901"/>
                  </a:lnTo>
                  <a:lnTo>
                    <a:pt x="17561" y="12880"/>
                  </a:lnTo>
                  <a:lnTo>
                    <a:pt x="17558" y="12863"/>
                  </a:lnTo>
                  <a:lnTo>
                    <a:pt x="17555" y="12836"/>
                  </a:lnTo>
                  <a:lnTo>
                    <a:pt x="17545" y="12820"/>
                  </a:lnTo>
                  <a:lnTo>
                    <a:pt x="17542" y="12820"/>
                  </a:lnTo>
                  <a:lnTo>
                    <a:pt x="17542" y="12793"/>
                  </a:lnTo>
                  <a:lnTo>
                    <a:pt x="17545" y="12776"/>
                  </a:lnTo>
                  <a:lnTo>
                    <a:pt x="17552" y="12765"/>
                  </a:lnTo>
                  <a:lnTo>
                    <a:pt x="17558" y="12760"/>
                  </a:lnTo>
                  <a:lnTo>
                    <a:pt x="17558" y="12738"/>
                  </a:lnTo>
                  <a:lnTo>
                    <a:pt x="17564" y="12727"/>
                  </a:lnTo>
                  <a:lnTo>
                    <a:pt x="17570" y="12727"/>
                  </a:lnTo>
                  <a:lnTo>
                    <a:pt x="17574" y="12744"/>
                  </a:lnTo>
                  <a:lnTo>
                    <a:pt x="17577" y="12765"/>
                  </a:lnTo>
                  <a:lnTo>
                    <a:pt x="17577" y="12776"/>
                  </a:lnTo>
                  <a:lnTo>
                    <a:pt x="17583" y="12793"/>
                  </a:lnTo>
                  <a:lnTo>
                    <a:pt x="17586" y="12798"/>
                  </a:lnTo>
                  <a:lnTo>
                    <a:pt x="17583" y="12809"/>
                  </a:lnTo>
                  <a:lnTo>
                    <a:pt x="17583" y="12825"/>
                  </a:lnTo>
                  <a:lnTo>
                    <a:pt x="17589" y="12852"/>
                  </a:lnTo>
                  <a:lnTo>
                    <a:pt x="17589" y="12858"/>
                  </a:lnTo>
                  <a:lnTo>
                    <a:pt x="17592" y="12858"/>
                  </a:lnTo>
                  <a:lnTo>
                    <a:pt x="17596" y="12847"/>
                  </a:lnTo>
                  <a:lnTo>
                    <a:pt x="17596" y="12820"/>
                  </a:lnTo>
                  <a:lnTo>
                    <a:pt x="17592" y="12793"/>
                  </a:lnTo>
                  <a:lnTo>
                    <a:pt x="17592" y="12782"/>
                  </a:lnTo>
                  <a:lnTo>
                    <a:pt x="17596" y="12782"/>
                  </a:lnTo>
                  <a:lnTo>
                    <a:pt x="17599" y="12787"/>
                  </a:lnTo>
                  <a:lnTo>
                    <a:pt x="17602" y="12787"/>
                  </a:lnTo>
                  <a:lnTo>
                    <a:pt x="17602" y="12782"/>
                  </a:lnTo>
                  <a:lnTo>
                    <a:pt x="17599" y="12771"/>
                  </a:lnTo>
                  <a:lnTo>
                    <a:pt x="17608" y="12771"/>
                  </a:lnTo>
                  <a:lnTo>
                    <a:pt x="17614" y="12754"/>
                  </a:lnTo>
                  <a:lnTo>
                    <a:pt x="17618" y="12738"/>
                  </a:lnTo>
                  <a:lnTo>
                    <a:pt x="17618" y="12689"/>
                  </a:lnTo>
                  <a:lnTo>
                    <a:pt x="17614" y="12673"/>
                  </a:lnTo>
                  <a:lnTo>
                    <a:pt x="17611" y="12668"/>
                  </a:lnTo>
                  <a:lnTo>
                    <a:pt x="17608" y="12668"/>
                  </a:lnTo>
                  <a:lnTo>
                    <a:pt x="17605" y="12657"/>
                  </a:lnTo>
                  <a:lnTo>
                    <a:pt x="17605" y="12646"/>
                  </a:lnTo>
                  <a:lnTo>
                    <a:pt x="17611" y="12613"/>
                  </a:lnTo>
                  <a:lnTo>
                    <a:pt x="17605" y="12591"/>
                  </a:lnTo>
                  <a:lnTo>
                    <a:pt x="17605" y="12581"/>
                  </a:lnTo>
                  <a:lnTo>
                    <a:pt x="17602" y="12570"/>
                  </a:lnTo>
                  <a:lnTo>
                    <a:pt x="17602" y="12564"/>
                  </a:lnTo>
                  <a:lnTo>
                    <a:pt x="17589" y="12564"/>
                  </a:lnTo>
                  <a:lnTo>
                    <a:pt x="17586" y="12559"/>
                  </a:lnTo>
                  <a:lnTo>
                    <a:pt x="17586" y="12553"/>
                  </a:lnTo>
                  <a:lnTo>
                    <a:pt x="17589" y="12553"/>
                  </a:lnTo>
                  <a:lnTo>
                    <a:pt x="17596" y="12542"/>
                  </a:lnTo>
                  <a:lnTo>
                    <a:pt x="17602" y="12521"/>
                  </a:lnTo>
                  <a:lnTo>
                    <a:pt x="17599" y="12504"/>
                  </a:lnTo>
                  <a:lnTo>
                    <a:pt x="17592" y="12488"/>
                  </a:lnTo>
                  <a:lnTo>
                    <a:pt x="17592" y="12466"/>
                  </a:lnTo>
                  <a:lnTo>
                    <a:pt x="17589" y="12466"/>
                  </a:lnTo>
                  <a:lnTo>
                    <a:pt x="17583" y="12472"/>
                  </a:lnTo>
                  <a:lnTo>
                    <a:pt x="17580" y="12461"/>
                  </a:lnTo>
                  <a:lnTo>
                    <a:pt x="17577" y="12445"/>
                  </a:lnTo>
                  <a:lnTo>
                    <a:pt x="17574" y="12439"/>
                  </a:lnTo>
                  <a:lnTo>
                    <a:pt x="17567" y="12434"/>
                  </a:lnTo>
                  <a:lnTo>
                    <a:pt x="17558" y="12423"/>
                  </a:lnTo>
                  <a:lnTo>
                    <a:pt x="17555" y="12417"/>
                  </a:lnTo>
                  <a:lnTo>
                    <a:pt x="17555" y="12412"/>
                  </a:lnTo>
                  <a:lnTo>
                    <a:pt x="17552" y="12401"/>
                  </a:lnTo>
                  <a:close/>
                  <a:moveTo>
                    <a:pt x="17526" y="12031"/>
                  </a:moveTo>
                  <a:lnTo>
                    <a:pt x="17517" y="12026"/>
                  </a:lnTo>
                  <a:lnTo>
                    <a:pt x="17492" y="12037"/>
                  </a:lnTo>
                  <a:lnTo>
                    <a:pt x="17479" y="12031"/>
                  </a:lnTo>
                  <a:lnTo>
                    <a:pt x="17470" y="12031"/>
                  </a:lnTo>
                  <a:lnTo>
                    <a:pt x="17473" y="12053"/>
                  </a:lnTo>
                  <a:lnTo>
                    <a:pt x="17479" y="12080"/>
                  </a:lnTo>
                  <a:lnTo>
                    <a:pt x="17498" y="12113"/>
                  </a:lnTo>
                  <a:lnTo>
                    <a:pt x="17501" y="12124"/>
                  </a:lnTo>
                  <a:lnTo>
                    <a:pt x="17504" y="12129"/>
                  </a:lnTo>
                  <a:lnTo>
                    <a:pt x="17517" y="12140"/>
                  </a:lnTo>
                  <a:lnTo>
                    <a:pt x="17520" y="12146"/>
                  </a:lnTo>
                  <a:lnTo>
                    <a:pt x="17517" y="12156"/>
                  </a:lnTo>
                  <a:lnTo>
                    <a:pt x="17511" y="12162"/>
                  </a:lnTo>
                  <a:lnTo>
                    <a:pt x="17511" y="12173"/>
                  </a:lnTo>
                  <a:lnTo>
                    <a:pt x="17523" y="12195"/>
                  </a:lnTo>
                  <a:lnTo>
                    <a:pt x="17526" y="12222"/>
                  </a:lnTo>
                  <a:lnTo>
                    <a:pt x="17530" y="12227"/>
                  </a:lnTo>
                  <a:lnTo>
                    <a:pt x="17552" y="12227"/>
                  </a:lnTo>
                  <a:lnTo>
                    <a:pt x="17555" y="12233"/>
                  </a:lnTo>
                  <a:lnTo>
                    <a:pt x="17561" y="12238"/>
                  </a:lnTo>
                  <a:lnTo>
                    <a:pt x="17564" y="12233"/>
                  </a:lnTo>
                  <a:lnTo>
                    <a:pt x="17561" y="12216"/>
                  </a:lnTo>
                  <a:lnTo>
                    <a:pt x="17558" y="12211"/>
                  </a:lnTo>
                  <a:lnTo>
                    <a:pt x="17555" y="12200"/>
                  </a:lnTo>
                  <a:lnTo>
                    <a:pt x="17555" y="12189"/>
                  </a:lnTo>
                  <a:lnTo>
                    <a:pt x="17548" y="12178"/>
                  </a:lnTo>
                  <a:lnTo>
                    <a:pt x="17545" y="12167"/>
                  </a:lnTo>
                  <a:lnTo>
                    <a:pt x="17545" y="12118"/>
                  </a:lnTo>
                  <a:lnTo>
                    <a:pt x="17548" y="12086"/>
                  </a:lnTo>
                  <a:lnTo>
                    <a:pt x="17545" y="12075"/>
                  </a:lnTo>
                  <a:lnTo>
                    <a:pt x="17536" y="12059"/>
                  </a:lnTo>
                  <a:lnTo>
                    <a:pt x="17536" y="12048"/>
                  </a:lnTo>
                  <a:lnTo>
                    <a:pt x="17533" y="12037"/>
                  </a:lnTo>
                  <a:lnTo>
                    <a:pt x="17526" y="12031"/>
                  </a:lnTo>
                  <a:close/>
                  <a:moveTo>
                    <a:pt x="17325" y="12146"/>
                  </a:moveTo>
                  <a:lnTo>
                    <a:pt x="17332" y="12156"/>
                  </a:lnTo>
                  <a:lnTo>
                    <a:pt x="17332" y="12173"/>
                  </a:lnTo>
                  <a:lnTo>
                    <a:pt x="17328" y="12195"/>
                  </a:lnTo>
                  <a:lnTo>
                    <a:pt x="17332" y="12216"/>
                  </a:lnTo>
                  <a:lnTo>
                    <a:pt x="17332" y="12238"/>
                  </a:lnTo>
                  <a:lnTo>
                    <a:pt x="17328" y="12249"/>
                  </a:lnTo>
                  <a:lnTo>
                    <a:pt x="17322" y="12260"/>
                  </a:lnTo>
                  <a:lnTo>
                    <a:pt x="17322" y="12309"/>
                  </a:lnTo>
                  <a:lnTo>
                    <a:pt x="17325" y="12314"/>
                  </a:lnTo>
                  <a:lnTo>
                    <a:pt x="17328" y="12314"/>
                  </a:lnTo>
                  <a:lnTo>
                    <a:pt x="17344" y="12287"/>
                  </a:lnTo>
                  <a:lnTo>
                    <a:pt x="17350" y="12287"/>
                  </a:lnTo>
                  <a:lnTo>
                    <a:pt x="17360" y="12276"/>
                  </a:lnTo>
                  <a:lnTo>
                    <a:pt x="17372" y="12265"/>
                  </a:lnTo>
                  <a:lnTo>
                    <a:pt x="17391" y="12227"/>
                  </a:lnTo>
                  <a:lnTo>
                    <a:pt x="17398" y="12216"/>
                  </a:lnTo>
                  <a:lnTo>
                    <a:pt x="17401" y="12205"/>
                  </a:lnTo>
                  <a:lnTo>
                    <a:pt x="17401" y="12184"/>
                  </a:lnTo>
                  <a:lnTo>
                    <a:pt x="17398" y="12167"/>
                  </a:lnTo>
                  <a:lnTo>
                    <a:pt x="17394" y="12167"/>
                  </a:lnTo>
                  <a:lnTo>
                    <a:pt x="17391" y="12173"/>
                  </a:lnTo>
                  <a:lnTo>
                    <a:pt x="17388" y="12173"/>
                  </a:lnTo>
                  <a:lnTo>
                    <a:pt x="17382" y="12162"/>
                  </a:lnTo>
                  <a:lnTo>
                    <a:pt x="17376" y="12156"/>
                  </a:lnTo>
                  <a:lnTo>
                    <a:pt x="17372" y="12162"/>
                  </a:lnTo>
                  <a:lnTo>
                    <a:pt x="17363" y="12162"/>
                  </a:lnTo>
                  <a:lnTo>
                    <a:pt x="17354" y="12151"/>
                  </a:lnTo>
                  <a:lnTo>
                    <a:pt x="17344" y="12135"/>
                  </a:lnTo>
                  <a:lnTo>
                    <a:pt x="17332" y="12118"/>
                  </a:lnTo>
                  <a:lnTo>
                    <a:pt x="17319" y="12118"/>
                  </a:lnTo>
                  <a:lnTo>
                    <a:pt x="17316" y="12124"/>
                  </a:lnTo>
                  <a:lnTo>
                    <a:pt x="17316" y="12135"/>
                  </a:lnTo>
                  <a:lnTo>
                    <a:pt x="17325" y="12146"/>
                  </a:lnTo>
                  <a:close/>
                  <a:moveTo>
                    <a:pt x="17250" y="11901"/>
                  </a:moveTo>
                  <a:lnTo>
                    <a:pt x="17231" y="11901"/>
                  </a:lnTo>
                  <a:lnTo>
                    <a:pt x="17222" y="11906"/>
                  </a:lnTo>
                  <a:lnTo>
                    <a:pt x="17218" y="11912"/>
                  </a:lnTo>
                  <a:lnTo>
                    <a:pt x="17231" y="11923"/>
                  </a:lnTo>
                  <a:lnTo>
                    <a:pt x="17234" y="11934"/>
                  </a:lnTo>
                  <a:lnTo>
                    <a:pt x="17234" y="11939"/>
                  </a:lnTo>
                  <a:lnTo>
                    <a:pt x="17247" y="11961"/>
                  </a:lnTo>
                  <a:lnTo>
                    <a:pt x="17250" y="11988"/>
                  </a:lnTo>
                  <a:lnTo>
                    <a:pt x="17256" y="12026"/>
                  </a:lnTo>
                  <a:lnTo>
                    <a:pt x="17266" y="12059"/>
                  </a:lnTo>
                  <a:lnTo>
                    <a:pt x="17272" y="12075"/>
                  </a:lnTo>
                  <a:lnTo>
                    <a:pt x="17275" y="12080"/>
                  </a:lnTo>
                  <a:lnTo>
                    <a:pt x="17281" y="12080"/>
                  </a:lnTo>
                  <a:lnTo>
                    <a:pt x="17288" y="12069"/>
                  </a:lnTo>
                  <a:lnTo>
                    <a:pt x="17294" y="12042"/>
                  </a:lnTo>
                  <a:lnTo>
                    <a:pt x="17297" y="12026"/>
                  </a:lnTo>
                  <a:lnTo>
                    <a:pt x="17297" y="12015"/>
                  </a:lnTo>
                  <a:lnTo>
                    <a:pt x="17294" y="12004"/>
                  </a:lnTo>
                  <a:lnTo>
                    <a:pt x="17297" y="11982"/>
                  </a:lnTo>
                  <a:lnTo>
                    <a:pt x="17297" y="11966"/>
                  </a:lnTo>
                  <a:lnTo>
                    <a:pt x="17291" y="11944"/>
                  </a:lnTo>
                  <a:lnTo>
                    <a:pt x="17288" y="11928"/>
                  </a:lnTo>
                  <a:lnTo>
                    <a:pt x="17269" y="11912"/>
                  </a:lnTo>
                  <a:lnTo>
                    <a:pt x="17250" y="11901"/>
                  </a:lnTo>
                  <a:close/>
                  <a:moveTo>
                    <a:pt x="17130" y="12330"/>
                  </a:moveTo>
                  <a:lnTo>
                    <a:pt x="17105" y="12401"/>
                  </a:lnTo>
                  <a:lnTo>
                    <a:pt x="17077" y="12461"/>
                  </a:lnTo>
                  <a:lnTo>
                    <a:pt x="17049" y="12504"/>
                  </a:lnTo>
                  <a:lnTo>
                    <a:pt x="17030" y="12553"/>
                  </a:lnTo>
                  <a:lnTo>
                    <a:pt x="17027" y="12581"/>
                  </a:lnTo>
                  <a:lnTo>
                    <a:pt x="17024" y="12586"/>
                  </a:lnTo>
                  <a:lnTo>
                    <a:pt x="17027" y="12591"/>
                  </a:lnTo>
                  <a:lnTo>
                    <a:pt x="17033" y="12591"/>
                  </a:lnTo>
                  <a:lnTo>
                    <a:pt x="17042" y="12575"/>
                  </a:lnTo>
                  <a:lnTo>
                    <a:pt x="17049" y="12559"/>
                  </a:lnTo>
                  <a:lnTo>
                    <a:pt x="17115" y="12445"/>
                  </a:lnTo>
                  <a:lnTo>
                    <a:pt x="17121" y="12428"/>
                  </a:lnTo>
                  <a:lnTo>
                    <a:pt x="17124" y="12412"/>
                  </a:lnTo>
                  <a:lnTo>
                    <a:pt x="17127" y="12401"/>
                  </a:lnTo>
                  <a:lnTo>
                    <a:pt x="17127" y="12390"/>
                  </a:lnTo>
                  <a:lnTo>
                    <a:pt x="17130" y="12385"/>
                  </a:lnTo>
                  <a:lnTo>
                    <a:pt x="17137" y="12379"/>
                  </a:lnTo>
                  <a:lnTo>
                    <a:pt x="17146" y="12374"/>
                  </a:lnTo>
                  <a:lnTo>
                    <a:pt x="17152" y="12368"/>
                  </a:lnTo>
                  <a:lnTo>
                    <a:pt x="17159" y="12336"/>
                  </a:lnTo>
                  <a:lnTo>
                    <a:pt x="17165" y="12325"/>
                  </a:lnTo>
                  <a:lnTo>
                    <a:pt x="17174" y="12325"/>
                  </a:lnTo>
                  <a:lnTo>
                    <a:pt x="17178" y="12314"/>
                  </a:lnTo>
                  <a:lnTo>
                    <a:pt x="17181" y="12298"/>
                  </a:lnTo>
                  <a:lnTo>
                    <a:pt x="17178" y="12276"/>
                  </a:lnTo>
                  <a:lnTo>
                    <a:pt x="17174" y="12260"/>
                  </a:lnTo>
                  <a:lnTo>
                    <a:pt x="17174" y="12189"/>
                  </a:lnTo>
                  <a:lnTo>
                    <a:pt x="17165" y="12189"/>
                  </a:lnTo>
                  <a:lnTo>
                    <a:pt x="17162" y="12195"/>
                  </a:lnTo>
                  <a:lnTo>
                    <a:pt x="17162" y="12211"/>
                  </a:lnTo>
                  <a:lnTo>
                    <a:pt x="17159" y="12233"/>
                  </a:lnTo>
                  <a:lnTo>
                    <a:pt x="17159" y="12243"/>
                  </a:lnTo>
                  <a:lnTo>
                    <a:pt x="17152" y="12249"/>
                  </a:lnTo>
                  <a:lnTo>
                    <a:pt x="17149" y="12249"/>
                  </a:lnTo>
                  <a:lnTo>
                    <a:pt x="17149" y="12254"/>
                  </a:lnTo>
                  <a:lnTo>
                    <a:pt x="17152" y="12265"/>
                  </a:lnTo>
                  <a:lnTo>
                    <a:pt x="17156" y="12281"/>
                  </a:lnTo>
                  <a:lnTo>
                    <a:pt x="17156" y="12292"/>
                  </a:lnTo>
                  <a:lnTo>
                    <a:pt x="17152" y="12303"/>
                  </a:lnTo>
                  <a:lnTo>
                    <a:pt x="17149" y="12309"/>
                  </a:lnTo>
                  <a:lnTo>
                    <a:pt x="17140" y="12309"/>
                  </a:lnTo>
                  <a:lnTo>
                    <a:pt x="17130" y="12330"/>
                  </a:lnTo>
                  <a:close/>
                  <a:moveTo>
                    <a:pt x="17187" y="11526"/>
                  </a:moveTo>
                  <a:lnTo>
                    <a:pt x="17184" y="11526"/>
                  </a:lnTo>
                  <a:lnTo>
                    <a:pt x="17181" y="11531"/>
                  </a:lnTo>
                  <a:lnTo>
                    <a:pt x="17178" y="11548"/>
                  </a:lnTo>
                  <a:lnTo>
                    <a:pt x="17181" y="11569"/>
                  </a:lnTo>
                  <a:lnTo>
                    <a:pt x="17184" y="11580"/>
                  </a:lnTo>
                  <a:lnTo>
                    <a:pt x="17190" y="11591"/>
                  </a:lnTo>
                  <a:lnTo>
                    <a:pt x="17190" y="11602"/>
                  </a:lnTo>
                  <a:lnTo>
                    <a:pt x="17193" y="11683"/>
                  </a:lnTo>
                  <a:lnTo>
                    <a:pt x="17196" y="11732"/>
                  </a:lnTo>
                  <a:lnTo>
                    <a:pt x="17203" y="11743"/>
                  </a:lnTo>
                  <a:lnTo>
                    <a:pt x="17212" y="11743"/>
                  </a:lnTo>
                  <a:lnTo>
                    <a:pt x="17215" y="11760"/>
                  </a:lnTo>
                  <a:lnTo>
                    <a:pt x="17222" y="11781"/>
                  </a:lnTo>
                  <a:lnTo>
                    <a:pt x="17228" y="11787"/>
                  </a:lnTo>
                  <a:lnTo>
                    <a:pt x="17231" y="11781"/>
                  </a:lnTo>
                  <a:lnTo>
                    <a:pt x="17234" y="11760"/>
                  </a:lnTo>
                  <a:lnTo>
                    <a:pt x="17234" y="11738"/>
                  </a:lnTo>
                  <a:lnTo>
                    <a:pt x="17240" y="11738"/>
                  </a:lnTo>
                  <a:lnTo>
                    <a:pt x="17247" y="11749"/>
                  </a:lnTo>
                  <a:lnTo>
                    <a:pt x="17256" y="11760"/>
                  </a:lnTo>
                  <a:lnTo>
                    <a:pt x="17256" y="11770"/>
                  </a:lnTo>
                  <a:lnTo>
                    <a:pt x="17253" y="11781"/>
                  </a:lnTo>
                  <a:lnTo>
                    <a:pt x="17247" y="11792"/>
                  </a:lnTo>
                  <a:lnTo>
                    <a:pt x="17237" y="11814"/>
                  </a:lnTo>
                  <a:lnTo>
                    <a:pt x="17234" y="11841"/>
                  </a:lnTo>
                  <a:lnTo>
                    <a:pt x="17234" y="11863"/>
                  </a:lnTo>
                  <a:lnTo>
                    <a:pt x="17237" y="11868"/>
                  </a:lnTo>
                  <a:lnTo>
                    <a:pt x="17240" y="11863"/>
                  </a:lnTo>
                  <a:lnTo>
                    <a:pt x="17250" y="11863"/>
                  </a:lnTo>
                  <a:lnTo>
                    <a:pt x="17256" y="11874"/>
                  </a:lnTo>
                  <a:lnTo>
                    <a:pt x="17262" y="11890"/>
                  </a:lnTo>
                  <a:lnTo>
                    <a:pt x="17269" y="11895"/>
                  </a:lnTo>
                  <a:lnTo>
                    <a:pt x="17288" y="11895"/>
                  </a:lnTo>
                  <a:lnTo>
                    <a:pt x="17288" y="11874"/>
                  </a:lnTo>
                  <a:lnTo>
                    <a:pt x="17291" y="11868"/>
                  </a:lnTo>
                  <a:lnTo>
                    <a:pt x="17294" y="11857"/>
                  </a:lnTo>
                  <a:lnTo>
                    <a:pt x="17300" y="11852"/>
                  </a:lnTo>
                  <a:lnTo>
                    <a:pt x="17306" y="11852"/>
                  </a:lnTo>
                  <a:lnTo>
                    <a:pt x="17332" y="11879"/>
                  </a:lnTo>
                  <a:lnTo>
                    <a:pt x="17338" y="11895"/>
                  </a:lnTo>
                  <a:lnTo>
                    <a:pt x="17344" y="11906"/>
                  </a:lnTo>
                  <a:lnTo>
                    <a:pt x="17350" y="11928"/>
                  </a:lnTo>
                  <a:lnTo>
                    <a:pt x="17354" y="11944"/>
                  </a:lnTo>
                  <a:lnTo>
                    <a:pt x="17357" y="11950"/>
                  </a:lnTo>
                  <a:lnTo>
                    <a:pt x="17363" y="11955"/>
                  </a:lnTo>
                  <a:lnTo>
                    <a:pt x="17366" y="11950"/>
                  </a:lnTo>
                  <a:lnTo>
                    <a:pt x="17366" y="11928"/>
                  </a:lnTo>
                  <a:lnTo>
                    <a:pt x="17354" y="11874"/>
                  </a:lnTo>
                  <a:lnTo>
                    <a:pt x="17354" y="11868"/>
                  </a:lnTo>
                  <a:lnTo>
                    <a:pt x="17357" y="11863"/>
                  </a:lnTo>
                  <a:lnTo>
                    <a:pt x="17363" y="11863"/>
                  </a:lnTo>
                  <a:lnTo>
                    <a:pt x="17372" y="11874"/>
                  </a:lnTo>
                  <a:lnTo>
                    <a:pt x="17376" y="11890"/>
                  </a:lnTo>
                  <a:lnTo>
                    <a:pt x="17401" y="11934"/>
                  </a:lnTo>
                  <a:lnTo>
                    <a:pt x="17404" y="11950"/>
                  </a:lnTo>
                  <a:lnTo>
                    <a:pt x="17404" y="11961"/>
                  </a:lnTo>
                  <a:lnTo>
                    <a:pt x="17410" y="11972"/>
                  </a:lnTo>
                  <a:lnTo>
                    <a:pt x="17423" y="11988"/>
                  </a:lnTo>
                  <a:lnTo>
                    <a:pt x="17435" y="11999"/>
                  </a:lnTo>
                  <a:lnTo>
                    <a:pt x="17442" y="12010"/>
                  </a:lnTo>
                  <a:lnTo>
                    <a:pt x="17445" y="12021"/>
                  </a:lnTo>
                  <a:lnTo>
                    <a:pt x="17448" y="12037"/>
                  </a:lnTo>
                  <a:lnTo>
                    <a:pt x="17451" y="12042"/>
                  </a:lnTo>
                  <a:lnTo>
                    <a:pt x="17454" y="12037"/>
                  </a:lnTo>
                  <a:lnTo>
                    <a:pt x="17457" y="12021"/>
                  </a:lnTo>
                  <a:lnTo>
                    <a:pt x="17460" y="11999"/>
                  </a:lnTo>
                  <a:lnTo>
                    <a:pt x="17460" y="11972"/>
                  </a:lnTo>
                  <a:lnTo>
                    <a:pt x="17454" y="11961"/>
                  </a:lnTo>
                  <a:lnTo>
                    <a:pt x="17442" y="11961"/>
                  </a:lnTo>
                  <a:lnTo>
                    <a:pt x="17435" y="11955"/>
                  </a:lnTo>
                  <a:lnTo>
                    <a:pt x="17435" y="11934"/>
                  </a:lnTo>
                  <a:lnTo>
                    <a:pt x="17432" y="11923"/>
                  </a:lnTo>
                  <a:lnTo>
                    <a:pt x="17426" y="11906"/>
                  </a:lnTo>
                  <a:lnTo>
                    <a:pt x="17416" y="11890"/>
                  </a:lnTo>
                  <a:lnTo>
                    <a:pt x="17420" y="11890"/>
                  </a:lnTo>
                  <a:lnTo>
                    <a:pt x="17426" y="11885"/>
                  </a:lnTo>
                  <a:lnTo>
                    <a:pt x="17442" y="11885"/>
                  </a:lnTo>
                  <a:lnTo>
                    <a:pt x="17445" y="11879"/>
                  </a:lnTo>
                  <a:lnTo>
                    <a:pt x="17448" y="11868"/>
                  </a:lnTo>
                  <a:lnTo>
                    <a:pt x="17410" y="11836"/>
                  </a:lnTo>
                  <a:lnTo>
                    <a:pt x="17407" y="11836"/>
                  </a:lnTo>
                  <a:lnTo>
                    <a:pt x="17404" y="11847"/>
                  </a:lnTo>
                  <a:lnTo>
                    <a:pt x="17404" y="11857"/>
                  </a:lnTo>
                  <a:lnTo>
                    <a:pt x="17401" y="11874"/>
                  </a:lnTo>
                  <a:lnTo>
                    <a:pt x="17398" y="11879"/>
                  </a:lnTo>
                  <a:lnTo>
                    <a:pt x="17394" y="11879"/>
                  </a:lnTo>
                  <a:lnTo>
                    <a:pt x="17391" y="11874"/>
                  </a:lnTo>
                  <a:lnTo>
                    <a:pt x="17388" y="11863"/>
                  </a:lnTo>
                  <a:lnTo>
                    <a:pt x="17388" y="11836"/>
                  </a:lnTo>
                  <a:lnTo>
                    <a:pt x="17385" y="11825"/>
                  </a:lnTo>
                  <a:lnTo>
                    <a:pt x="17379" y="11814"/>
                  </a:lnTo>
                  <a:lnTo>
                    <a:pt x="17369" y="11803"/>
                  </a:lnTo>
                  <a:lnTo>
                    <a:pt x="17360" y="11798"/>
                  </a:lnTo>
                  <a:lnTo>
                    <a:pt x="17354" y="11792"/>
                  </a:lnTo>
                  <a:lnTo>
                    <a:pt x="17347" y="11803"/>
                  </a:lnTo>
                  <a:lnTo>
                    <a:pt x="17347" y="11809"/>
                  </a:lnTo>
                  <a:lnTo>
                    <a:pt x="17344" y="11814"/>
                  </a:lnTo>
                  <a:lnTo>
                    <a:pt x="17335" y="11814"/>
                  </a:lnTo>
                  <a:lnTo>
                    <a:pt x="17335" y="11841"/>
                  </a:lnTo>
                  <a:lnTo>
                    <a:pt x="17332" y="11847"/>
                  </a:lnTo>
                  <a:lnTo>
                    <a:pt x="17325" y="11847"/>
                  </a:lnTo>
                  <a:lnTo>
                    <a:pt x="17319" y="11841"/>
                  </a:lnTo>
                  <a:lnTo>
                    <a:pt x="17313" y="11830"/>
                  </a:lnTo>
                  <a:lnTo>
                    <a:pt x="17303" y="11803"/>
                  </a:lnTo>
                  <a:lnTo>
                    <a:pt x="17300" y="11770"/>
                  </a:lnTo>
                  <a:lnTo>
                    <a:pt x="17300" y="11727"/>
                  </a:lnTo>
                  <a:lnTo>
                    <a:pt x="17294" y="11700"/>
                  </a:lnTo>
                  <a:lnTo>
                    <a:pt x="17288" y="11667"/>
                  </a:lnTo>
                  <a:lnTo>
                    <a:pt x="17294" y="11635"/>
                  </a:lnTo>
                  <a:lnTo>
                    <a:pt x="17300" y="11613"/>
                  </a:lnTo>
                  <a:lnTo>
                    <a:pt x="17300" y="11580"/>
                  </a:lnTo>
                  <a:lnTo>
                    <a:pt x="17310" y="11564"/>
                  </a:lnTo>
                  <a:lnTo>
                    <a:pt x="17313" y="11553"/>
                  </a:lnTo>
                  <a:lnTo>
                    <a:pt x="17319" y="11553"/>
                  </a:lnTo>
                  <a:lnTo>
                    <a:pt x="17322" y="11558"/>
                  </a:lnTo>
                  <a:lnTo>
                    <a:pt x="17325" y="11569"/>
                  </a:lnTo>
                  <a:lnTo>
                    <a:pt x="17328" y="11564"/>
                  </a:lnTo>
                  <a:lnTo>
                    <a:pt x="17338" y="11542"/>
                  </a:lnTo>
                  <a:lnTo>
                    <a:pt x="17344" y="11504"/>
                  </a:lnTo>
                  <a:lnTo>
                    <a:pt x="17354" y="11439"/>
                  </a:lnTo>
                  <a:lnTo>
                    <a:pt x="17354" y="11428"/>
                  </a:lnTo>
                  <a:lnTo>
                    <a:pt x="17350" y="11417"/>
                  </a:lnTo>
                  <a:lnTo>
                    <a:pt x="17341" y="11390"/>
                  </a:lnTo>
                  <a:lnTo>
                    <a:pt x="17335" y="11357"/>
                  </a:lnTo>
                  <a:lnTo>
                    <a:pt x="17335" y="11330"/>
                  </a:lnTo>
                  <a:lnTo>
                    <a:pt x="17338" y="11303"/>
                  </a:lnTo>
                  <a:lnTo>
                    <a:pt x="17344" y="11265"/>
                  </a:lnTo>
                  <a:lnTo>
                    <a:pt x="17344" y="11243"/>
                  </a:lnTo>
                  <a:lnTo>
                    <a:pt x="17341" y="11238"/>
                  </a:lnTo>
                  <a:lnTo>
                    <a:pt x="17338" y="11238"/>
                  </a:lnTo>
                  <a:lnTo>
                    <a:pt x="17332" y="11243"/>
                  </a:lnTo>
                  <a:lnTo>
                    <a:pt x="17319" y="11265"/>
                  </a:lnTo>
                  <a:lnTo>
                    <a:pt x="17313" y="11265"/>
                  </a:lnTo>
                  <a:lnTo>
                    <a:pt x="17303" y="11259"/>
                  </a:lnTo>
                  <a:lnTo>
                    <a:pt x="17294" y="11249"/>
                  </a:lnTo>
                  <a:lnTo>
                    <a:pt x="17269" y="11221"/>
                  </a:lnTo>
                  <a:lnTo>
                    <a:pt x="17259" y="11216"/>
                  </a:lnTo>
                  <a:lnTo>
                    <a:pt x="17247" y="11221"/>
                  </a:lnTo>
                  <a:lnTo>
                    <a:pt x="17234" y="11232"/>
                  </a:lnTo>
                  <a:lnTo>
                    <a:pt x="17231" y="11238"/>
                  </a:lnTo>
                  <a:lnTo>
                    <a:pt x="17231" y="11270"/>
                  </a:lnTo>
                  <a:lnTo>
                    <a:pt x="17228" y="11281"/>
                  </a:lnTo>
                  <a:lnTo>
                    <a:pt x="17222" y="11325"/>
                  </a:lnTo>
                  <a:lnTo>
                    <a:pt x="17218" y="11341"/>
                  </a:lnTo>
                  <a:lnTo>
                    <a:pt x="17222" y="11379"/>
                  </a:lnTo>
                  <a:lnTo>
                    <a:pt x="17222" y="11439"/>
                  </a:lnTo>
                  <a:lnTo>
                    <a:pt x="17215" y="11466"/>
                  </a:lnTo>
                  <a:lnTo>
                    <a:pt x="17212" y="11488"/>
                  </a:lnTo>
                  <a:lnTo>
                    <a:pt x="17209" y="11504"/>
                  </a:lnTo>
                  <a:lnTo>
                    <a:pt x="17215" y="11526"/>
                  </a:lnTo>
                  <a:lnTo>
                    <a:pt x="17222" y="11542"/>
                  </a:lnTo>
                  <a:lnTo>
                    <a:pt x="17222" y="11548"/>
                  </a:lnTo>
                  <a:lnTo>
                    <a:pt x="17218" y="11564"/>
                  </a:lnTo>
                  <a:lnTo>
                    <a:pt x="17215" y="11575"/>
                  </a:lnTo>
                  <a:lnTo>
                    <a:pt x="17212" y="11575"/>
                  </a:lnTo>
                  <a:lnTo>
                    <a:pt x="17206" y="11569"/>
                  </a:lnTo>
                  <a:lnTo>
                    <a:pt x="17196" y="11537"/>
                  </a:lnTo>
                  <a:lnTo>
                    <a:pt x="17190" y="11526"/>
                  </a:lnTo>
                  <a:lnTo>
                    <a:pt x="17187" y="11526"/>
                  </a:lnTo>
                  <a:close/>
                  <a:moveTo>
                    <a:pt x="14767" y="12651"/>
                  </a:moveTo>
                  <a:lnTo>
                    <a:pt x="14760" y="12624"/>
                  </a:lnTo>
                  <a:lnTo>
                    <a:pt x="14742" y="12548"/>
                  </a:lnTo>
                  <a:lnTo>
                    <a:pt x="14729" y="12515"/>
                  </a:lnTo>
                  <a:lnTo>
                    <a:pt x="14720" y="12494"/>
                  </a:lnTo>
                  <a:lnTo>
                    <a:pt x="14716" y="12472"/>
                  </a:lnTo>
                  <a:lnTo>
                    <a:pt x="14710" y="12450"/>
                  </a:lnTo>
                  <a:lnTo>
                    <a:pt x="14698" y="12423"/>
                  </a:lnTo>
                  <a:lnTo>
                    <a:pt x="14685" y="12401"/>
                  </a:lnTo>
                  <a:lnTo>
                    <a:pt x="14672" y="12396"/>
                  </a:lnTo>
                  <a:lnTo>
                    <a:pt x="14663" y="12396"/>
                  </a:lnTo>
                  <a:lnTo>
                    <a:pt x="14657" y="12401"/>
                  </a:lnTo>
                  <a:lnTo>
                    <a:pt x="14657" y="12407"/>
                  </a:lnTo>
                  <a:lnTo>
                    <a:pt x="14663" y="12412"/>
                  </a:lnTo>
                  <a:lnTo>
                    <a:pt x="14666" y="12428"/>
                  </a:lnTo>
                  <a:lnTo>
                    <a:pt x="14669" y="12450"/>
                  </a:lnTo>
                  <a:lnTo>
                    <a:pt x="14669" y="12477"/>
                  </a:lnTo>
                  <a:lnTo>
                    <a:pt x="14666" y="12499"/>
                  </a:lnTo>
                  <a:lnTo>
                    <a:pt x="14660" y="12515"/>
                  </a:lnTo>
                  <a:lnTo>
                    <a:pt x="14660" y="12553"/>
                  </a:lnTo>
                  <a:lnTo>
                    <a:pt x="14657" y="12586"/>
                  </a:lnTo>
                  <a:lnTo>
                    <a:pt x="14654" y="12602"/>
                  </a:lnTo>
                  <a:lnTo>
                    <a:pt x="14654" y="12608"/>
                  </a:lnTo>
                  <a:lnTo>
                    <a:pt x="14654" y="12602"/>
                  </a:lnTo>
                  <a:lnTo>
                    <a:pt x="14650" y="12586"/>
                  </a:lnTo>
                  <a:lnTo>
                    <a:pt x="14647" y="12586"/>
                  </a:lnTo>
                  <a:lnTo>
                    <a:pt x="14647" y="12591"/>
                  </a:lnTo>
                  <a:lnTo>
                    <a:pt x="14644" y="12613"/>
                  </a:lnTo>
                  <a:lnTo>
                    <a:pt x="14647" y="12651"/>
                  </a:lnTo>
                  <a:lnTo>
                    <a:pt x="14650" y="12711"/>
                  </a:lnTo>
                  <a:lnTo>
                    <a:pt x="14650" y="12776"/>
                  </a:lnTo>
                  <a:lnTo>
                    <a:pt x="14654" y="12809"/>
                  </a:lnTo>
                  <a:lnTo>
                    <a:pt x="14657" y="12836"/>
                  </a:lnTo>
                  <a:lnTo>
                    <a:pt x="14666" y="12869"/>
                  </a:lnTo>
                  <a:lnTo>
                    <a:pt x="14676" y="12890"/>
                  </a:lnTo>
                  <a:lnTo>
                    <a:pt x="14688" y="12907"/>
                  </a:lnTo>
                  <a:lnTo>
                    <a:pt x="14698" y="12912"/>
                  </a:lnTo>
                  <a:lnTo>
                    <a:pt x="14707" y="12912"/>
                  </a:lnTo>
                  <a:lnTo>
                    <a:pt x="14716" y="12907"/>
                  </a:lnTo>
                  <a:lnTo>
                    <a:pt x="14735" y="12885"/>
                  </a:lnTo>
                  <a:lnTo>
                    <a:pt x="14757" y="12863"/>
                  </a:lnTo>
                  <a:lnTo>
                    <a:pt x="14767" y="12847"/>
                  </a:lnTo>
                  <a:lnTo>
                    <a:pt x="14776" y="12825"/>
                  </a:lnTo>
                  <a:lnTo>
                    <a:pt x="14779" y="12803"/>
                  </a:lnTo>
                  <a:lnTo>
                    <a:pt x="14782" y="12776"/>
                  </a:lnTo>
                  <a:lnTo>
                    <a:pt x="14782" y="12711"/>
                  </a:lnTo>
                  <a:lnTo>
                    <a:pt x="14779" y="12700"/>
                  </a:lnTo>
                  <a:lnTo>
                    <a:pt x="14773" y="12684"/>
                  </a:lnTo>
                  <a:lnTo>
                    <a:pt x="14773" y="12662"/>
                  </a:lnTo>
                  <a:lnTo>
                    <a:pt x="14767" y="12651"/>
                  </a:lnTo>
                  <a:close/>
                  <a:moveTo>
                    <a:pt x="15486" y="11895"/>
                  </a:moveTo>
                  <a:lnTo>
                    <a:pt x="15486" y="11890"/>
                  </a:lnTo>
                  <a:lnTo>
                    <a:pt x="15483" y="11895"/>
                  </a:lnTo>
                  <a:lnTo>
                    <a:pt x="15477" y="11917"/>
                  </a:lnTo>
                  <a:lnTo>
                    <a:pt x="15474" y="11961"/>
                  </a:lnTo>
                  <a:lnTo>
                    <a:pt x="15471" y="12021"/>
                  </a:lnTo>
                  <a:lnTo>
                    <a:pt x="15468" y="12075"/>
                  </a:lnTo>
                  <a:lnTo>
                    <a:pt x="15464" y="12102"/>
                  </a:lnTo>
                  <a:lnTo>
                    <a:pt x="15461" y="12124"/>
                  </a:lnTo>
                  <a:lnTo>
                    <a:pt x="15464" y="12156"/>
                  </a:lnTo>
                  <a:lnTo>
                    <a:pt x="15468" y="12173"/>
                  </a:lnTo>
                  <a:lnTo>
                    <a:pt x="15471" y="12178"/>
                  </a:lnTo>
                  <a:lnTo>
                    <a:pt x="15474" y="12162"/>
                  </a:lnTo>
                  <a:lnTo>
                    <a:pt x="15480" y="12091"/>
                  </a:lnTo>
                  <a:lnTo>
                    <a:pt x="15480" y="12053"/>
                  </a:lnTo>
                  <a:lnTo>
                    <a:pt x="15483" y="12042"/>
                  </a:lnTo>
                  <a:lnTo>
                    <a:pt x="15486" y="12037"/>
                  </a:lnTo>
                  <a:lnTo>
                    <a:pt x="15486" y="12026"/>
                  </a:lnTo>
                  <a:lnTo>
                    <a:pt x="15483" y="12004"/>
                  </a:lnTo>
                  <a:lnTo>
                    <a:pt x="15483" y="11977"/>
                  </a:lnTo>
                  <a:lnTo>
                    <a:pt x="15486" y="11972"/>
                  </a:lnTo>
                  <a:lnTo>
                    <a:pt x="15490" y="11955"/>
                  </a:lnTo>
                  <a:lnTo>
                    <a:pt x="15493" y="11934"/>
                  </a:lnTo>
                  <a:lnTo>
                    <a:pt x="15493" y="11912"/>
                  </a:lnTo>
                  <a:lnTo>
                    <a:pt x="15486" y="11895"/>
                  </a:lnTo>
                  <a:close/>
                  <a:moveTo>
                    <a:pt x="15455" y="12254"/>
                  </a:moveTo>
                  <a:lnTo>
                    <a:pt x="15452" y="12260"/>
                  </a:lnTo>
                  <a:lnTo>
                    <a:pt x="15446" y="12276"/>
                  </a:lnTo>
                  <a:lnTo>
                    <a:pt x="15446" y="12292"/>
                  </a:lnTo>
                  <a:lnTo>
                    <a:pt x="15449" y="12303"/>
                  </a:lnTo>
                  <a:lnTo>
                    <a:pt x="15455" y="12303"/>
                  </a:lnTo>
                  <a:lnTo>
                    <a:pt x="15461" y="12287"/>
                  </a:lnTo>
                  <a:lnTo>
                    <a:pt x="15461" y="12265"/>
                  </a:lnTo>
                  <a:lnTo>
                    <a:pt x="15455" y="12254"/>
                  </a:lnTo>
                  <a:close/>
                  <a:moveTo>
                    <a:pt x="15534" y="12744"/>
                  </a:moveTo>
                  <a:lnTo>
                    <a:pt x="15531" y="12749"/>
                  </a:lnTo>
                  <a:lnTo>
                    <a:pt x="15531" y="12782"/>
                  </a:lnTo>
                  <a:lnTo>
                    <a:pt x="15537" y="12798"/>
                  </a:lnTo>
                  <a:lnTo>
                    <a:pt x="15540" y="12803"/>
                  </a:lnTo>
                  <a:lnTo>
                    <a:pt x="15543" y="12798"/>
                  </a:lnTo>
                  <a:lnTo>
                    <a:pt x="15546" y="12787"/>
                  </a:lnTo>
                  <a:lnTo>
                    <a:pt x="15546" y="12754"/>
                  </a:lnTo>
                  <a:lnTo>
                    <a:pt x="15537" y="12738"/>
                  </a:lnTo>
                  <a:lnTo>
                    <a:pt x="15534" y="12744"/>
                  </a:lnTo>
                  <a:close/>
                  <a:moveTo>
                    <a:pt x="15468" y="12466"/>
                  </a:moveTo>
                  <a:lnTo>
                    <a:pt x="15464" y="12477"/>
                  </a:lnTo>
                  <a:lnTo>
                    <a:pt x="15464" y="12483"/>
                  </a:lnTo>
                  <a:lnTo>
                    <a:pt x="15471" y="12488"/>
                  </a:lnTo>
                  <a:lnTo>
                    <a:pt x="15474" y="12494"/>
                  </a:lnTo>
                  <a:lnTo>
                    <a:pt x="15477" y="12483"/>
                  </a:lnTo>
                  <a:lnTo>
                    <a:pt x="15477" y="12477"/>
                  </a:lnTo>
                  <a:lnTo>
                    <a:pt x="15474" y="12466"/>
                  </a:lnTo>
                  <a:lnTo>
                    <a:pt x="15468" y="12466"/>
                  </a:lnTo>
                  <a:close/>
                  <a:moveTo>
                    <a:pt x="15508" y="12651"/>
                  </a:moveTo>
                  <a:lnTo>
                    <a:pt x="15515" y="12651"/>
                  </a:lnTo>
                  <a:lnTo>
                    <a:pt x="15512" y="12635"/>
                  </a:lnTo>
                  <a:lnTo>
                    <a:pt x="15508" y="12629"/>
                  </a:lnTo>
                  <a:lnTo>
                    <a:pt x="15508" y="12635"/>
                  </a:lnTo>
                  <a:lnTo>
                    <a:pt x="15505" y="12640"/>
                  </a:lnTo>
                  <a:lnTo>
                    <a:pt x="15508" y="12651"/>
                  </a:lnTo>
                  <a:close/>
                  <a:moveTo>
                    <a:pt x="11768" y="8851"/>
                  </a:moveTo>
                  <a:lnTo>
                    <a:pt x="11778" y="8835"/>
                  </a:lnTo>
                  <a:lnTo>
                    <a:pt x="11781" y="8824"/>
                  </a:lnTo>
                  <a:lnTo>
                    <a:pt x="11781" y="8818"/>
                  </a:lnTo>
                  <a:lnTo>
                    <a:pt x="11774" y="8824"/>
                  </a:lnTo>
                  <a:lnTo>
                    <a:pt x="11765" y="8840"/>
                  </a:lnTo>
                  <a:lnTo>
                    <a:pt x="11746" y="8856"/>
                  </a:lnTo>
                  <a:lnTo>
                    <a:pt x="11724" y="8867"/>
                  </a:lnTo>
                  <a:lnTo>
                    <a:pt x="11702" y="8867"/>
                  </a:lnTo>
                  <a:lnTo>
                    <a:pt x="11690" y="8862"/>
                  </a:lnTo>
                  <a:lnTo>
                    <a:pt x="11680" y="8878"/>
                  </a:lnTo>
                  <a:lnTo>
                    <a:pt x="11680" y="8889"/>
                  </a:lnTo>
                  <a:lnTo>
                    <a:pt x="11677" y="8894"/>
                  </a:lnTo>
                  <a:lnTo>
                    <a:pt x="11661" y="8894"/>
                  </a:lnTo>
                  <a:lnTo>
                    <a:pt x="11655" y="8900"/>
                  </a:lnTo>
                  <a:lnTo>
                    <a:pt x="11652" y="8911"/>
                  </a:lnTo>
                  <a:lnTo>
                    <a:pt x="11639" y="8911"/>
                  </a:lnTo>
                  <a:lnTo>
                    <a:pt x="11639" y="8916"/>
                  </a:lnTo>
                  <a:lnTo>
                    <a:pt x="11646" y="8949"/>
                  </a:lnTo>
                  <a:lnTo>
                    <a:pt x="11649" y="8960"/>
                  </a:lnTo>
                  <a:lnTo>
                    <a:pt x="11655" y="8965"/>
                  </a:lnTo>
                  <a:lnTo>
                    <a:pt x="11664" y="8971"/>
                  </a:lnTo>
                  <a:lnTo>
                    <a:pt x="11680" y="8971"/>
                  </a:lnTo>
                  <a:lnTo>
                    <a:pt x="11686" y="8976"/>
                  </a:lnTo>
                  <a:lnTo>
                    <a:pt x="11690" y="8976"/>
                  </a:lnTo>
                  <a:lnTo>
                    <a:pt x="11690" y="8971"/>
                  </a:lnTo>
                  <a:lnTo>
                    <a:pt x="11693" y="8965"/>
                  </a:lnTo>
                  <a:lnTo>
                    <a:pt x="11696" y="8965"/>
                  </a:lnTo>
                  <a:lnTo>
                    <a:pt x="11705" y="8960"/>
                  </a:lnTo>
                  <a:lnTo>
                    <a:pt x="11718" y="8954"/>
                  </a:lnTo>
                  <a:lnTo>
                    <a:pt x="11721" y="8943"/>
                  </a:lnTo>
                  <a:lnTo>
                    <a:pt x="11730" y="8927"/>
                  </a:lnTo>
                  <a:lnTo>
                    <a:pt x="11737" y="8922"/>
                  </a:lnTo>
                  <a:lnTo>
                    <a:pt x="11746" y="8922"/>
                  </a:lnTo>
                  <a:lnTo>
                    <a:pt x="11756" y="8916"/>
                  </a:lnTo>
                  <a:lnTo>
                    <a:pt x="11752" y="8905"/>
                  </a:lnTo>
                  <a:lnTo>
                    <a:pt x="11746" y="8889"/>
                  </a:lnTo>
                  <a:lnTo>
                    <a:pt x="11746" y="8878"/>
                  </a:lnTo>
                  <a:lnTo>
                    <a:pt x="11756" y="8867"/>
                  </a:lnTo>
                  <a:lnTo>
                    <a:pt x="11768" y="8851"/>
                  </a:lnTo>
                  <a:close/>
                  <a:moveTo>
                    <a:pt x="10505" y="8775"/>
                  </a:moveTo>
                  <a:lnTo>
                    <a:pt x="10505" y="8780"/>
                  </a:lnTo>
                  <a:lnTo>
                    <a:pt x="10511" y="8802"/>
                  </a:lnTo>
                  <a:lnTo>
                    <a:pt x="10517" y="8802"/>
                  </a:lnTo>
                  <a:lnTo>
                    <a:pt x="10517" y="8791"/>
                  </a:lnTo>
                  <a:lnTo>
                    <a:pt x="10514" y="8780"/>
                  </a:lnTo>
                  <a:lnTo>
                    <a:pt x="10511" y="8775"/>
                  </a:lnTo>
                  <a:lnTo>
                    <a:pt x="10505" y="8775"/>
                  </a:lnTo>
                  <a:close/>
                  <a:moveTo>
                    <a:pt x="10146" y="13211"/>
                  </a:moveTo>
                  <a:lnTo>
                    <a:pt x="10134" y="13244"/>
                  </a:lnTo>
                  <a:lnTo>
                    <a:pt x="10131" y="13249"/>
                  </a:lnTo>
                  <a:lnTo>
                    <a:pt x="10134" y="13260"/>
                  </a:lnTo>
                  <a:lnTo>
                    <a:pt x="10134" y="13266"/>
                  </a:lnTo>
                  <a:lnTo>
                    <a:pt x="10146" y="13276"/>
                  </a:lnTo>
                  <a:lnTo>
                    <a:pt x="10146" y="13271"/>
                  </a:lnTo>
                  <a:lnTo>
                    <a:pt x="10159" y="13238"/>
                  </a:lnTo>
                  <a:lnTo>
                    <a:pt x="10162" y="13222"/>
                  </a:lnTo>
                  <a:lnTo>
                    <a:pt x="10162" y="13206"/>
                  </a:lnTo>
                  <a:lnTo>
                    <a:pt x="10159" y="13200"/>
                  </a:lnTo>
                  <a:lnTo>
                    <a:pt x="10153" y="13200"/>
                  </a:lnTo>
                  <a:lnTo>
                    <a:pt x="10146" y="13211"/>
                  </a:lnTo>
                  <a:close/>
                  <a:moveTo>
                    <a:pt x="10020" y="13641"/>
                  </a:moveTo>
                  <a:lnTo>
                    <a:pt x="10014" y="13641"/>
                  </a:lnTo>
                  <a:lnTo>
                    <a:pt x="10011" y="13646"/>
                  </a:lnTo>
                  <a:lnTo>
                    <a:pt x="10005" y="13679"/>
                  </a:lnTo>
                  <a:lnTo>
                    <a:pt x="10008" y="13695"/>
                  </a:lnTo>
                  <a:lnTo>
                    <a:pt x="10011" y="13695"/>
                  </a:lnTo>
                  <a:lnTo>
                    <a:pt x="10014" y="13690"/>
                  </a:lnTo>
                  <a:lnTo>
                    <a:pt x="10020" y="13673"/>
                  </a:lnTo>
                  <a:lnTo>
                    <a:pt x="10024" y="13657"/>
                  </a:lnTo>
                  <a:lnTo>
                    <a:pt x="10024" y="13646"/>
                  </a:lnTo>
                  <a:lnTo>
                    <a:pt x="10020" y="13641"/>
                  </a:lnTo>
                  <a:close/>
                  <a:moveTo>
                    <a:pt x="8590" y="12124"/>
                  </a:moveTo>
                  <a:lnTo>
                    <a:pt x="8590" y="12118"/>
                  </a:lnTo>
                  <a:lnTo>
                    <a:pt x="8584" y="12118"/>
                  </a:lnTo>
                  <a:lnTo>
                    <a:pt x="8578" y="12124"/>
                  </a:lnTo>
                  <a:lnTo>
                    <a:pt x="8578" y="12129"/>
                  </a:lnTo>
                  <a:lnTo>
                    <a:pt x="8584" y="12135"/>
                  </a:lnTo>
                  <a:lnTo>
                    <a:pt x="8590" y="12124"/>
                  </a:lnTo>
                  <a:close/>
                  <a:moveTo>
                    <a:pt x="8593" y="12156"/>
                  </a:moveTo>
                  <a:lnTo>
                    <a:pt x="8590" y="12156"/>
                  </a:lnTo>
                  <a:lnTo>
                    <a:pt x="8584" y="12167"/>
                  </a:lnTo>
                  <a:lnTo>
                    <a:pt x="8584" y="12173"/>
                  </a:lnTo>
                  <a:lnTo>
                    <a:pt x="8590" y="12173"/>
                  </a:lnTo>
                  <a:lnTo>
                    <a:pt x="8593" y="12167"/>
                  </a:lnTo>
                  <a:lnTo>
                    <a:pt x="8593" y="12156"/>
                  </a:lnTo>
                  <a:close/>
                  <a:moveTo>
                    <a:pt x="8571" y="12227"/>
                  </a:moveTo>
                  <a:lnTo>
                    <a:pt x="8575" y="12233"/>
                  </a:lnTo>
                  <a:lnTo>
                    <a:pt x="8581" y="12233"/>
                  </a:lnTo>
                  <a:lnTo>
                    <a:pt x="8584" y="12222"/>
                  </a:lnTo>
                  <a:lnTo>
                    <a:pt x="8581" y="12211"/>
                  </a:lnTo>
                  <a:lnTo>
                    <a:pt x="8578" y="12211"/>
                  </a:lnTo>
                  <a:lnTo>
                    <a:pt x="8575" y="12216"/>
                  </a:lnTo>
                  <a:lnTo>
                    <a:pt x="8571" y="12227"/>
                  </a:lnTo>
                  <a:close/>
                  <a:moveTo>
                    <a:pt x="8590" y="12211"/>
                  </a:moveTo>
                  <a:lnTo>
                    <a:pt x="8587" y="12211"/>
                  </a:lnTo>
                  <a:lnTo>
                    <a:pt x="8587" y="12222"/>
                  </a:lnTo>
                  <a:lnTo>
                    <a:pt x="8590" y="12227"/>
                  </a:lnTo>
                  <a:lnTo>
                    <a:pt x="8593" y="12227"/>
                  </a:lnTo>
                  <a:lnTo>
                    <a:pt x="8597" y="12222"/>
                  </a:lnTo>
                  <a:lnTo>
                    <a:pt x="8590" y="12211"/>
                  </a:lnTo>
                  <a:close/>
                  <a:moveTo>
                    <a:pt x="8603" y="12211"/>
                  </a:moveTo>
                  <a:lnTo>
                    <a:pt x="8606" y="12211"/>
                  </a:lnTo>
                  <a:lnTo>
                    <a:pt x="8609" y="12205"/>
                  </a:lnTo>
                  <a:lnTo>
                    <a:pt x="8609" y="12195"/>
                  </a:lnTo>
                  <a:lnTo>
                    <a:pt x="8606" y="12195"/>
                  </a:lnTo>
                  <a:lnTo>
                    <a:pt x="8603" y="12200"/>
                  </a:lnTo>
                  <a:lnTo>
                    <a:pt x="8603" y="12211"/>
                  </a:lnTo>
                  <a:close/>
                  <a:moveTo>
                    <a:pt x="8575" y="12195"/>
                  </a:moveTo>
                  <a:lnTo>
                    <a:pt x="8571" y="12195"/>
                  </a:lnTo>
                  <a:lnTo>
                    <a:pt x="8571" y="12205"/>
                  </a:lnTo>
                  <a:lnTo>
                    <a:pt x="8575" y="12205"/>
                  </a:lnTo>
                  <a:lnTo>
                    <a:pt x="8578" y="12200"/>
                  </a:lnTo>
                  <a:lnTo>
                    <a:pt x="8575" y="12195"/>
                  </a:lnTo>
                  <a:close/>
                  <a:moveTo>
                    <a:pt x="8562" y="12167"/>
                  </a:moveTo>
                  <a:lnTo>
                    <a:pt x="8565" y="12167"/>
                  </a:lnTo>
                  <a:lnTo>
                    <a:pt x="8571" y="12162"/>
                  </a:lnTo>
                  <a:lnTo>
                    <a:pt x="8571" y="12156"/>
                  </a:lnTo>
                  <a:lnTo>
                    <a:pt x="8565" y="12156"/>
                  </a:lnTo>
                  <a:lnTo>
                    <a:pt x="8562" y="12162"/>
                  </a:lnTo>
                  <a:lnTo>
                    <a:pt x="8562" y="12167"/>
                  </a:lnTo>
                  <a:close/>
                  <a:moveTo>
                    <a:pt x="8612" y="12162"/>
                  </a:moveTo>
                  <a:lnTo>
                    <a:pt x="8619" y="12162"/>
                  </a:lnTo>
                  <a:lnTo>
                    <a:pt x="8619" y="12156"/>
                  </a:lnTo>
                  <a:lnTo>
                    <a:pt x="8615" y="12151"/>
                  </a:lnTo>
                  <a:lnTo>
                    <a:pt x="8612" y="12156"/>
                  </a:lnTo>
                  <a:lnTo>
                    <a:pt x="8612" y="12162"/>
                  </a:lnTo>
                  <a:close/>
                  <a:moveTo>
                    <a:pt x="10197" y="7726"/>
                  </a:moveTo>
                  <a:lnTo>
                    <a:pt x="10190" y="7726"/>
                  </a:lnTo>
                  <a:lnTo>
                    <a:pt x="10190" y="7753"/>
                  </a:lnTo>
                  <a:lnTo>
                    <a:pt x="10187" y="7769"/>
                  </a:lnTo>
                  <a:lnTo>
                    <a:pt x="10187" y="7774"/>
                  </a:lnTo>
                  <a:lnTo>
                    <a:pt x="10184" y="7774"/>
                  </a:lnTo>
                  <a:lnTo>
                    <a:pt x="10178" y="7769"/>
                  </a:lnTo>
                  <a:lnTo>
                    <a:pt x="10165" y="7780"/>
                  </a:lnTo>
                  <a:lnTo>
                    <a:pt x="10159" y="7791"/>
                  </a:lnTo>
                  <a:lnTo>
                    <a:pt x="10153" y="7796"/>
                  </a:lnTo>
                  <a:lnTo>
                    <a:pt x="10149" y="7796"/>
                  </a:lnTo>
                  <a:lnTo>
                    <a:pt x="10146" y="7807"/>
                  </a:lnTo>
                  <a:lnTo>
                    <a:pt x="10143" y="7840"/>
                  </a:lnTo>
                  <a:lnTo>
                    <a:pt x="10143" y="7889"/>
                  </a:lnTo>
                  <a:lnTo>
                    <a:pt x="10146" y="7894"/>
                  </a:lnTo>
                  <a:lnTo>
                    <a:pt x="10153" y="7894"/>
                  </a:lnTo>
                  <a:lnTo>
                    <a:pt x="10153" y="7900"/>
                  </a:lnTo>
                  <a:lnTo>
                    <a:pt x="10149" y="7910"/>
                  </a:lnTo>
                  <a:lnTo>
                    <a:pt x="10146" y="7916"/>
                  </a:lnTo>
                  <a:lnTo>
                    <a:pt x="10156" y="7921"/>
                  </a:lnTo>
                  <a:lnTo>
                    <a:pt x="10159" y="7927"/>
                  </a:lnTo>
                  <a:lnTo>
                    <a:pt x="10156" y="7932"/>
                  </a:lnTo>
                  <a:lnTo>
                    <a:pt x="10153" y="7943"/>
                  </a:lnTo>
                  <a:lnTo>
                    <a:pt x="10153" y="7948"/>
                  </a:lnTo>
                  <a:lnTo>
                    <a:pt x="10159" y="7948"/>
                  </a:lnTo>
                  <a:lnTo>
                    <a:pt x="10168" y="7965"/>
                  </a:lnTo>
                  <a:lnTo>
                    <a:pt x="10175" y="7970"/>
                  </a:lnTo>
                  <a:lnTo>
                    <a:pt x="10175" y="7976"/>
                  </a:lnTo>
                  <a:lnTo>
                    <a:pt x="10178" y="7976"/>
                  </a:lnTo>
                  <a:lnTo>
                    <a:pt x="10184" y="7970"/>
                  </a:lnTo>
                  <a:lnTo>
                    <a:pt x="10184" y="7948"/>
                  </a:lnTo>
                  <a:lnTo>
                    <a:pt x="10190" y="7943"/>
                  </a:lnTo>
                  <a:lnTo>
                    <a:pt x="10193" y="7932"/>
                  </a:lnTo>
                  <a:lnTo>
                    <a:pt x="10193" y="7894"/>
                  </a:lnTo>
                  <a:lnTo>
                    <a:pt x="10200" y="7872"/>
                  </a:lnTo>
                  <a:lnTo>
                    <a:pt x="10203" y="7856"/>
                  </a:lnTo>
                  <a:lnTo>
                    <a:pt x="10203" y="7829"/>
                  </a:lnTo>
                  <a:lnTo>
                    <a:pt x="10200" y="7802"/>
                  </a:lnTo>
                  <a:lnTo>
                    <a:pt x="10200" y="7785"/>
                  </a:lnTo>
                  <a:lnTo>
                    <a:pt x="10197" y="7774"/>
                  </a:lnTo>
                  <a:lnTo>
                    <a:pt x="10197" y="7769"/>
                  </a:lnTo>
                  <a:lnTo>
                    <a:pt x="10200" y="7742"/>
                  </a:lnTo>
                  <a:lnTo>
                    <a:pt x="10197" y="7731"/>
                  </a:lnTo>
                  <a:lnTo>
                    <a:pt x="10197" y="7726"/>
                  </a:lnTo>
                  <a:close/>
                  <a:moveTo>
                    <a:pt x="10539" y="8454"/>
                  </a:moveTo>
                  <a:lnTo>
                    <a:pt x="10533" y="8454"/>
                  </a:lnTo>
                  <a:lnTo>
                    <a:pt x="10523" y="8460"/>
                  </a:lnTo>
                  <a:lnTo>
                    <a:pt x="10501" y="8476"/>
                  </a:lnTo>
                  <a:lnTo>
                    <a:pt x="10489" y="8481"/>
                  </a:lnTo>
                  <a:lnTo>
                    <a:pt x="10476" y="8481"/>
                  </a:lnTo>
                  <a:lnTo>
                    <a:pt x="10464" y="8476"/>
                  </a:lnTo>
                  <a:lnTo>
                    <a:pt x="10454" y="8465"/>
                  </a:lnTo>
                  <a:lnTo>
                    <a:pt x="10442" y="8449"/>
                  </a:lnTo>
                  <a:lnTo>
                    <a:pt x="10426" y="8449"/>
                  </a:lnTo>
                  <a:lnTo>
                    <a:pt x="10423" y="8460"/>
                  </a:lnTo>
                  <a:lnTo>
                    <a:pt x="10417" y="8470"/>
                  </a:lnTo>
                  <a:lnTo>
                    <a:pt x="10413" y="8470"/>
                  </a:lnTo>
                  <a:lnTo>
                    <a:pt x="10407" y="8460"/>
                  </a:lnTo>
                  <a:lnTo>
                    <a:pt x="10407" y="8454"/>
                  </a:lnTo>
                  <a:lnTo>
                    <a:pt x="10404" y="8454"/>
                  </a:lnTo>
                  <a:lnTo>
                    <a:pt x="10395" y="8460"/>
                  </a:lnTo>
                  <a:lnTo>
                    <a:pt x="10388" y="8481"/>
                  </a:lnTo>
                  <a:lnTo>
                    <a:pt x="10388" y="8525"/>
                  </a:lnTo>
                  <a:lnTo>
                    <a:pt x="10395" y="8536"/>
                  </a:lnTo>
                  <a:lnTo>
                    <a:pt x="10417" y="8546"/>
                  </a:lnTo>
                  <a:lnTo>
                    <a:pt x="10435" y="8563"/>
                  </a:lnTo>
                  <a:lnTo>
                    <a:pt x="10451" y="8585"/>
                  </a:lnTo>
                  <a:lnTo>
                    <a:pt x="10467" y="8601"/>
                  </a:lnTo>
                  <a:lnTo>
                    <a:pt x="10476" y="8606"/>
                  </a:lnTo>
                  <a:lnTo>
                    <a:pt x="10483" y="8612"/>
                  </a:lnTo>
                  <a:lnTo>
                    <a:pt x="10495" y="8617"/>
                  </a:lnTo>
                  <a:lnTo>
                    <a:pt x="10505" y="8633"/>
                  </a:lnTo>
                  <a:lnTo>
                    <a:pt x="10517" y="8650"/>
                  </a:lnTo>
                  <a:lnTo>
                    <a:pt x="10533" y="8661"/>
                  </a:lnTo>
                  <a:lnTo>
                    <a:pt x="10552" y="8677"/>
                  </a:lnTo>
                  <a:lnTo>
                    <a:pt x="10555" y="8672"/>
                  </a:lnTo>
                  <a:lnTo>
                    <a:pt x="10555" y="8661"/>
                  </a:lnTo>
                  <a:lnTo>
                    <a:pt x="10561" y="8617"/>
                  </a:lnTo>
                  <a:lnTo>
                    <a:pt x="10561" y="8585"/>
                  </a:lnTo>
                  <a:lnTo>
                    <a:pt x="10552" y="8568"/>
                  </a:lnTo>
                  <a:lnTo>
                    <a:pt x="10555" y="8552"/>
                  </a:lnTo>
                  <a:lnTo>
                    <a:pt x="10561" y="8508"/>
                  </a:lnTo>
                  <a:lnTo>
                    <a:pt x="10586" y="8438"/>
                  </a:lnTo>
                  <a:lnTo>
                    <a:pt x="10586" y="8432"/>
                  </a:lnTo>
                  <a:lnTo>
                    <a:pt x="10583" y="8432"/>
                  </a:lnTo>
                  <a:lnTo>
                    <a:pt x="10574" y="8443"/>
                  </a:lnTo>
                  <a:lnTo>
                    <a:pt x="10555" y="8454"/>
                  </a:lnTo>
                  <a:lnTo>
                    <a:pt x="10539" y="8454"/>
                  </a:lnTo>
                  <a:close/>
                  <a:moveTo>
                    <a:pt x="10112" y="8068"/>
                  </a:moveTo>
                  <a:lnTo>
                    <a:pt x="10118" y="8090"/>
                  </a:lnTo>
                  <a:lnTo>
                    <a:pt x="10124" y="8106"/>
                  </a:lnTo>
                  <a:lnTo>
                    <a:pt x="10131" y="8128"/>
                  </a:lnTo>
                  <a:lnTo>
                    <a:pt x="10131" y="8188"/>
                  </a:lnTo>
                  <a:lnTo>
                    <a:pt x="10134" y="8199"/>
                  </a:lnTo>
                  <a:lnTo>
                    <a:pt x="10134" y="8209"/>
                  </a:lnTo>
                  <a:lnTo>
                    <a:pt x="10131" y="8237"/>
                  </a:lnTo>
                  <a:lnTo>
                    <a:pt x="10131" y="8280"/>
                  </a:lnTo>
                  <a:lnTo>
                    <a:pt x="10134" y="8313"/>
                  </a:lnTo>
                  <a:lnTo>
                    <a:pt x="10137" y="8329"/>
                  </a:lnTo>
                  <a:lnTo>
                    <a:pt x="10143" y="8340"/>
                  </a:lnTo>
                  <a:lnTo>
                    <a:pt x="10149" y="8345"/>
                  </a:lnTo>
                  <a:lnTo>
                    <a:pt x="10156" y="8345"/>
                  </a:lnTo>
                  <a:lnTo>
                    <a:pt x="10162" y="8340"/>
                  </a:lnTo>
                  <a:lnTo>
                    <a:pt x="10165" y="8334"/>
                  </a:lnTo>
                  <a:lnTo>
                    <a:pt x="10171" y="8318"/>
                  </a:lnTo>
                  <a:lnTo>
                    <a:pt x="10175" y="8302"/>
                  </a:lnTo>
                  <a:lnTo>
                    <a:pt x="10178" y="8302"/>
                  </a:lnTo>
                  <a:lnTo>
                    <a:pt x="10184" y="8307"/>
                  </a:lnTo>
                  <a:lnTo>
                    <a:pt x="10197" y="8313"/>
                  </a:lnTo>
                  <a:lnTo>
                    <a:pt x="10203" y="8302"/>
                  </a:lnTo>
                  <a:lnTo>
                    <a:pt x="10209" y="8275"/>
                  </a:lnTo>
                  <a:lnTo>
                    <a:pt x="10212" y="8220"/>
                  </a:lnTo>
                  <a:lnTo>
                    <a:pt x="10215" y="8199"/>
                  </a:lnTo>
                  <a:lnTo>
                    <a:pt x="10215" y="8177"/>
                  </a:lnTo>
                  <a:lnTo>
                    <a:pt x="10209" y="8155"/>
                  </a:lnTo>
                  <a:lnTo>
                    <a:pt x="10209" y="8144"/>
                  </a:lnTo>
                  <a:lnTo>
                    <a:pt x="10212" y="8128"/>
                  </a:lnTo>
                  <a:lnTo>
                    <a:pt x="10219" y="8112"/>
                  </a:lnTo>
                  <a:lnTo>
                    <a:pt x="10219" y="8068"/>
                  </a:lnTo>
                  <a:lnTo>
                    <a:pt x="10212" y="8041"/>
                  </a:lnTo>
                  <a:lnTo>
                    <a:pt x="10206" y="8019"/>
                  </a:lnTo>
                  <a:lnTo>
                    <a:pt x="10193" y="7997"/>
                  </a:lnTo>
                  <a:lnTo>
                    <a:pt x="10190" y="7997"/>
                  </a:lnTo>
                  <a:lnTo>
                    <a:pt x="10184" y="8003"/>
                  </a:lnTo>
                  <a:lnTo>
                    <a:pt x="10175" y="8008"/>
                  </a:lnTo>
                  <a:lnTo>
                    <a:pt x="10153" y="8035"/>
                  </a:lnTo>
                  <a:lnTo>
                    <a:pt x="10143" y="8052"/>
                  </a:lnTo>
                  <a:lnTo>
                    <a:pt x="10124" y="8052"/>
                  </a:lnTo>
                  <a:lnTo>
                    <a:pt x="10118" y="8041"/>
                  </a:lnTo>
                  <a:lnTo>
                    <a:pt x="10115" y="8041"/>
                  </a:lnTo>
                  <a:lnTo>
                    <a:pt x="10112" y="8068"/>
                  </a:lnTo>
                  <a:close/>
                  <a:moveTo>
                    <a:pt x="10552" y="5806"/>
                  </a:moveTo>
                  <a:lnTo>
                    <a:pt x="10558" y="5801"/>
                  </a:lnTo>
                  <a:lnTo>
                    <a:pt x="10558" y="5796"/>
                  </a:lnTo>
                  <a:lnTo>
                    <a:pt x="10552" y="5774"/>
                  </a:lnTo>
                  <a:lnTo>
                    <a:pt x="10533" y="5757"/>
                  </a:lnTo>
                  <a:lnTo>
                    <a:pt x="10530" y="5757"/>
                  </a:lnTo>
                  <a:lnTo>
                    <a:pt x="10527" y="5768"/>
                  </a:lnTo>
                  <a:lnTo>
                    <a:pt x="10533" y="5790"/>
                  </a:lnTo>
                  <a:lnTo>
                    <a:pt x="10539" y="5806"/>
                  </a:lnTo>
                  <a:lnTo>
                    <a:pt x="10552" y="5806"/>
                  </a:lnTo>
                  <a:close/>
                  <a:moveTo>
                    <a:pt x="10288" y="5420"/>
                  </a:moveTo>
                  <a:lnTo>
                    <a:pt x="10288" y="5426"/>
                  </a:lnTo>
                  <a:lnTo>
                    <a:pt x="10291" y="5426"/>
                  </a:lnTo>
                  <a:lnTo>
                    <a:pt x="10303" y="5415"/>
                  </a:lnTo>
                  <a:lnTo>
                    <a:pt x="10303" y="5410"/>
                  </a:lnTo>
                  <a:lnTo>
                    <a:pt x="10297" y="5410"/>
                  </a:lnTo>
                  <a:lnTo>
                    <a:pt x="10291" y="5415"/>
                  </a:lnTo>
                  <a:lnTo>
                    <a:pt x="10288" y="5420"/>
                  </a:lnTo>
                  <a:close/>
                  <a:moveTo>
                    <a:pt x="10247" y="5796"/>
                  </a:moveTo>
                  <a:lnTo>
                    <a:pt x="10263" y="5801"/>
                  </a:lnTo>
                  <a:lnTo>
                    <a:pt x="10272" y="5796"/>
                  </a:lnTo>
                  <a:lnTo>
                    <a:pt x="10281" y="5785"/>
                  </a:lnTo>
                  <a:lnTo>
                    <a:pt x="10281" y="5779"/>
                  </a:lnTo>
                  <a:lnTo>
                    <a:pt x="10285" y="5774"/>
                  </a:lnTo>
                  <a:lnTo>
                    <a:pt x="10278" y="5741"/>
                  </a:lnTo>
                  <a:lnTo>
                    <a:pt x="10278" y="5719"/>
                  </a:lnTo>
                  <a:lnTo>
                    <a:pt x="10275" y="5714"/>
                  </a:lnTo>
                  <a:lnTo>
                    <a:pt x="10269" y="5709"/>
                  </a:lnTo>
                  <a:lnTo>
                    <a:pt x="10269" y="5719"/>
                  </a:lnTo>
                  <a:lnTo>
                    <a:pt x="10266" y="5719"/>
                  </a:lnTo>
                  <a:lnTo>
                    <a:pt x="10253" y="5709"/>
                  </a:lnTo>
                  <a:lnTo>
                    <a:pt x="10247" y="5709"/>
                  </a:lnTo>
                  <a:lnTo>
                    <a:pt x="10228" y="5719"/>
                  </a:lnTo>
                  <a:lnTo>
                    <a:pt x="10212" y="5719"/>
                  </a:lnTo>
                  <a:lnTo>
                    <a:pt x="10212" y="5730"/>
                  </a:lnTo>
                  <a:lnTo>
                    <a:pt x="10222" y="5747"/>
                  </a:lnTo>
                  <a:lnTo>
                    <a:pt x="10231" y="5779"/>
                  </a:lnTo>
                  <a:lnTo>
                    <a:pt x="10234" y="5774"/>
                  </a:lnTo>
                  <a:lnTo>
                    <a:pt x="10237" y="5779"/>
                  </a:lnTo>
                  <a:lnTo>
                    <a:pt x="10241" y="5779"/>
                  </a:lnTo>
                  <a:lnTo>
                    <a:pt x="10237" y="5785"/>
                  </a:lnTo>
                  <a:lnTo>
                    <a:pt x="10241" y="5790"/>
                  </a:lnTo>
                  <a:lnTo>
                    <a:pt x="10247" y="5796"/>
                  </a:lnTo>
                  <a:close/>
                  <a:moveTo>
                    <a:pt x="10269" y="5649"/>
                  </a:moveTo>
                  <a:lnTo>
                    <a:pt x="10266" y="5649"/>
                  </a:lnTo>
                  <a:lnTo>
                    <a:pt x="10266" y="5670"/>
                  </a:lnTo>
                  <a:lnTo>
                    <a:pt x="10269" y="5681"/>
                  </a:lnTo>
                  <a:lnTo>
                    <a:pt x="10269" y="5676"/>
                  </a:lnTo>
                  <a:lnTo>
                    <a:pt x="10272" y="5670"/>
                  </a:lnTo>
                  <a:lnTo>
                    <a:pt x="10272" y="5660"/>
                  </a:lnTo>
                  <a:lnTo>
                    <a:pt x="10269" y="5649"/>
                  </a:lnTo>
                  <a:close/>
                  <a:moveTo>
                    <a:pt x="10285" y="5801"/>
                  </a:moveTo>
                  <a:lnTo>
                    <a:pt x="10285" y="5790"/>
                  </a:lnTo>
                  <a:lnTo>
                    <a:pt x="10278" y="5801"/>
                  </a:lnTo>
                  <a:lnTo>
                    <a:pt x="10269" y="5828"/>
                  </a:lnTo>
                  <a:lnTo>
                    <a:pt x="10266" y="5839"/>
                  </a:lnTo>
                  <a:lnTo>
                    <a:pt x="10266" y="5850"/>
                  </a:lnTo>
                  <a:lnTo>
                    <a:pt x="10269" y="5855"/>
                  </a:lnTo>
                  <a:lnTo>
                    <a:pt x="10272" y="5855"/>
                  </a:lnTo>
                  <a:lnTo>
                    <a:pt x="10275" y="5839"/>
                  </a:lnTo>
                  <a:lnTo>
                    <a:pt x="10285" y="5801"/>
                  </a:lnTo>
                  <a:close/>
                  <a:moveTo>
                    <a:pt x="10344" y="5844"/>
                  </a:moveTo>
                  <a:lnTo>
                    <a:pt x="10338" y="5828"/>
                  </a:lnTo>
                  <a:lnTo>
                    <a:pt x="10335" y="5823"/>
                  </a:lnTo>
                  <a:lnTo>
                    <a:pt x="10335" y="5828"/>
                  </a:lnTo>
                  <a:lnTo>
                    <a:pt x="10332" y="5834"/>
                  </a:lnTo>
                  <a:lnTo>
                    <a:pt x="10329" y="5834"/>
                  </a:lnTo>
                  <a:lnTo>
                    <a:pt x="10313" y="5817"/>
                  </a:lnTo>
                  <a:lnTo>
                    <a:pt x="10303" y="5812"/>
                  </a:lnTo>
                  <a:lnTo>
                    <a:pt x="10297" y="5817"/>
                  </a:lnTo>
                  <a:lnTo>
                    <a:pt x="10297" y="5839"/>
                  </a:lnTo>
                  <a:lnTo>
                    <a:pt x="10300" y="5850"/>
                  </a:lnTo>
                  <a:lnTo>
                    <a:pt x="10310" y="5861"/>
                  </a:lnTo>
                  <a:lnTo>
                    <a:pt x="10325" y="5866"/>
                  </a:lnTo>
                  <a:lnTo>
                    <a:pt x="10344" y="5866"/>
                  </a:lnTo>
                  <a:lnTo>
                    <a:pt x="10347" y="5861"/>
                  </a:lnTo>
                  <a:lnTo>
                    <a:pt x="10344" y="5844"/>
                  </a:lnTo>
                  <a:close/>
                  <a:moveTo>
                    <a:pt x="10319" y="5676"/>
                  </a:moveTo>
                  <a:lnTo>
                    <a:pt x="10310" y="5681"/>
                  </a:lnTo>
                  <a:lnTo>
                    <a:pt x="10288" y="5681"/>
                  </a:lnTo>
                  <a:lnTo>
                    <a:pt x="10285" y="5687"/>
                  </a:lnTo>
                  <a:lnTo>
                    <a:pt x="10288" y="5692"/>
                  </a:lnTo>
                  <a:lnTo>
                    <a:pt x="10294" y="5698"/>
                  </a:lnTo>
                  <a:lnTo>
                    <a:pt x="10300" y="5709"/>
                  </a:lnTo>
                  <a:lnTo>
                    <a:pt x="10303" y="5709"/>
                  </a:lnTo>
                  <a:lnTo>
                    <a:pt x="10300" y="5714"/>
                  </a:lnTo>
                  <a:lnTo>
                    <a:pt x="10300" y="5725"/>
                  </a:lnTo>
                  <a:lnTo>
                    <a:pt x="10307" y="5736"/>
                  </a:lnTo>
                  <a:lnTo>
                    <a:pt x="10303" y="5747"/>
                  </a:lnTo>
                  <a:lnTo>
                    <a:pt x="10300" y="5752"/>
                  </a:lnTo>
                  <a:lnTo>
                    <a:pt x="10303" y="5752"/>
                  </a:lnTo>
                  <a:lnTo>
                    <a:pt x="10307" y="5757"/>
                  </a:lnTo>
                  <a:lnTo>
                    <a:pt x="10310" y="5768"/>
                  </a:lnTo>
                  <a:lnTo>
                    <a:pt x="10310" y="5774"/>
                  </a:lnTo>
                  <a:lnTo>
                    <a:pt x="10338" y="5774"/>
                  </a:lnTo>
                  <a:lnTo>
                    <a:pt x="10341" y="5785"/>
                  </a:lnTo>
                  <a:lnTo>
                    <a:pt x="10341" y="5790"/>
                  </a:lnTo>
                  <a:lnTo>
                    <a:pt x="10338" y="5796"/>
                  </a:lnTo>
                  <a:lnTo>
                    <a:pt x="10332" y="5796"/>
                  </a:lnTo>
                  <a:lnTo>
                    <a:pt x="10335" y="5801"/>
                  </a:lnTo>
                  <a:lnTo>
                    <a:pt x="10341" y="5806"/>
                  </a:lnTo>
                  <a:lnTo>
                    <a:pt x="10344" y="5812"/>
                  </a:lnTo>
                  <a:lnTo>
                    <a:pt x="10344" y="5817"/>
                  </a:lnTo>
                  <a:lnTo>
                    <a:pt x="10341" y="5817"/>
                  </a:lnTo>
                  <a:lnTo>
                    <a:pt x="10341" y="5828"/>
                  </a:lnTo>
                  <a:lnTo>
                    <a:pt x="10351" y="5844"/>
                  </a:lnTo>
                  <a:lnTo>
                    <a:pt x="10354" y="5855"/>
                  </a:lnTo>
                  <a:lnTo>
                    <a:pt x="10354" y="5872"/>
                  </a:lnTo>
                  <a:lnTo>
                    <a:pt x="10357" y="5883"/>
                  </a:lnTo>
                  <a:lnTo>
                    <a:pt x="10360" y="5883"/>
                  </a:lnTo>
                  <a:lnTo>
                    <a:pt x="10360" y="5861"/>
                  </a:lnTo>
                  <a:lnTo>
                    <a:pt x="10363" y="5844"/>
                  </a:lnTo>
                  <a:lnTo>
                    <a:pt x="10369" y="5834"/>
                  </a:lnTo>
                  <a:lnTo>
                    <a:pt x="10360" y="5823"/>
                  </a:lnTo>
                  <a:lnTo>
                    <a:pt x="10351" y="5817"/>
                  </a:lnTo>
                  <a:lnTo>
                    <a:pt x="10354" y="5812"/>
                  </a:lnTo>
                  <a:lnTo>
                    <a:pt x="10363" y="5812"/>
                  </a:lnTo>
                  <a:lnTo>
                    <a:pt x="10366" y="5806"/>
                  </a:lnTo>
                  <a:lnTo>
                    <a:pt x="10366" y="5774"/>
                  </a:lnTo>
                  <a:lnTo>
                    <a:pt x="10379" y="5768"/>
                  </a:lnTo>
                  <a:lnTo>
                    <a:pt x="10385" y="5763"/>
                  </a:lnTo>
                  <a:lnTo>
                    <a:pt x="10388" y="5757"/>
                  </a:lnTo>
                  <a:lnTo>
                    <a:pt x="10385" y="5747"/>
                  </a:lnTo>
                  <a:lnTo>
                    <a:pt x="10376" y="5741"/>
                  </a:lnTo>
                  <a:lnTo>
                    <a:pt x="10369" y="5730"/>
                  </a:lnTo>
                  <a:lnTo>
                    <a:pt x="10369" y="5719"/>
                  </a:lnTo>
                  <a:lnTo>
                    <a:pt x="10376" y="5714"/>
                  </a:lnTo>
                  <a:lnTo>
                    <a:pt x="10385" y="5709"/>
                  </a:lnTo>
                  <a:lnTo>
                    <a:pt x="10391" y="5698"/>
                  </a:lnTo>
                  <a:lnTo>
                    <a:pt x="10395" y="5676"/>
                  </a:lnTo>
                  <a:lnTo>
                    <a:pt x="10395" y="5638"/>
                  </a:lnTo>
                  <a:lnTo>
                    <a:pt x="10398" y="5632"/>
                  </a:lnTo>
                  <a:lnTo>
                    <a:pt x="10395" y="5627"/>
                  </a:lnTo>
                  <a:lnTo>
                    <a:pt x="10379" y="5616"/>
                  </a:lnTo>
                  <a:lnTo>
                    <a:pt x="10369" y="5616"/>
                  </a:lnTo>
                  <a:lnTo>
                    <a:pt x="10360" y="5627"/>
                  </a:lnTo>
                  <a:lnTo>
                    <a:pt x="10354" y="5638"/>
                  </a:lnTo>
                  <a:lnTo>
                    <a:pt x="10354" y="5660"/>
                  </a:lnTo>
                  <a:lnTo>
                    <a:pt x="10351" y="5681"/>
                  </a:lnTo>
                  <a:lnTo>
                    <a:pt x="10347" y="5692"/>
                  </a:lnTo>
                  <a:lnTo>
                    <a:pt x="10344" y="5692"/>
                  </a:lnTo>
                  <a:lnTo>
                    <a:pt x="10341" y="5687"/>
                  </a:lnTo>
                  <a:lnTo>
                    <a:pt x="10341" y="5676"/>
                  </a:lnTo>
                  <a:lnTo>
                    <a:pt x="10344" y="5649"/>
                  </a:lnTo>
                  <a:lnTo>
                    <a:pt x="10341" y="5643"/>
                  </a:lnTo>
                  <a:lnTo>
                    <a:pt x="10338" y="5649"/>
                  </a:lnTo>
                  <a:lnTo>
                    <a:pt x="10332" y="5649"/>
                  </a:lnTo>
                  <a:lnTo>
                    <a:pt x="10322" y="5643"/>
                  </a:lnTo>
                  <a:lnTo>
                    <a:pt x="10316" y="5638"/>
                  </a:lnTo>
                  <a:lnTo>
                    <a:pt x="10313" y="5638"/>
                  </a:lnTo>
                  <a:lnTo>
                    <a:pt x="10310" y="5643"/>
                  </a:lnTo>
                  <a:lnTo>
                    <a:pt x="10313" y="5643"/>
                  </a:lnTo>
                  <a:lnTo>
                    <a:pt x="10319" y="5649"/>
                  </a:lnTo>
                  <a:lnTo>
                    <a:pt x="10325" y="5660"/>
                  </a:lnTo>
                  <a:lnTo>
                    <a:pt x="10322" y="5665"/>
                  </a:lnTo>
                  <a:lnTo>
                    <a:pt x="10319" y="5676"/>
                  </a:lnTo>
                  <a:close/>
                  <a:moveTo>
                    <a:pt x="10369" y="5812"/>
                  </a:moveTo>
                  <a:lnTo>
                    <a:pt x="10366" y="5823"/>
                  </a:lnTo>
                  <a:lnTo>
                    <a:pt x="10379" y="5823"/>
                  </a:lnTo>
                  <a:lnTo>
                    <a:pt x="10388" y="5812"/>
                  </a:lnTo>
                  <a:lnTo>
                    <a:pt x="10388" y="5801"/>
                  </a:lnTo>
                  <a:lnTo>
                    <a:pt x="10376" y="5801"/>
                  </a:lnTo>
                  <a:lnTo>
                    <a:pt x="10369" y="5812"/>
                  </a:lnTo>
                  <a:close/>
                  <a:moveTo>
                    <a:pt x="10297" y="5888"/>
                  </a:moveTo>
                  <a:lnTo>
                    <a:pt x="10297" y="5893"/>
                  </a:lnTo>
                  <a:lnTo>
                    <a:pt x="10303" y="5904"/>
                  </a:lnTo>
                  <a:lnTo>
                    <a:pt x="10316" y="5904"/>
                  </a:lnTo>
                  <a:lnTo>
                    <a:pt x="10313" y="5893"/>
                  </a:lnTo>
                  <a:lnTo>
                    <a:pt x="10310" y="5888"/>
                  </a:lnTo>
                  <a:lnTo>
                    <a:pt x="10303" y="5883"/>
                  </a:lnTo>
                  <a:lnTo>
                    <a:pt x="10297" y="5888"/>
                  </a:lnTo>
                  <a:close/>
                  <a:moveTo>
                    <a:pt x="10429" y="5883"/>
                  </a:moveTo>
                  <a:lnTo>
                    <a:pt x="10429" y="5888"/>
                  </a:lnTo>
                  <a:lnTo>
                    <a:pt x="10432" y="5893"/>
                  </a:lnTo>
                  <a:lnTo>
                    <a:pt x="10435" y="5904"/>
                  </a:lnTo>
                  <a:lnTo>
                    <a:pt x="10429" y="5915"/>
                  </a:lnTo>
                  <a:lnTo>
                    <a:pt x="10432" y="5921"/>
                  </a:lnTo>
                  <a:lnTo>
                    <a:pt x="10442" y="5931"/>
                  </a:lnTo>
                  <a:lnTo>
                    <a:pt x="10445" y="5937"/>
                  </a:lnTo>
                  <a:lnTo>
                    <a:pt x="10448" y="5937"/>
                  </a:lnTo>
                  <a:lnTo>
                    <a:pt x="10448" y="5926"/>
                  </a:lnTo>
                  <a:lnTo>
                    <a:pt x="10451" y="5915"/>
                  </a:lnTo>
                  <a:lnTo>
                    <a:pt x="10454" y="5915"/>
                  </a:lnTo>
                  <a:lnTo>
                    <a:pt x="10467" y="5926"/>
                  </a:lnTo>
                  <a:lnTo>
                    <a:pt x="10470" y="5926"/>
                  </a:lnTo>
                  <a:lnTo>
                    <a:pt x="10467" y="5921"/>
                  </a:lnTo>
                  <a:lnTo>
                    <a:pt x="10464" y="5910"/>
                  </a:lnTo>
                  <a:lnTo>
                    <a:pt x="10461" y="5910"/>
                  </a:lnTo>
                  <a:lnTo>
                    <a:pt x="10461" y="5904"/>
                  </a:lnTo>
                  <a:lnTo>
                    <a:pt x="10464" y="5893"/>
                  </a:lnTo>
                  <a:lnTo>
                    <a:pt x="10464" y="5877"/>
                  </a:lnTo>
                  <a:lnTo>
                    <a:pt x="10457" y="5877"/>
                  </a:lnTo>
                  <a:lnTo>
                    <a:pt x="10451" y="5872"/>
                  </a:lnTo>
                  <a:lnTo>
                    <a:pt x="10448" y="5861"/>
                  </a:lnTo>
                  <a:lnTo>
                    <a:pt x="10442" y="5861"/>
                  </a:lnTo>
                  <a:lnTo>
                    <a:pt x="10435" y="5866"/>
                  </a:lnTo>
                  <a:lnTo>
                    <a:pt x="10435" y="5872"/>
                  </a:lnTo>
                  <a:lnTo>
                    <a:pt x="10439" y="5877"/>
                  </a:lnTo>
                  <a:lnTo>
                    <a:pt x="10448" y="5883"/>
                  </a:lnTo>
                  <a:lnTo>
                    <a:pt x="10451" y="5888"/>
                  </a:lnTo>
                  <a:lnTo>
                    <a:pt x="10451" y="5893"/>
                  </a:lnTo>
                  <a:lnTo>
                    <a:pt x="10445" y="5888"/>
                  </a:lnTo>
                  <a:lnTo>
                    <a:pt x="10429" y="5883"/>
                  </a:lnTo>
                  <a:close/>
                  <a:moveTo>
                    <a:pt x="10985" y="5208"/>
                  </a:moveTo>
                  <a:lnTo>
                    <a:pt x="10982" y="5208"/>
                  </a:lnTo>
                  <a:lnTo>
                    <a:pt x="10982" y="5214"/>
                  </a:lnTo>
                  <a:lnTo>
                    <a:pt x="10985" y="5219"/>
                  </a:lnTo>
                  <a:lnTo>
                    <a:pt x="10989" y="5230"/>
                  </a:lnTo>
                  <a:lnTo>
                    <a:pt x="10989" y="5236"/>
                  </a:lnTo>
                  <a:lnTo>
                    <a:pt x="10982" y="5241"/>
                  </a:lnTo>
                  <a:lnTo>
                    <a:pt x="10979" y="5246"/>
                  </a:lnTo>
                  <a:lnTo>
                    <a:pt x="10982" y="5252"/>
                  </a:lnTo>
                  <a:lnTo>
                    <a:pt x="10992" y="5263"/>
                  </a:lnTo>
                  <a:lnTo>
                    <a:pt x="11001" y="5268"/>
                  </a:lnTo>
                  <a:lnTo>
                    <a:pt x="11001" y="5279"/>
                  </a:lnTo>
                  <a:lnTo>
                    <a:pt x="10989" y="5301"/>
                  </a:lnTo>
                  <a:lnTo>
                    <a:pt x="10992" y="5306"/>
                  </a:lnTo>
                  <a:lnTo>
                    <a:pt x="10998" y="5306"/>
                  </a:lnTo>
                  <a:lnTo>
                    <a:pt x="11001" y="5301"/>
                  </a:lnTo>
                  <a:lnTo>
                    <a:pt x="11011" y="5268"/>
                  </a:lnTo>
                  <a:lnTo>
                    <a:pt x="11017" y="5257"/>
                  </a:lnTo>
                  <a:lnTo>
                    <a:pt x="11029" y="5257"/>
                  </a:lnTo>
                  <a:lnTo>
                    <a:pt x="11039" y="5252"/>
                  </a:lnTo>
                  <a:lnTo>
                    <a:pt x="11051" y="5241"/>
                  </a:lnTo>
                  <a:lnTo>
                    <a:pt x="11064" y="5219"/>
                  </a:lnTo>
                  <a:lnTo>
                    <a:pt x="11077" y="5219"/>
                  </a:lnTo>
                  <a:lnTo>
                    <a:pt x="11077" y="5214"/>
                  </a:lnTo>
                  <a:lnTo>
                    <a:pt x="11061" y="5203"/>
                  </a:lnTo>
                  <a:lnTo>
                    <a:pt x="11051" y="5192"/>
                  </a:lnTo>
                  <a:lnTo>
                    <a:pt x="11029" y="5192"/>
                  </a:lnTo>
                  <a:lnTo>
                    <a:pt x="11026" y="5187"/>
                  </a:lnTo>
                  <a:lnTo>
                    <a:pt x="11017" y="5187"/>
                  </a:lnTo>
                  <a:lnTo>
                    <a:pt x="11007" y="5197"/>
                  </a:lnTo>
                  <a:lnTo>
                    <a:pt x="11001" y="5214"/>
                  </a:lnTo>
                  <a:lnTo>
                    <a:pt x="10998" y="5219"/>
                  </a:lnTo>
                  <a:lnTo>
                    <a:pt x="10995" y="5214"/>
                  </a:lnTo>
                  <a:lnTo>
                    <a:pt x="10989" y="5208"/>
                  </a:lnTo>
                  <a:lnTo>
                    <a:pt x="10985" y="5208"/>
                  </a:lnTo>
                  <a:close/>
                  <a:moveTo>
                    <a:pt x="11011" y="5143"/>
                  </a:moveTo>
                  <a:lnTo>
                    <a:pt x="11014" y="5143"/>
                  </a:lnTo>
                  <a:lnTo>
                    <a:pt x="11017" y="5149"/>
                  </a:lnTo>
                  <a:lnTo>
                    <a:pt x="11020" y="5159"/>
                  </a:lnTo>
                  <a:lnTo>
                    <a:pt x="11020" y="5170"/>
                  </a:lnTo>
                  <a:lnTo>
                    <a:pt x="11023" y="5176"/>
                  </a:lnTo>
                  <a:lnTo>
                    <a:pt x="11033" y="5176"/>
                  </a:lnTo>
                  <a:lnTo>
                    <a:pt x="11036" y="5170"/>
                  </a:lnTo>
                  <a:lnTo>
                    <a:pt x="11039" y="5159"/>
                  </a:lnTo>
                  <a:lnTo>
                    <a:pt x="11048" y="5159"/>
                  </a:lnTo>
                  <a:lnTo>
                    <a:pt x="11048" y="5154"/>
                  </a:lnTo>
                  <a:lnTo>
                    <a:pt x="11055" y="5154"/>
                  </a:lnTo>
                  <a:lnTo>
                    <a:pt x="11058" y="5149"/>
                  </a:lnTo>
                  <a:lnTo>
                    <a:pt x="11036" y="5110"/>
                  </a:lnTo>
                  <a:lnTo>
                    <a:pt x="11029" y="5110"/>
                  </a:lnTo>
                  <a:lnTo>
                    <a:pt x="11026" y="5116"/>
                  </a:lnTo>
                  <a:lnTo>
                    <a:pt x="11017" y="5127"/>
                  </a:lnTo>
                  <a:lnTo>
                    <a:pt x="11001" y="5127"/>
                  </a:lnTo>
                  <a:lnTo>
                    <a:pt x="10995" y="5132"/>
                  </a:lnTo>
                  <a:lnTo>
                    <a:pt x="10992" y="5138"/>
                  </a:lnTo>
                  <a:lnTo>
                    <a:pt x="10995" y="5138"/>
                  </a:lnTo>
                  <a:lnTo>
                    <a:pt x="11011" y="5143"/>
                  </a:lnTo>
                  <a:close/>
                  <a:moveTo>
                    <a:pt x="11077" y="5203"/>
                  </a:moveTo>
                  <a:lnTo>
                    <a:pt x="11077" y="5192"/>
                  </a:lnTo>
                  <a:lnTo>
                    <a:pt x="11067" y="5176"/>
                  </a:lnTo>
                  <a:lnTo>
                    <a:pt x="11061" y="5181"/>
                  </a:lnTo>
                  <a:lnTo>
                    <a:pt x="11061" y="5192"/>
                  </a:lnTo>
                  <a:lnTo>
                    <a:pt x="11067" y="5203"/>
                  </a:lnTo>
                  <a:lnTo>
                    <a:pt x="11077" y="5203"/>
                  </a:lnTo>
                  <a:close/>
                  <a:moveTo>
                    <a:pt x="11080" y="5121"/>
                  </a:moveTo>
                  <a:lnTo>
                    <a:pt x="11077" y="5121"/>
                  </a:lnTo>
                  <a:lnTo>
                    <a:pt x="11070" y="5116"/>
                  </a:lnTo>
                  <a:lnTo>
                    <a:pt x="11064" y="5116"/>
                  </a:lnTo>
                  <a:lnTo>
                    <a:pt x="11067" y="5127"/>
                  </a:lnTo>
                  <a:lnTo>
                    <a:pt x="11077" y="5127"/>
                  </a:lnTo>
                  <a:lnTo>
                    <a:pt x="11080" y="5121"/>
                  </a:lnTo>
                  <a:close/>
                  <a:moveTo>
                    <a:pt x="10800" y="5312"/>
                  </a:moveTo>
                  <a:lnTo>
                    <a:pt x="10787" y="5323"/>
                  </a:lnTo>
                  <a:lnTo>
                    <a:pt x="10781" y="5317"/>
                  </a:lnTo>
                  <a:lnTo>
                    <a:pt x="10778" y="5317"/>
                  </a:lnTo>
                  <a:lnTo>
                    <a:pt x="10765" y="5333"/>
                  </a:lnTo>
                  <a:lnTo>
                    <a:pt x="10750" y="5366"/>
                  </a:lnTo>
                  <a:lnTo>
                    <a:pt x="10743" y="5393"/>
                  </a:lnTo>
                  <a:lnTo>
                    <a:pt x="10743" y="5415"/>
                  </a:lnTo>
                  <a:lnTo>
                    <a:pt x="10747" y="5437"/>
                  </a:lnTo>
                  <a:lnTo>
                    <a:pt x="10750" y="5448"/>
                  </a:lnTo>
                  <a:lnTo>
                    <a:pt x="10750" y="5453"/>
                  </a:lnTo>
                  <a:lnTo>
                    <a:pt x="10747" y="5475"/>
                  </a:lnTo>
                  <a:lnTo>
                    <a:pt x="10747" y="5486"/>
                  </a:lnTo>
                  <a:lnTo>
                    <a:pt x="10750" y="5486"/>
                  </a:lnTo>
                  <a:lnTo>
                    <a:pt x="10753" y="5480"/>
                  </a:lnTo>
                  <a:lnTo>
                    <a:pt x="10759" y="5475"/>
                  </a:lnTo>
                  <a:lnTo>
                    <a:pt x="10765" y="5458"/>
                  </a:lnTo>
                  <a:lnTo>
                    <a:pt x="10775" y="5437"/>
                  </a:lnTo>
                  <a:lnTo>
                    <a:pt x="10787" y="5415"/>
                  </a:lnTo>
                  <a:lnTo>
                    <a:pt x="10791" y="5399"/>
                  </a:lnTo>
                  <a:lnTo>
                    <a:pt x="10794" y="5393"/>
                  </a:lnTo>
                  <a:lnTo>
                    <a:pt x="10791" y="5377"/>
                  </a:lnTo>
                  <a:lnTo>
                    <a:pt x="10787" y="5371"/>
                  </a:lnTo>
                  <a:lnTo>
                    <a:pt x="10787" y="5361"/>
                  </a:lnTo>
                  <a:lnTo>
                    <a:pt x="10791" y="5350"/>
                  </a:lnTo>
                  <a:lnTo>
                    <a:pt x="10797" y="5339"/>
                  </a:lnTo>
                  <a:lnTo>
                    <a:pt x="10809" y="5312"/>
                  </a:lnTo>
                  <a:lnTo>
                    <a:pt x="10816" y="5301"/>
                  </a:lnTo>
                  <a:lnTo>
                    <a:pt x="10816" y="5295"/>
                  </a:lnTo>
                  <a:lnTo>
                    <a:pt x="10813" y="5295"/>
                  </a:lnTo>
                  <a:lnTo>
                    <a:pt x="10800" y="5312"/>
                  </a:lnTo>
                  <a:close/>
                  <a:moveTo>
                    <a:pt x="10677" y="5410"/>
                  </a:moveTo>
                  <a:lnTo>
                    <a:pt x="10671" y="5410"/>
                  </a:lnTo>
                  <a:lnTo>
                    <a:pt x="10668" y="5415"/>
                  </a:lnTo>
                  <a:lnTo>
                    <a:pt x="10665" y="5437"/>
                  </a:lnTo>
                  <a:lnTo>
                    <a:pt x="10662" y="5464"/>
                  </a:lnTo>
                  <a:lnTo>
                    <a:pt x="10655" y="5486"/>
                  </a:lnTo>
                  <a:lnTo>
                    <a:pt x="10646" y="5507"/>
                  </a:lnTo>
                  <a:lnTo>
                    <a:pt x="10640" y="5540"/>
                  </a:lnTo>
                  <a:lnTo>
                    <a:pt x="10637" y="5578"/>
                  </a:lnTo>
                  <a:lnTo>
                    <a:pt x="10637" y="5589"/>
                  </a:lnTo>
                  <a:lnTo>
                    <a:pt x="10640" y="5600"/>
                  </a:lnTo>
                  <a:lnTo>
                    <a:pt x="10649" y="5573"/>
                  </a:lnTo>
                  <a:lnTo>
                    <a:pt x="10665" y="5507"/>
                  </a:lnTo>
                  <a:lnTo>
                    <a:pt x="10674" y="5442"/>
                  </a:lnTo>
                  <a:lnTo>
                    <a:pt x="10677" y="5415"/>
                  </a:lnTo>
                  <a:lnTo>
                    <a:pt x="10677" y="5410"/>
                  </a:lnTo>
                  <a:close/>
                  <a:moveTo>
                    <a:pt x="10775" y="4888"/>
                  </a:moveTo>
                  <a:lnTo>
                    <a:pt x="10775" y="4882"/>
                  </a:lnTo>
                  <a:lnTo>
                    <a:pt x="10772" y="4866"/>
                  </a:lnTo>
                  <a:lnTo>
                    <a:pt x="10769" y="4855"/>
                  </a:lnTo>
                  <a:lnTo>
                    <a:pt x="10762" y="4855"/>
                  </a:lnTo>
                  <a:lnTo>
                    <a:pt x="10762" y="4871"/>
                  </a:lnTo>
                  <a:lnTo>
                    <a:pt x="10769" y="4882"/>
                  </a:lnTo>
                  <a:lnTo>
                    <a:pt x="10775" y="4888"/>
                  </a:lnTo>
                  <a:close/>
                  <a:moveTo>
                    <a:pt x="11014" y="4898"/>
                  </a:moveTo>
                  <a:lnTo>
                    <a:pt x="11011" y="4893"/>
                  </a:lnTo>
                  <a:lnTo>
                    <a:pt x="11004" y="4888"/>
                  </a:lnTo>
                  <a:lnTo>
                    <a:pt x="10998" y="4888"/>
                  </a:lnTo>
                  <a:lnTo>
                    <a:pt x="10995" y="4893"/>
                  </a:lnTo>
                  <a:lnTo>
                    <a:pt x="10998" y="4898"/>
                  </a:lnTo>
                  <a:lnTo>
                    <a:pt x="11004" y="4904"/>
                  </a:lnTo>
                  <a:lnTo>
                    <a:pt x="11011" y="4904"/>
                  </a:lnTo>
                  <a:lnTo>
                    <a:pt x="11014" y="4898"/>
                  </a:lnTo>
                  <a:close/>
                  <a:moveTo>
                    <a:pt x="10979" y="4866"/>
                  </a:moveTo>
                  <a:lnTo>
                    <a:pt x="10976" y="4871"/>
                  </a:lnTo>
                  <a:lnTo>
                    <a:pt x="10976" y="4882"/>
                  </a:lnTo>
                  <a:lnTo>
                    <a:pt x="10979" y="4888"/>
                  </a:lnTo>
                  <a:lnTo>
                    <a:pt x="10985" y="4893"/>
                  </a:lnTo>
                  <a:lnTo>
                    <a:pt x="10989" y="4888"/>
                  </a:lnTo>
                  <a:lnTo>
                    <a:pt x="10989" y="4882"/>
                  </a:lnTo>
                  <a:lnTo>
                    <a:pt x="10985" y="4871"/>
                  </a:lnTo>
                  <a:lnTo>
                    <a:pt x="10979" y="4866"/>
                  </a:lnTo>
                  <a:close/>
                  <a:moveTo>
                    <a:pt x="10970" y="4920"/>
                  </a:moveTo>
                  <a:lnTo>
                    <a:pt x="10967" y="4915"/>
                  </a:lnTo>
                  <a:lnTo>
                    <a:pt x="10963" y="4915"/>
                  </a:lnTo>
                  <a:lnTo>
                    <a:pt x="10960" y="4926"/>
                  </a:lnTo>
                  <a:lnTo>
                    <a:pt x="10963" y="4931"/>
                  </a:lnTo>
                  <a:lnTo>
                    <a:pt x="10967" y="4931"/>
                  </a:lnTo>
                  <a:lnTo>
                    <a:pt x="10970" y="4926"/>
                  </a:lnTo>
                  <a:lnTo>
                    <a:pt x="10970" y="4920"/>
                  </a:lnTo>
                  <a:close/>
                  <a:moveTo>
                    <a:pt x="10989" y="4920"/>
                  </a:moveTo>
                  <a:lnTo>
                    <a:pt x="10989" y="4926"/>
                  </a:lnTo>
                  <a:lnTo>
                    <a:pt x="10992" y="4920"/>
                  </a:lnTo>
                  <a:lnTo>
                    <a:pt x="10995" y="4920"/>
                  </a:lnTo>
                  <a:lnTo>
                    <a:pt x="10995" y="4915"/>
                  </a:lnTo>
                  <a:lnTo>
                    <a:pt x="10989" y="4915"/>
                  </a:lnTo>
                  <a:lnTo>
                    <a:pt x="10989" y="4920"/>
                  </a:lnTo>
                  <a:close/>
                  <a:moveTo>
                    <a:pt x="10973" y="4920"/>
                  </a:moveTo>
                  <a:lnTo>
                    <a:pt x="10982" y="4920"/>
                  </a:lnTo>
                  <a:lnTo>
                    <a:pt x="10982" y="4915"/>
                  </a:lnTo>
                  <a:lnTo>
                    <a:pt x="10979" y="4909"/>
                  </a:lnTo>
                  <a:lnTo>
                    <a:pt x="10976" y="4909"/>
                  </a:lnTo>
                  <a:lnTo>
                    <a:pt x="10973" y="4920"/>
                  </a:lnTo>
                  <a:close/>
                  <a:moveTo>
                    <a:pt x="10869" y="4931"/>
                  </a:moveTo>
                  <a:lnTo>
                    <a:pt x="10869" y="4937"/>
                  </a:lnTo>
                  <a:lnTo>
                    <a:pt x="10872" y="4947"/>
                  </a:lnTo>
                  <a:lnTo>
                    <a:pt x="10879" y="4947"/>
                  </a:lnTo>
                  <a:lnTo>
                    <a:pt x="10879" y="4942"/>
                  </a:lnTo>
                  <a:lnTo>
                    <a:pt x="10872" y="4931"/>
                  </a:lnTo>
                  <a:lnTo>
                    <a:pt x="10869" y="4931"/>
                  </a:lnTo>
                  <a:close/>
                  <a:moveTo>
                    <a:pt x="10847" y="4898"/>
                  </a:moveTo>
                  <a:lnTo>
                    <a:pt x="10835" y="4909"/>
                  </a:lnTo>
                  <a:lnTo>
                    <a:pt x="10835" y="4926"/>
                  </a:lnTo>
                  <a:lnTo>
                    <a:pt x="10838" y="4920"/>
                  </a:lnTo>
                  <a:lnTo>
                    <a:pt x="10841" y="4920"/>
                  </a:lnTo>
                  <a:lnTo>
                    <a:pt x="10847" y="4926"/>
                  </a:lnTo>
                  <a:lnTo>
                    <a:pt x="10853" y="4937"/>
                  </a:lnTo>
                  <a:lnTo>
                    <a:pt x="10860" y="4937"/>
                  </a:lnTo>
                  <a:lnTo>
                    <a:pt x="10866" y="4931"/>
                  </a:lnTo>
                  <a:lnTo>
                    <a:pt x="10866" y="4909"/>
                  </a:lnTo>
                  <a:lnTo>
                    <a:pt x="10869" y="4909"/>
                  </a:lnTo>
                  <a:lnTo>
                    <a:pt x="10872" y="4915"/>
                  </a:lnTo>
                  <a:lnTo>
                    <a:pt x="10875" y="4915"/>
                  </a:lnTo>
                  <a:lnTo>
                    <a:pt x="10885" y="4898"/>
                  </a:lnTo>
                  <a:lnTo>
                    <a:pt x="10882" y="4893"/>
                  </a:lnTo>
                  <a:lnTo>
                    <a:pt x="10860" y="4877"/>
                  </a:lnTo>
                  <a:lnTo>
                    <a:pt x="10850" y="4877"/>
                  </a:lnTo>
                  <a:lnTo>
                    <a:pt x="10853" y="4882"/>
                  </a:lnTo>
                  <a:lnTo>
                    <a:pt x="10857" y="4893"/>
                  </a:lnTo>
                  <a:lnTo>
                    <a:pt x="10857" y="4904"/>
                  </a:lnTo>
                  <a:lnTo>
                    <a:pt x="10853" y="4909"/>
                  </a:lnTo>
                  <a:lnTo>
                    <a:pt x="10850" y="4904"/>
                  </a:lnTo>
                  <a:lnTo>
                    <a:pt x="10850" y="4898"/>
                  </a:lnTo>
                  <a:lnTo>
                    <a:pt x="10847" y="4898"/>
                  </a:lnTo>
                  <a:close/>
                  <a:moveTo>
                    <a:pt x="11187" y="4034"/>
                  </a:moveTo>
                  <a:lnTo>
                    <a:pt x="11190" y="4034"/>
                  </a:lnTo>
                  <a:lnTo>
                    <a:pt x="11187" y="4029"/>
                  </a:lnTo>
                  <a:lnTo>
                    <a:pt x="11171" y="4023"/>
                  </a:lnTo>
                  <a:lnTo>
                    <a:pt x="11161" y="4023"/>
                  </a:lnTo>
                  <a:lnTo>
                    <a:pt x="11158" y="4034"/>
                  </a:lnTo>
                  <a:lnTo>
                    <a:pt x="11158" y="4045"/>
                  </a:lnTo>
                  <a:lnTo>
                    <a:pt x="11165" y="4050"/>
                  </a:lnTo>
                  <a:lnTo>
                    <a:pt x="11171" y="4045"/>
                  </a:lnTo>
                  <a:lnTo>
                    <a:pt x="11174" y="4045"/>
                  </a:lnTo>
                  <a:lnTo>
                    <a:pt x="11187" y="4034"/>
                  </a:lnTo>
                  <a:close/>
                  <a:moveTo>
                    <a:pt x="10957" y="4366"/>
                  </a:moveTo>
                  <a:lnTo>
                    <a:pt x="10957" y="4360"/>
                  </a:lnTo>
                  <a:lnTo>
                    <a:pt x="10941" y="4360"/>
                  </a:lnTo>
                  <a:lnTo>
                    <a:pt x="10938" y="4366"/>
                  </a:lnTo>
                  <a:lnTo>
                    <a:pt x="10938" y="4371"/>
                  </a:lnTo>
                  <a:lnTo>
                    <a:pt x="10945" y="4377"/>
                  </a:lnTo>
                  <a:lnTo>
                    <a:pt x="10948" y="4382"/>
                  </a:lnTo>
                  <a:lnTo>
                    <a:pt x="10951" y="4382"/>
                  </a:lnTo>
                  <a:lnTo>
                    <a:pt x="10957" y="4366"/>
                  </a:lnTo>
                  <a:close/>
                  <a:moveTo>
                    <a:pt x="10621" y="3387"/>
                  </a:moveTo>
                  <a:lnTo>
                    <a:pt x="10621" y="3392"/>
                  </a:lnTo>
                  <a:lnTo>
                    <a:pt x="10627" y="3392"/>
                  </a:lnTo>
                  <a:lnTo>
                    <a:pt x="10640" y="3382"/>
                  </a:lnTo>
                  <a:lnTo>
                    <a:pt x="10633" y="3371"/>
                  </a:lnTo>
                  <a:lnTo>
                    <a:pt x="10624" y="3376"/>
                  </a:lnTo>
                  <a:lnTo>
                    <a:pt x="10621" y="3387"/>
                  </a:lnTo>
                  <a:close/>
                  <a:moveTo>
                    <a:pt x="10351" y="1158"/>
                  </a:moveTo>
                  <a:lnTo>
                    <a:pt x="10351" y="1174"/>
                  </a:lnTo>
                  <a:lnTo>
                    <a:pt x="10354" y="1191"/>
                  </a:lnTo>
                  <a:lnTo>
                    <a:pt x="10363" y="1207"/>
                  </a:lnTo>
                  <a:lnTo>
                    <a:pt x="10366" y="1207"/>
                  </a:lnTo>
                  <a:lnTo>
                    <a:pt x="10366" y="1212"/>
                  </a:lnTo>
                  <a:lnTo>
                    <a:pt x="10347" y="1212"/>
                  </a:lnTo>
                  <a:lnTo>
                    <a:pt x="10325" y="1218"/>
                  </a:lnTo>
                  <a:lnTo>
                    <a:pt x="10322" y="1223"/>
                  </a:lnTo>
                  <a:lnTo>
                    <a:pt x="10344" y="1261"/>
                  </a:lnTo>
                  <a:lnTo>
                    <a:pt x="10385" y="1327"/>
                  </a:lnTo>
                  <a:lnTo>
                    <a:pt x="10407" y="1365"/>
                  </a:lnTo>
                  <a:lnTo>
                    <a:pt x="10426" y="1381"/>
                  </a:lnTo>
                  <a:lnTo>
                    <a:pt x="10442" y="1392"/>
                  </a:lnTo>
                  <a:lnTo>
                    <a:pt x="10457" y="1386"/>
                  </a:lnTo>
                  <a:lnTo>
                    <a:pt x="10473" y="1375"/>
                  </a:lnTo>
                  <a:lnTo>
                    <a:pt x="10492" y="1354"/>
                  </a:lnTo>
                  <a:lnTo>
                    <a:pt x="10533" y="1305"/>
                  </a:lnTo>
                  <a:lnTo>
                    <a:pt x="10564" y="1278"/>
                  </a:lnTo>
                  <a:lnTo>
                    <a:pt x="10567" y="1278"/>
                  </a:lnTo>
                  <a:lnTo>
                    <a:pt x="10580" y="1299"/>
                  </a:lnTo>
                  <a:lnTo>
                    <a:pt x="10593" y="1310"/>
                  </a:lnTo>
                  <a:lnTo>
                    <a:pt x="10618" y="1316"/>
                  </a:lnTo>
                  <a:lnTo>
                    <a:pt x="10643" y="1316"/>
                  </a:lnTo>
                  <a:lnTo>
                    <a:pt x="10655" y="1321"/>
                  </a:lnTo>
                  <a:lnTo>
                    <a:pt x="10655" y="1327"/>
                  </a:lnTo>
                  <a:lnTo>
                    <a:pt x="10652" y="1332"/>
                  </a:lnTo>
                  <a:lnTo>
                    <a:pt x="10643" y="1343"/>
                  </a:lnTo>
                  <a:lnTo>
                    <a:pt x="10596" y="1370"/>
                  </a:lnTo>
                  <a:lnTo>
                    <a:pt x="10527" y="1403"/>
                  </a:lnTo>
                  <a:lnTo>
                    <a:pt x="10495" y="1419"/>
                  </a:lnTo>
                  <a:lnTo>
                    <a:pt x="10473" y="1435"/>
                  </a:lnTo>
                  <a:lnTo>
                    <a:pt x="10461" y="1452"/>
                  </a:lnTo>
                  <a:lnTo>
                    <a:pt x="10457" y="1457"/>
                  </a:lnTo>
                  <a:lnTo>
                    <a:pt x="10461" y="1462"/>
                  </a:lnTo>
                  <a:lnTo>
                    <a:pt x="10467" y="1468"/>
                  </a:lnTo>
                  <a:lnTo>
                    <a:pt x="10489" y="1473"/>
                  </a:lnTo>
                  <a:lnTo>
                    <a:pt x="10517" y="1468"/>
                  </a:lnTo>
                  <a:lnTo>
                    <a:pt x="10558" y="1462"/>
                  </a:lnTo>
                  <a:lnTo>
                    <a:pt x="10596" y="1457"/>
                  </a:lnTo>
                  <a:lnTo>
                    <a:pt x="10618" y="1462"/>
                  </a:lnTo>
                  <a:lnTo>
                    <a:pt x="10621" y="1462"/>
                  </a:lnTo>
                  <a:lnTo>
                    <a:pt x="10624" y="1468"/>
                  </a:lnTo>
                  <a:lnTo>
                    <a:pt x="10618" y="1479"/>
                  </a:lnTo>
                  <a:lnTo>
                    <a:pt x="10605" y="1495"/>
                  </a:lnTo>
                  <a:lnTo>
                    <a:pt x="10561" y="1517"/>
                  </a:lnTo>
                  <a:lnTo>
                    <a:pt x="10536" y="1528"/>
                  </a:lnTo>
                  <a:lnTo>
                    <a:pt x="10495" y="1544"/>
                  </a:lnTo>
                  <a:lnTo>
                    <a:pt x="10486" y="1549"/>
                  </a:lnTo>
                  <a:lnTo>
                    <a:pt x="10479" y="1560"/>
                  </a:lnTo>
                  <a:lnTo>
                    <a:pt x="10483" y="1566"/>
                  </a:lnTo>
                  <a:lnTo>
                    <a:pt x="10492" y="1577"/>
                  </a:lnTo>
                  <a:lnTo>
                    <a:pt x="10527" y="1609"/>
                  </a:lnTo>
                  <a:lnTo>
                    <a:pt x="10549" y="1620"/>
                  </a:lnTo>
                  <a:lnTo>
                    <a:pt x="10561" y="1636"/>
                  </a:lnTo>
                  <a:lnTo>
                    <a:pt x="10589" y="1685"/>
                  </a:lnTo>
                  <a:lnTo>
                    <a:pt x="10599" y="1696"/>
                  </a:lnTo>
                  <a:lnTo>
                    <a:pt x="10618" y="1713"/>
                  </a:lnTo>
                  <a:lnTo>
                    <a:pt x="10646" y="1729"/>
                  </a:lnTo>
                  <a:lnTo>
                    <a:pt x="10677" y="1729"/>
                  </a:lnTo>
                  <a:lnTo>
                    <a:pt x="10684" y="1718"/>
                  </a:lnTo>
                  <a:lnTo>
                    <a:pt x="10690" y="1696"/>
                  </a:lnTo>
                  <a:lnTo>
                    <a:pt x="10693" y="1664"/>
                  </a:lnTo>
                  <a:lnTo>
                    <a:pt x="10693" y="1626"/>
                  </a:lnTo>
                  <a:lnTo>
                    <a:pt x="10699" y="1593"/>
                  </a:lnTo>
                  <a:lnTo>
                    <a:pt x="10712" y="1560"/>
                  </a:lnTo>
                  <a:lnTo>
                    <a:pt x="10721" y="1549"/>
                  </a:lnTo>
                  <a:lnTo>
                    <a:pt x="10734" y="1539"/>
                  </a:lnTo>
                  <a:lnTo>
                    <a:pt x="10756" y="1522"/>
                  </a:lnTo>
                  <a:lnTo>
                    <a:pt x="10765" y="1506"/>
                  </a:lnTo>
                  <a:lnTo>
                    <a:pt x="10765" y="1490"/>
                  </a:lnTo>
                  <a:lnTo>
                    <a:pt x="10759" y="1457"/>
                  </a:lnTo>
                  <a:lnTo>
                    <a:pt x="10759" y="1441"/>
                  </a:lnTo>
                  <a:lnTo>
                    <a:pt x="10765" y="1430"/>
                  </a:lnTo>
                  <a:lnTo>
                    <a:pt x="10781" y="1419"/>
                  </a:lnTo>
                  <a:lnTo>
                    <a:pt x="10791" y="1414"/>
                  </a:lnTo>
                  <a:lnTo>
                    <a:pt x="10800" y="1403"/>
                  </a:lnTo>
                  <a:lnTo>
                    <a:pt x="10803" y="1397"/>
                  </a:lnTo>
                  <a:lnTo>
                    <a:pt x="10806" y="1386"/>
                  </a:lnTo>
                  <a:lnTo>
                    <a:pt x="10809" y="1365"/>
                  </a:lnTo>
                  <a:lnTo>
                    <a:pt x="10809" y="1343"/>
                  </a:lnTo>
                  <a:lnTo>
                    <a:pt x="10813" y="1327"/>
                  </a:lnTo>
                  <a:lnTo>
                    <a:pt x="10816" y="1316"/>
                  </a:lnTo>
                  <a:lnTo>
                    <a:pt x="10822" y="1310"/>
                  </a:lnTo>
                  <a:lnTo>
                    <a:pt x="10828" y="1299"/>
                  </a:lnTo>
                  <a:lnTo>
                    <a:pt x="10841" y="1294"/>
                  </a:lnTo>
                  <a:lnTo>
                    <a:pt x="10872" y="1288"/>
                  </a:lnTo>
                  <a:lnTo>
                    <a:pt x="10932" y="1272"/>
                  </a:lnTo>
                  <a:lnTo>
                    <a:pt x="10951" y="1267"/>
                  </a:lnTo>
                  <a:lnTo>
                    <a:pt x="10960" y="1261"/>
                  </a:lnTo>
                  <a:lnTo>
                    <a:pt x="10960" y="1250"/>
                  </a:lnTo>
                  <a:lnTo>
                    <a:pt x="10954" y="1240"/>
                  </a:lnTo>
                  <a:lnTo>
                    <a:pt x="10935" y="1229"/>
                  </a:lnTo>
                  <a:lnTo>
                    <a:pt x="10913" y="1218"/>
                  </a:lnTo>
                  <a:lnTo>
                    <a:pt x="10888" y="1207"/>
                  </a:lnTo>
                  <a:lnTo>
                    <a:pt x="10875" y="1196"/>
                  </a:lnTo>
                  <a:lnTo>
                    <a:pt x="10860" y="1180"/>
                  </a:lnTo>
                  <a:lnTo>
                    <a:pt x="10857" y="1174"/>
                  </a:lnTo>
                  <a:lnTo>
                    <a:pt x="10850" y="1174"/>
                  </a:lnTo>
                  <a:lnTo>
                    <a:pt x="10822" y="1169"/>
                  </a:lnTo>
                  <a:lnTo>
                    <a:pt x="10806" y="1169"/>
                  </a:lnTo>
                  <a:lnTo>
                    <a:pt x="10797" y="1163"/>
                  </a:lnTo>
                  <a:lnTo>
                    <a:pt x="10794" y="1153"/>
                  </a:lnTo>
                  <a:lnTo>
                    <a:pt x="10794" y="1125"/>
                  </a:lnTo>
                  <a:lnTo>
                    <a:pt x="10791" y="1104"/>
                  </a:lnTo>
                  <a:lnTo>
                    <a:pt x="10784" y="1087"/>
                  </a:lnTo>
                  <a:lnTo>
                    <a:pt x="10775" y="1071"/>
                  </a:lnTo>
                  <a:lnTo>
                    <a:pt x="10759" y="1066"/>
                  </a:lnTo>
                  <a:lnTo>
                    <a:pt x="10750" y="1071"/>
                  </a:lnTo>
                  <a:lnTo>
                    <a:pt x="10743" y="1082"/>
                  </a:lnTo>
                  <a:lnTo>
                    <a:pt x="10737" y="1098"/>
                  </a:lnTo>
                  <a:lnTo>
                    <a:pt x="10734" y="1125"/>
                  </a:lnTo>
                  <a:lnTo>
                    <a:pt x="10731" y="1125"/>
                  </a:lnTo>
                  <a:lnTo>
                    <a:pt x="10728" y="1115"/>
                  </a:lnTo>
                  <a:lnTo>
                    <a:pt x="10725" y="1093"/>
                  </a:lnTo>
                  <a:lnTo>
                    <a:pt x="10725" y="1076"/>
                  </a:lnTo>
                  <a:lnTo>
                    <a:pt x="10728" y="1060"/>
                  </a:lnTo>
                  <a:lnTo>
                    <a:pt x="10734" y="1055"/>
                  </a:lnTo>
                  <a:lnTo>
                    <a:pt x="10740" y="1038"/>
                  </a:lnTo>
                  <a:lnTo>
                    <a:pt x="10743" y="1038"/>
                  </a:lnTo>
                  <a:lnTo>
                    <a:pt x="10743" y="1033"/>
                  </a:lnTo>
                  <a:lnTo>
                    <a:pt x="10712" y="1006"/>
                  </a:lnTo>
                  <a:lnTo>
                    <a:pt x="10699" y="1000"/>
                  </a:lnTo>
                  <a:lnTo>
                    <a:pt x="10662" y="1000"/>
                  </a:lnTo>
                  <a:lnTo>
                    <a:pt x="10652" y="995"/>
                  </a:lnTo>
                  <a:lnTo>
                    <a:pt x="10637" y="979"/>
                  </a:lnTo>
                  <a:lnTo>
                    <a:pt x="10633" y="973"/>
                  </a:lnTo>
                  <a:lnTo>
                    <a:pt x="10624" y="968"/>
                  </a:lnTo>
                  <a:lnTo>
                    <a:pt x="10615" y="973"/>
                  </a:lnTo>
                  <a:lnTo>
                    <a:pt x="10602" y="984"/>
                  </a:lnTo>
                  <a:lnTo>
                    <a:pt x="10596" y="995"/>
                  </a:lnTo>
                  <a:lnTo>
                    <a:pt x="10593" y="1006"/>
                  </a:lnTo>
                  <a:lnTo>
                    <a:pt x="10593" y="1038"/>
                  </a:lnTo>
                  <a:lnTo>
                    <a:pt x="10602" y="1076"/>
                  </a:lnTo>
                  <a:lnTo>
                    <a:pt x="10611" y="1120"/>
                  </a:lnTo>
                  <a:lnTo>
                    <a:pt x="10637" y="1191"/>
                  </a:lnTo>
                  <a:lnTo>
                    <a:pt x="10640" y="1212"/>
                  </a:lnTo>
                  <a:lnTo>
                    <a:pt x="10640" y="1218"/>
                  </a:lnTo>
                  <a:lnTo>
                    <a:pt x="10637" y="1223"/>
                  </a:lnTo>
                  <a:lnTo>
                    <a:pt x="10630" y="1223"/>
                  </a:lnTo>
                  <a:lnTo>
                    <a:pt x="10611" y="1191"/>
                  </a:lnTo>
                  <a:lnTo>
                    <a:pt x="10580" y="1120"/>
                  </a:lnTo>
                  <a:lnTo>
                    <a:pt x="10561" y="1087"/>
                  </a:lnTo>
                  <a:lnTo>
                    <a:pt x="10545" y="1055"/>
                  </a:lnTo>
                  <a:lnTo>
                    <a:pt x="10536" y="1049"/>
                  </a:lnTo>
                  <a:lnTo>
                    <a:pt x="10527" y="1038"/>
                  </a:lnTo>
                  <a:lnTo>
                    <a:pt x="10511" y="1038"/>
                  </a:lnTo>
                  <a:lnTo>
                    <a:pt x="10505" y="1044"/>
                  </a:lnTo>
                  <a:lnTo>
                    <a:pt x="10498" y="1055"/>
                  </a:lnTo>
                  <a:lnTo>
                    <a:pt x="10489" y="1076"/>
                  </a:lnTo>
                  <a:lnTo>
                    <a:pt x="10486" y="1104"/>
                  </a:lnTo>
                  <a:lnTo>
                    <a:pt x="10483" y="1125"/>
                  </a:lnTo>
                  <a:lnTo>
                    <a:pt x="10483" y="1153"/>
                  </a:lnTo>
                  <a:lnTo>
                    <a:pt x="10479" y="1153"/>
                  </a:lnTo>
                  <a:lnTo>
                    <a:pt x="10476" y="1131"/>
                  </a:lnTo>
                  <a:lnTo>
                    <a:pt x="10467" y="1109"/>
                  </a:lnTo>
                  <a:lnTo>
                    <a:pt x="10454" y="1093"/>
                  </a:lnTo>
                  <a:lnTo>
                    <a:pt x="10442" y="1082"/>
                  </a:lnTo>
                  <a:lnTo>
                    <a:pt x="10432" y="1076"/>
                  </a:lnTo>
                  <a:lnTo>
                    <a:pt x="10426" y="1071"/>
                  </a:lnTo>
                  <a:lnTo>
                    <a:pt x="10426" y="1066"/>
                  </a:lnTo>
                  <a:lnTo>
                    <a:pt x="10445" y="1060"/>
                  </a:lnTo>
                  <a:lnTo>
                    <a:pt x="10461" y="1049"/>
                  </a:lnTo>
                  <a:lnTo>
                    <a:pt x="10473" y="1044"/>
                  </a:lnTo>
                  <a:lnTo>
                    <a:pt x="10479" y="1033"/>
                  </a:lnTo>
                  <a:lnTo>
                    <a:pt x="10479" y="1017"/>
                  </a:lnTo>
                  <a:lnTo>
                    <a:pt x="10457" y="1017"/>
                  </a:lnTo>
                  <a:lnTo>
                    <a:pt x="10439" y="1022"/>
                  </a:lnTo>
                  <a:lnTo>
                    <a:pt x="10420" y="1033"/>
                  </a:lnTo>
                  <a:lnTo>
                    <a:pt x="10407" y="1033"/>
                  </a:lnTo>
                  <a:lnTo>
                    <a:pt x="10395" y="1022"/>
                  </a:lnTo>
                  <a:lnTo>
                    <a:pt x="10391" y="1017"/>
                  </a:lnTo>
                  <a:lnTo>
                    <a:pt x="10382" y="1017"/>
                  </a:lnTo>
                  <a:lnTo>
                    <a:pt x="10363" y="1038"/>
                  </a:lnTo>
                  <a:lnTo>
                    <a:pt x="10357" y="1038"/>
                  </a:lnTo>
                  <a:lnTo>
                    <a:pt x="10351" y="1033"/>
                  </a:lnTo>
                  <a:lnTo>
                    <a:pt x="10347" y="1028"/>
                  </a:lnTo>
                  <a:lnTo>
                    <a:pt x="10335" y="1017"/>
                  </a:lnTo>
                  <a:lnTo>
                    <a:pt x="10322" y="1022"/>
                  </a:lnTo>
                  <a:lnTo>
                    <a:pt x="10291" y="1055"/>
                  </a:lnTo>
                  <a:lnTo>
                    <a:pt x="10281" y="1071"/>
                  </a:lnTo>
                  <a:lnTo>
                    <a:pt x="10275" y="1087"/>
                  </a:lnTo>
                  <a:lnTo>
                    <a:pt x="10275" y="1098"/>
                  </a:lnTo>
                  <a:lnTo>
                    <a:pt x="10288" y="1131"/>
                  </a:lnTo>
                  <a:lnTo>
                    <a:pt x="10303" y="1163"/>
                  </a:lnTo>
                  <a:lnTo>
                    <a:pt x="10313" y="1180"/>
                  </a:lnTo>
                  <a:lnTo>
                    <a:pt x="10322" y="1180"/>
                  </a:lnTo>
                  <a:lnTo>
                    <a:pt x="10332" y="1174"/>
                  </a:lnTo>
                  <a:lnTo>
                    <a:pt x="10341" y="1163"/>
                  </a:lnTo>
                  <a:lnTo>
                    <a:pt x="10351" y="1142"/>
                  </a:lnTo>
                  <a:lnTo>
                    <a:pt x="10354" y="1142"/>
                  </a:lnTo>
                  <a:lnTo>
                    <a:pt x="10351" y="1158"/>
                  </a:lnTo>
                  <a:close/>
                  <a:moveTo>
                    <a:pt x="10335" y="1354"/>
                  </a:moveTo>
                  <a:lnTo>
                    <a:pt x="10357" y="1370"/>
                  </a:lnTo>
                  <a:lnTo>
                    <a:pt x="10366" y="1375"/>
                  </a:lnTo>
                  <a:lnTo>
                    <a:pt x="10369" y="1370"/>
                  </a:lnTo>
                  <a:lnTo>
                    <a:pt x="10366" y="1354"/>
                  </a:lnTo>
                  <a:lnTo>
                    <a:pt x="10347" y="1321"/>
                  </a:lnTo>
                  <a:lnTo>
                    <a:pt x="10338" y="1310"/>
                  </a:lnTo>
                  <a:lnTo>
                    <a:pt x="10319" y="1299"/>
                  </a:lnTo>
                  <a:lnTo>
                    <a:pt x="10313" y="1288"/>
                  </a:lnTo>
                  <a:lnTo>
                    <a:pt x="10294" y="1240"/>
                  </a:lnTo>
                  <a:lnTo>
                    <a:pt x="10288" y="1229"/>
                  </a:lnTo>
                  <a:lnTo>
                    <a:pt x="10278" y="1218"/>
                  </a:lnTo>
                  <a:lnTo>
                    <a:pt x="10269" y="1223"/>
                  </a:lnTo>
                  <a:lnTo>
                    <a:pt x="10263" y="1234"/>
                  </a:lnTo>
                  <a:lnTo>
                    <a:pt x="10266" y="1245"/>
                  </a:lnTo>
                  <a:lnTo>
                    <a:pt x="10285" y="1305"/>
                  </a:lnTo>
                  <a:lnTo>
                    <a:pt x="10294" y="1332"/>
                  </a:lnTo>
                  <a:lnTo>
                    <a:pt x="10297" y="1337"/>
                  </a:lnTo>
                  <a:lnTo>
                    <a:pt x="10300" y="1332"/>
                  </a:lnTo>
                  <a:lnTo>
                    <a:pt x="10310" y="1332"/>
                  </a:lnTo>
                  <a:lnTo>
                    <a:pt x="10322" y="1337"/>
                  </a:lnTo>
                  <a:lnTo>
                    <a:pt x="10335" y="1354"/>
                  </a:lnTo>
                  <a:close/>
                  <a:moveTo>
                    <a:pt x="10750" y="973"/>
                  </a:moveTo>
                  <a:lnTo>
                    <a:pt x="10762" y="984"/>
                  </a:lnTo>
                  <a:lnTo>
                    <a:pt x="10765" y="989"/>
                  </a:lnTo>
                  <a:lnTo>
                    <a:pt x="10762" y="995"/>
                  </a:lnTo>
                  <a:lnTo>
                    <a:pt x="10759" y="995"/>
                  </a:lnTo>
                  <a:lnTo>
                    <a:pt x="10756" y="1000"/>
                  </a:lnTo>
                  <a:lnTo>
                    <a:pt x="10765" y="1017"/>
                  </a:lnTo>
                  <a:lnTo>
                    <a:pt x="10781" y="1033"/>
                  </a:lnTo>
                  <a:lnTo>
                    <a:pt x="10797" y="1044"/>
                  </a:lnTo>
                  <a:lnTo>
                    <a:pt x="10813" y="1049"/>
                  </a:lnTo>
                  <a:lnTo>
                    <a:pt x="10825" y="1049"/>
                  </a:lnTo>
                  <a:lnTo>
                    <a:pt x="10841" y="1044"/>
                  </a:lnTo>
                  <a:lnTo>
                    <a:pt x="10879" y="1033"/>
                  </a:lnTo>
                  <a:lnTo>
                    <a:pt x="10901" y="1028"/>
                  </a:lnTo>
                  <a:lnTo>
                    <a:pt x="10929" y="1022"/>
                  </a:lnTo>
                  <a:lnTo>
                    <a:pt x="10970" y="1022"/>
                  </a:lnTo>
                  <a:lnTo>
                    <a:pt x="10973" y="1028"/>
                  </a:lnTo>
                  <a:lnTo>
                    <a:pt x="10970" y="1033"/>
                  </a:lnTo>
                  <a:lnTo>
                    <a:pt x="10935" y="1044"/>
                  </a:lnTo>
                  <a:lnTo>
                    <a:pt x="10875" y="1066"/>
                  </a:lnTo>
                  <a:lnTo>
                    <a:pt x="10850" y="1076"/>
                  </a:lnTo>
                  <a:lnTo>
                    <a:pt x="10844" y="1082"/>
                  </a:lnTo>
                  <a:lnTo>
                    <a:pt x="10844" y="1087"/>
                  </a:lnTo>
                  <a:lnTo>
                    <a:pt x="10847" y="1093"/>
                  </a:lnTo>
                  <a:lnTo>
                    <a:pt x="10850" y="1093"/>
                  </a:lnTo>
                  <a:lnTo>
                    <a:pt x="10869" y="1104"/>
                  </a:lnTo>
                  <a:lnTo>
                    <a:pt x="10929" y="1115"/>
                  </a:lnTo>
                  <a:lnTo>
                    <a:pt x="10989" y="1120"/>
                  </a:lnTo>
                  <a:lnTo>
                    <a:pt x="11014" y="1125"/>
                  </a:lnTo>
                  <a:lnTo>
                    <a:pt x="11036" y="1136"/>
                  </a:lnTo>
                  <a:lnTo>
                    <a:pt x="11070" y="1163"/>
                  </a:lnTo>
                  <a:lnTo>
                    <a:pt x="11102" y="1174"/>
                  </a:lnTo>
                  <a:lnTo>
                    <a:pt x="11117" y="1169"/>
                  </a:lnTo>
                  <a:lnTo>
                    <a:pt x="11136" y="1153"/>
                  </a:lnTo>
                  <a:lnTo>
                    <a:pt x="11152" y="1131"/>
                  </a:lnTo>
                  <a:lnTo>
                    <a:pt x="11165" y="1120"/>
                  </a:lnTo>
                  <a:lnTo>
                    <a:pt x="11180" y="1120"/>
                  </a:lnTo>
                  <a:lnTo>
                    <a:pt x="11196" y="1131"/>
                  </a:lnTo>
                  <a:lnTo>
                    <a:pt x="11205" y="1131"/>
                  </a:lnTo>
                  <a:lnTo>
                    <a:pt x="11221" y="1125"/>
                  </a:lnTo>
                  <a:lnTo>
                    <a:pt x="11234" y="1115"/>
                  </a:lnTo>
                  <a:lnTo>
                    <a:pt x="11240" y="1104"/>
                  </a:lnTo>
                  <a:lnTo>
                    <a:pt x="11243" y="1093"/>
                  </a:lnTo>
                  <a:lnTo>
                    <a:pt x="11243" y="1082"/>
                  </a:lnTo>
                  <a:lnTo>
                    <a:pt x="11246" y="1071"/>
                  </a:lnTo>
                  <a:lnTo>
                    <a:pt x="11253" y="1055"/>
                  </a:lnTo>
                  <a:lnTo>
                    <a:pt x="11271" y="1038"/>
                  </a:lnTo>
                  <a:lnTo>
                    <a:pt x="11300" y="1022"/>
                  </a:lnTo>
                  <a:lnTo>
                    <a:pt x="11319" y="1006"/>
                  </a:lnTo>
                  <a:lnTo>
                    <a:pt x="11325" y="995"/>
                  </a:lnTo>
                  <a:lnTo>
                    <a:pt x="11325" y="979"/>
                  </a:lnTo>
                  <a:lnTo>
                    <a:pt x="11319" y="968"/>
                  </a:lnTo>
                  <a:lnTo>
                    <a:pt x="11306" y="951"/>
                  </a:lnTo>
                  <a:lnTo>
                    <a:pt x="11281" y="941"/>
                  </a:lnTo>
                  <a:lnTo>
                    <a:pt x="11240" y="941"/>
                  </a:lnTo>
                  <a:lnTo>
                    <a:pt x="11215" y="930"/>
                  </a:lnTo>
                  <a:lnTo>
                    <a:pt x="11183" y="913"/>
                  </a:lnTo>
                  <a:lnTo>
                    <a:pt x="11143" y="897"/>
                  </a:lnTo>
                  <a:lnTo>
                    <a:pt x="11114" y="897"/>
                  </a:lnTo>
                  <a:lnTo>
                    <a:pt x="11108" y="908"/>
                  </a:lnTo>
                  <a:lnTo>
                    <a:pt x="11105" y="919"/>
                  </a:lnTo>
                  <a:lnTo>
                    <a:pt x="11099" y="935"/>
                  </a:lnTo>
                  <a:lnTo>
                    <a:pt x="11092" y="941"/>
                  </a:lnTo>
                  <a:lnTo>
                    <a:pt x="11080" y="941"/>
                  </a:lnTo>
                  <a:lnTo>
                    <a:pt x="11070" y="935"/>
                  </a:lnTo>
                  <a:lnTo>
                    <a:pt x="11067" y="930"/>
                  </a:lnTo>
                  <a:lnTo>
                    <a:pt x="11067" y="919"/>
                  </a:lnTo>
                  <a:lnTo>
                    <a:pt x="11070" y="908"/>
                  </a:lnTo>
                  <a:lnTo>
                    <a:pt x="11073" y="886"/>
                  </a:lnTo>
                  <a:lnTo>
                    <a:pt x="11073" y="881"/>
                  </a:lnTo>
                  <a:lnTo>
                    <a:pt x="11070" y="870"/>
                  </a:lnTo>
                  <a:lnTo>
                    <a:pt x="11055" y="864"/>
                  </a:lnTo>
                  <a:lnTo>
                    <a:pt x="11039" y="864"/>
                  </a:lnTo>
                  <a:lnTo>
                    <a:pt x="11026" y="886"/>
                  </a:lnTo>
                  <a:lnTo>
                    <a:pt x="11020" y="902"/>
                  </a:lnTo>
                  <a:lnTo>
                    <a:pt x="11020" y="924"/>
                  </a:lnTo>
                  <a:lnTo>
                    <a:pt x="11017" y="962"/>
                  </a:lnTo>
                  <a:lnTo>
                    <a:pt x="11011" y="973"/>
                  </a:lnTo>
                  <a:lnTo>
                    <a:pt x="10998" y="962"/>
                  </a:lnTo>
                  <a:lnTo>
                    <a:pt x="10985" y="930"/>
                  </a:lnTo>
                  <a:lnTo>
                    <a:pt x="10976" y="913"/>
                  </a:lnTo>
                  <a:lnTo>
                    <a:pt x="10970" y="908"/>
                  </a:lnTo>
                  <a:lnTo>
                    <a:pt x="10963" y="908"/>
                  </a:lnTo>
                  <a:lnTo>
                    <a:pt x="10954" y="913"/>
                  </a:lnTo>
                  <a:lnTo>
                    <a:pt x="10926" y="913"/>
                  </a:lnTo>
                  <a:lnTo>
                    <a:pt x="10904" y="902"/>
                  </a:lnTo>
                  <a:lnTo>
                    <a:pt x="10872" y="886"/>
                  </a:lnTo>
                  <a:lnTo>
                    <a:pt x="10835" y="864"/>
                  </a:lnTo>
                  <a:lnTo>
                    <a:pt x="10831" y="870"/>
                  </a:lnTo>
                  <a:lnTo>
                    <a:pt x="10831" y="875"/>
                  </a:lnTo>
                  <a:lnTo>
                    <a:pt x="10844" y="908"/>
                  </a:lnTo>
                  <a:lnTo>
                    <a:pt x="10847" y="919"/>
                  </a:lnTo>
                  <a:lnTo>
                    <a:pt x="10844" y="924"/>
                  </a:lnTo>
                  <a:lnTo>
                    <a:pt x="10841" y="919"/>
                  </a:lnTo>
                  <a:lnTo>
                    <a:pt x="10819" y="908"/>
                  </a:lnTo>
                  <a:lnTo>
                    <a:pt x="10800" y="892"/>
                  </a:lnTo>
                  <a:lnTo>
                    <a:pt x="10794" y="892"/>
                  </a:lnTo>
                  <a:lnTo>
                    <a:pt x="10794" y="902"/>
                  </a:lnTo>
                  <a:lnTo>
                    <a:pt x="10800" y="913"/>
                  </a:lnTo>
                  <a:lnTo>
                    <a:pt x="10806" y="930"/>
                  </a:lnTo>
                  <a:lnTo>
                    <a:pt x="10809" y="941"/>
                  </a:lnTo>
                  <a:lnTo>
                    <a:pt x="10809" y="946"/>
                  </a:lnTo>
                  <a:lnTo>
                    <a:pt x="10806" y="946"/>
                  </a:lnTo>
                  <a:lnTo>
                    <a:pt x="10787" y="941"/>
                  </a:lnTo>
                  <a:lnTo>
                    <a:pt x="10765" y="930"/>
                  </a:lnTo>
                  <a:lnTo>
                    <a:pt x="10737" y="930"/>
                  </a:lnTo>
                  <a:lnTo>
                    <a:pt x="10731" y="935"/>
                  </a:lnTo>
                  <a:lnTo>
                    <a:pt x="10728" y="941"/>
                  </a:lnTo>
                  <a:lnTo>
                    <a:pt x="10731" y="951"/>
                  </a:lnTo>
                  <a:lnTo>
                    <a:pt x="10737" y="962"/>
                  </a:lnTo>
                  <a:lnTo>
                    <a:pt x="10750" y="973"/>
                  </a:lnTo>
                  <a:close/>
                  <a:moveTo>
                    <a:pt x="11133" y="2892"/>
                  </a:moveTo>
                  <a:lnTo>
                    <a:pt x="11127" y="2887"/>
                  </a:lnTo>
                  <a:lnTo>
                    <a:pt x="11117" y="2887"/>
                  </a:lnTo>
                  <a:lnTo>
                    <a:pt x="11117" y="2892"/>
                  </a:lnTo>
                  <a:lnTo>
                    <a:pt x="11130" y="2903"/>
                  </a:lnTo>
                  <a:lnTo>
                    <a:pt x="11136" y="2898"/>
                  </a:lnTo>
                  <a:lnTo>
                    <a:pt x="11133" y="2892"/>
                  </a:lnTo>
                  <a:close/>
                  <a:moveTo>
                    <a:pt x="10907" y="3121"/>
                  </a:moveTo>
                  <a:lnTo>
                    <a:pt x="10913" y="3110"/>
                  </a:lnTo>
                  <a:lnTo>
                    <a:pt x="10916" y="3099"/>
                  </a:lnTo>
                  <a:lnTo>
                    <a:pt x="10913" y="3093"/>
                  </a:lnTo>
                  <a:lnTo>
                    <a:pt x="10910" y="3093"/>
                  </a:lnTo>
                  <a:lnTo>
                    <a:pt x="10904" y="3115"/>
                  </a:lnTo>
                  <a:lnTo>
                    <a:pt x="10904" y="3121"/>
                  </a:lnTo>
                  <a:lnTo>
                    <a:pt x="10907" y="3121"/>
                  </a:lnTo>
                  <a:close/>
                  <a:moveTo>
                    <a:pt x="10932" y="3088"/>
                  </a:moveTo>
                  <a:lnTo>
                    <a:pt x="10935" y="3088"/>
                  </a:lnTo>
                  <a:lnTo>
                    <a:pt x="10935" y="3083"/>
                  </a:lnTo>
                  <a:lnTo>
                    <a:pt x="10929" y="3077"/>
                  </a:lnTo>
                  <a:lnTo>
                    <a:pt x="10926" y="3072"/>
                  </a:lnTo>
                  <a:lnTo>
                    <a:pt x="10919" y="3077"/>
                  </a:lnTo>
                  <a:lnTo>
                    <a:pt x="10919" y="3083"/>
                  </a:lnTo>
                  <a:lnTo>
                    <a:pt x="10923" y="3088"/>
                  </a:lnTo>
                  <a:lnTo>
                    <a:pt x="10932" y="3088"/>
                  </a:lnTo>
                  <a:close/>
                  <a:moveTo>
                    <a:pt x="10863" y="3088"/>
                  </a:moveTo>
                  <a:lnTo>
                    <a:pt x="10860" y="3083"/>
                  </a:lnTo>
                  <a:lnTo>
                    <a:pt x="10847" y="3093"/>
                  </a:lnTo>
                  <a:lnTo>
                    <a:pt x="10841" y="3104"/>
                  </a:lnTo>
                  <a:lnTo>
                    <a:pt x="10841" y="3110"/>
                  </a:lnTo>
                  <a:lnTo>
                    <a:pt x="10844" y="3110"/>
                  </a:lnTo>
                  <a:lnTo>
                    <a:pt x="10850" y="3104"/>
                  </a:lnTo>
                  <a:lnTo>
                    <a:pt x="10857" y="3093"/>
                  </a:lnTo>
                  <a:lnTo>
                    <a:pt x="10863" y="3088"/>
                  </a:lnTo>
                  <a:close/>
                  <a:moveTo>
                    <a:pt x="10822" y="3028"/>
                  </a:moveTo>
                  <a:lnTo>
                    <a:pt x="10816" y="3034"/>
                  </a:lnTo>
                  <a:lnTo>
                    <a:pt x="10813" y="3039"/>
                  </a:lnTo>
                  <a:lnTo>
                    <a:pt x="10809" y="3050"/>
                  </a:lnTo>
                  <a:lnTo>
                    <a:pt x="10809" y="3055"/>
                  </a:lnTo>
                  <a:lnTo>
                    <a:pt x="10813" y="3055"/>
                  </a:lnTo>
                  <a:lnTo>
                    <a:pt x="10819" y="3050"/>
                  </a:lnTo>
                  <a:lnTo>
                    <a:pt x="10822" y="3045"/>
                  </a:lnTo>
                  <a:lnTo>
                    <a:pt x="10822" y="3028"/>
                  </a:lnTo>
                  <a:close/>
                  <a:moveTo>
                    <a:pt x="10803" y="3061"/>
                  </a:moveTo>
                  <a:lnTo>
                    <a:pt x="10800" y="3055"/>
                  </a:lnTo>
                  <a:lnTo>
                    <a:pt x="10797" y="3061"/>
                  </a:lnTo>
                  <a:lnTo>
                    <a:pt x="10787" y="3061"/>
                  </a:lnTo>
                  <a:lnTo>
                    <a:pt x="10784" y="3066"/>
                  </a:lnTo>
                  <a:lnTo>
                    <a:pt x="10784" y="3077"/>
                  </a:lnTo>
                  <a:lnTo>
                    <a:pt x="10787" y="3077"/>
                  </a:lnTo>
                  <a:lnTo>
                    <a:pt x="10800" y="3066"/>
                  </a:lnTo>
                  <a:lnTo>
                    <a:pt x="10803" y="3061"/>
                  </a:lnTo>
                  <a:close/>
                  <a:moveTo>
                    <a:pt x="10687" y="3306"/>
                  </a:moveTo>
                  <a:lnTo>
                    <a:pt x="10699" y="3306"/>
                  </a:lnTo>
                  <a:lnTo>
                    <a:pt x="10703" y="3300"/>
                  </a:lnTo>
                  <a:lnTo>
                    <a:pt x="10699" y="3295"/>
                  </a:lnTo>
                  <a:lnTo>
                    <a:pt x="10693" y="3289"/>
                  </a:lnTo>
                  <a:lnTo>
                    <a:pt x="10687" y="3300"/>
                  </a:lnTo>
                  <a:lnTo>
                    <a:pt x="10687" y="3306"/>
                  </a:lnTo>
                  <a:close/>
                  <a:moveTo>
                    <a:pt x="10665" y="3322"/>
                  </a:moveTo>
                  <a:lnTo>
                    <a:pt x="10665" y="3327"/>
                  </a:lnTo>
                  <a:lnTo>
                    <a:pt x="10668" y="3333"/>
                  </a:lnTo>
                  <a:lnTo>
                    <a:pt x="10681" y="3327"/>
                  </a:lnTo>
                  <a:lnTo>
                    <a:pt x="10684" y="3327"/>
                  </a:lnTo>
                  <a:lnTo>
                    <a:pt x="10684" y="3322"/>
                  </a:lnTo>
                  <a:lnTo>
                    <a:pt x="10681" y="3316"/>
                  </a:lnTo>
                  <a:lnTo>
                    <a:pt x="10671" y="3311"/>
                  </a:lnTo>
                  <a:lnTo>
                    <a:pt x="10665" y="3322"/>
                  </a:lnTo>
                  <a:close/>
                  <a:moveTo>
                    <a:pt x="10552" y="3490"/>
                  </a:moveTo>
                  <a:lnTo>
                    <a:pt x="10558" y="3485"/>
                  </a:lnTo>
                  <a:lnTo>
                    <a:pt x="10552" y="3474"/>
                  </a:lnTo>
                  <a:lnTo>
                    <a:pt x="10549" y="3474"/>
                  </a:lnTo>
                  <a:lnTo>
                    <a:pt x="10545" y="3479"/>
                  </a:lnTo>
                  <a:lnTo>
                    <a:pt x="10545" y="3485"/>
                  </a:lnTo>
                  <a:lnTo>
                    <a:pt x="10552" y="3490"/>
                  </a:lnTo>
                  <a:close/>
                  <a:moveTo>
                    <a:pt x="10630" y="3284"/>
                  </a:moveTo>
                  <a:lnTo>
                    <a:pt x="10630" y="3289"/>
                  </a:lnTo>
                  <a:lnTo>
                    <a:pt x="10643" y="3300"/>
                  </a:lnTo>
                  <a:lnTo>
                    <a:pt x="10649" y="3295"/>
                  </a:lnTo>
                  <a:lnTo>
                    <a:pt x="10649" y="3289"/>
                  </a:lnTo>
                  <a:lnTo>
                    <a:pt x="10643" y="3284"/>
                  </a:lnTo>
                  <a:lnTo>
                    <a:pt x="10630" y="3284"/>
                  </a:lnTo>
                  <a:close/>
                  <a:moveTo>
                    <a:pt x="10844" y="3061"/>
                  </a:moveTo>
                  <a:lnTo>
                    <a:pt x="10844" y="3055"/>
                  </a:lnTo>
                  <a:lnTo>
                    <a:pt x="10838" y="3050"/>
                  </a:lnTo>
                  <a:lnTo>
                    <a:pt x="10835" y="3045"/>
                  </a:lnTo>
                  <a:lnTo>
                    <a:pt x="10828" y="3050"/>
                  </a:lnTo>
                  <a:lnTo>
                    <a:pt x="10828" y="3055"/>
                  </a:lnTo>
                  <a:lnTo>
                    <a:pt x="10835" y="3061"/>
                  </a:lnTo>
                  <a:lnTo>
                    <a:pt x="10844" y="3061"/>
                  </a:lnTo>
                  <a:close/>
                  <a:moveTo>
                    <a:pt x="10498" y="3420"/>
                  </a:moveTo>
                  <a:lnTo>
                    <a:pt x="10498" y="3414"/>
                  </a:lnTo>
                  <a:lnTo>
                    <a:pt x="10495" y="3409"/>
                  </a:lnTo>
                  <a:lnTo>
                    <a:pt x="10492" y="3409"/>
                  </a:lnTo>
                  <a:lnTo>
                    <a:pt x="10489" y="3414"/>
                  </a:lnTo>
                  <a:lnTo>
                    <a:pt x="10489" y="3420"/>
                  </a:lnTo>
                  <a:lnTo>
                    <a:pt x="10492" y="3425"/>
                  </a:lnTo>
                  <a:lnTo>
                    <a:pt x="10495" y="3425"/>
                  </a:lnTo>
                  <a:lnTo>
                    <a:pt x="10498" y="3420"/>
                  </a:lnTo>
                  <a:close/>
                  <a:moveTo>
                    <a:pt x="11114" y="2936"/>
                  </a:moveTo>
                  <a:lnTo>
                    <a:pt x="11105" y="2936"/>
                  </a:lnTo>
                  <a:lnTo>
                    <a:pt x="11102" y="2947"/>
                  </a:lnTo>
                  <a:lnTo>
                    <a:pt x="11102" y="2952"/>
                  </a:lnTo>
                  <a:lnTo>
                    <a:pt x="11108" y="2974"/>
                  </a:lnTo>
                  <a:lnTo>
                    <a:pt x="11111" y="2979"/>
                  </a:lnTo>
                  <a:lnTo>
                    <a:pt x="11114" y="2979"/>
                  </a:lnTo>
                  <a:lnTo>
                    <a:pt x="11124" y="2974"/>
                  </a:lnTo>
                  <a:lnTo>
                    <a:pt x="11127" y="2958"/>
                  </a:lnTo>
                  <a:lnTo>
                    <a:pt x="11127" y="2947"/>
                  </a:lnTo>
                  <a:lnTo>
                    <a:pt x="11124" y="2941"/>
                  </a:lnTo>
                  <a:lnTo>
                    <a:pt x="11114" y="2936"/>
                  </a:lnTo>
                  <a:close/>
                  <a:moveTo>
                    <a:pt x="11086" y="3012"/>
                  </a:moveTo>
                  <a:lnTo>
                    <a:pt x="11099" y="2985"/>
                  </a:lnTo>
                  <a:lnTo>
                    <a:pt x="11102" y="2974"/>
                  </a:lnTo>
                  <a:lnTo>
                    <a:pt x="11102" y="2968"/>
                  </a:lnTo>
                  <a:lnTo>
                    <a:pt x="11095" y="2963"/>
                  </a:lnTo>
                  <a:lnTo>
                    <a:pt x="11089" y="2952"/>
                  </a:lnTo>
                  <a:lnTo>
                    <a:pt x="11089" y="2958"/>
                  </a:lnTo>
                  <a:lnTo>
                    <a:pt x="11086" y="2963"/>
                  </a:lnTo>
                  <a:lnTo>
                    <a:pt x="11077" y="2974"/>
                  </a:lnTo>
                  <a:lnTo>
                    <a:pt x="11061" y="2985"/>
                  </a:lnTo>
                  <a:lnTo>
                    <a:pt x="11055" y="2990"/>
                  </a:lnTo>
                  <a:lnTo>
                    <a:pt x="11055" y="3006"/>
                  </a:lnTo>
                  <a:lnTo>
                    <a:pt x="11064" y="3017"/>
                  </a:lnTo>
                  <a:lnTo>
                    <a:pt x="11077" y="3023"/>
                  </a:lnTo>
                  <a:lnTo>
                    <a:pt x="11080" y="3023"/>
                  </a:lnTo>
                  <a:lnTo>
                    <a:pt x="11086" y="3012"/>
                  </a:lnTo>
                  <a:close/>
                  <a:moveTo>
                    <a:pt x="11058" y="3017"/>
                  </a:moveTo>
                  <a:lnTo>
                    <a:pt x="11045" y="3006"/>
                  </a:lnTo>
                  <a:lnTo>
                    <a:pt x="11036" y="3006"/>
                  </a:lnTo>
                  <a:lnTo>
                    <a:pt x="11023" y="3012"/>
                  </a:lnTo>
                  <a:lnTo>
                    <a:pt x="11020" y="3017"/>
                  </a:lnTo>
                  <a:lnTo>
                    <a:pt x="11023" y="3023"/>
                  </a:lnTo>
                  <a:lnTo>
                    <a:pt x="11039" y="3028"/>
                  </a:lnTo>
                  <a:lnTo>
                    <a:pt x="11055" y="3028"/>
                  </a:lnTo>
                  <a:lnTo>
                    <a:pt x="11058" y="3023"/>
                  </a:lnTo>
                  <a:lnTo>
                    <a:pt x="11058" y="3017"/>
                  </a:lnTo>
                  <a:close/>
                  <a:moveTo>
                    <a:pt x="11017" y="2985"/>
                  </a:moveTo>
                  <a:lnTo>
                    <a:pt x="11036" y="2968"/>
                  </a:lnTo>
                  <a:lnTo>
                    <a:pt x="11042" y="2974"/>
                  </a:lnTo>
                  <a:lnTo>
                    <a:pt x="11055" y="2974"/>
                  </a:lnTo>
                  <a:lnTo>
                    <a:pt x="11077" y="2941"/>
                  </a:lnTo>
                  <a:lnTo>
                    <a:pt x="11089" y="2925"/>
                  </a:lnTo>
                  <a:lnTo>
                    <a:pt x="11089" y="2920"/>
                  </a:lnTo>
                  <a:lnTo>
                    <a:pt x="11083" y="2914"/>
                  </a:lnTo>
                  <a:lnTo>
                    <a:pt x="11073" y="2920"/>
                  </a:lnTo>
                  <a:lnTo>
                    <a:pt x="11067" y="2925"/>
                  </a:lnTo>
                  <a:lnTo>
                    <a:pt x="11067" y="2930"/>
                  </a:lnTo>
                  <a:lnTo>
                    <a:pt x="11064" y="2936"/>
                  </a:lnTo>
                  <a:lnTo>
                    <a:pt x="11048" y="2936"/>
                  </a:lnTo>
                  <a:lnTo>
                    <a:pt x="11045" y="2947"/>
                  </a:lnTo>
                  <a:lnTo>
                    <a:pt x="11042" y="2952"/>
                  </a:lnTo>
                  <a:lnTo>
                    <a:pt x="11039" y="2952"/>
                  </a:lnTo>
                  <a:lnTo>
                    <a:pt x="11036" y="2947"/>
                  </a:lnTo>
                  <a:lnTo>
                    <a:pt x="11029" y="2947"/>
                  </a:lnTo>
                  <a:lnTo>
                    <a:pt x="11004" y="2958"/>
                  </a:lnTo>
                  <a:lnTo>
                    <a:pt x="10998" y="2963"/>
                  </a:lnTo>
                  <a:lnTo>
                    <a:pt x="11011" y="2974"/>
                  </a:lnTo>
                  <a:lnTo>
                    <a:pt x="11007" y="2979"/>
                  </a:lnTo>
                  <a:lnTo>
                    <a:pt x="11007" y="2985"/>
                  </a:lnTo>
                  <a:lnTo>
                    <a:pt x="11017" y="2985"/>
                  </a:lnTo>
                  <a:close/>
                  <a:moveTo>
                    <a:pt x="10919" y="3050"/>
                  </a:moveTo>
                  <a:lnTo>
                    <a:pt x="10919" y="3039"/>
                  </a:lnTo>
                  <a:lnTo>
                    <a:pt x="10916" y="3034"/>
                  </a:lnTo>
                  <a:lnTo>
                    <a:pt x="10910" y="3034"/>
                  </a:lnTo>
                  <a:lnTo>
                    <a:pt x="10901" y="3039"/>
                  </a:lnTo>
                  <a:lnTo>
                    <a:pt x="10894" y="3050"/>
                  </a:lnTo>
                  <a:lnTo>
                    <a:pt x="10894" y="3061"/>
                  </a:lnTo>
                  <a:lnTo>
                    <a:pt x="10897" y="3066"/>
                  </a:lnTo>
                  <a:lnTo>
                    <a:pt x="10907" y="3072"/>
                  </a:lnTo>
                  <a:lnTo>
                    <a:pt x="10916" y="3072"/>
                  </a:lnTo>
                  <a:lnTo>
                    <a:pt x="10919" y="3050"/>
                  </a:lnTo>
                  <a:close/>
                  <a:moveTo>
                    <a:pt x="10875" y="3061"/>
                  </a:moveTo>
                  <a:lnTo>
                    <a:pt x="10879" y="3055"/>
                  </a:lnTo>
                  <a:lnTo>
                    <a:pt x="10879" y="3050"/>
                  </a:lnTo>
                  <a:lnTo>
                    <a:pt x="10863" y="3039"/>
                  </a:lnTo>
                  <a:lnTo>
                    <a:pt x="10844" y="3023"/>
                  </a:lnTo>
                  <a:lnTo>
                    <a:pt x="10844" y="3045"/>
                  </a:lnTo>
                  <a:lnTo>
                    <a:pt x="10853" y="3055"/>
                  </a:lnTo>
                  <a:lnTo>
                    <a:pt x="10863" y="3061"/>
                  </a:lnTo>
                  <a:lnTo>
                    <a:pt x="10875" y="3061"/>
                  </a:lnTo>
                  <a:close/>
                  <a:moveTo>
                    <a:pt x="10841" y="3099"/>
                  </a:moveTo>
                  <a:lnTo>
                    <a:pt x="10850" y="3083"/>
                  </a:lnTo>
                  <a:lnTo>
                    <a:pt x="10844" y="3072"/>
                  </a:lnTo>
                  <a:lnTo>
                    <a:pt x="10828" y="3072"/>
                  </a:lnTo>
                  <a:lnTo>
                    <a:pt x="10822" y="3066"/>
                  </a:lnTo>
                  <a:lnTo>
                    <a:pt x="10816" y="3066"/>
                  </a:lnTo>
                  <a:lnTo>
                    <a:pt x="10813" y="3072"/>
                  </a:lnTo>
                  <a:lnTo>
                    <a:pt x="10803" y="3072"/>
                  </a:lnTo>
                  <a:lnTo>
                    <a:pt x="10800" y="3077"/>
                  </a:lnTo>
                  <a:lnTo>
                    <a:pt x="10800" y="3083"/>
                  </a:lnTo>
                  <a:lnTo>
                    <a:pt x="10794" y="3088"/>
                  </a:lnTo>
                  <a:lnTo>
                    <a:pt x="10791" y="3099"/>
                  </a:lnTo>
                  <a:lnTo>
                    <a:pt x="10797" y="3099"/>
                  </a:lnTo>
                  <a:lnTo>
                    <a:pt x="10803" y="3104"/>
                  </a:lnTo>
                  <a:lnTo>
                    <a:pt x="10813" y="3115"/>
                  </a:lnTo>
                  <a:lnTo>
                    <a:pt x="10819" y="3121"/>
                  </a:lnTo>
                  <a:lnTo>
                    <a:pt x="10825" y="3115"/>
                  </a:lnTo>
                  <a:lnTo>
                    <a:pt x="10841" y="3099"/>
                  </a:lnTo>
                  <a:close/>
                  <a:moveTo>
                    <a:pt x="10772" y="3170"/>
                  </a:moveTo>
                  <a:lnTo>
                    <a:pt x="10781" y="3170"/>
                  </a:lnTo>
                  <a:lnTo>
                    <a:pt x="10787" y="3164"/>
                  </a:lnTo>
                  <a:lnTo>
                    <a:pt x="10791" y="3159"/>
                  </a:lnTo>
                  <a:lnTo>
                    <a:pt x="10794" y="3148"/>
                  </a:lnTo>
                  <a:lnTo>
                    <a:pt x="10803" y="3137"/>
                  </a:lnTo>
                  <a:lnTo>
                    <a:pt x="10806" y="3132"/>
                  </a:lnTo>
                  <a:lnTo>
                    <a:pt x="10806" y="3121"/>
                  </a:lnTo>
                  <a:lnTo>
                    <a:pt x="10800" y="3110"/>
                  </a:lnTo>
                  <a:lnTo>
                    <a:pt x="10791" y="3104"/>
                  </a:lnTo>
                  <a:lnTo>
                    <a:pt x="10787" y="3110"/>
                  </a:lnTo>
                  <a:lnTo>
                    <a:pt x="10787" y="3115"/>
                  </a:lnTo>
                  <a:lnTo>
                    <a:pt x="10784" y="3115"/>
                  </a:lnTo>
                  <a:lnTo>
                    <a:pt x="10778" y="3121"/>
                  </a:lnTo>
                  <a:lnTo>
                    <a:pt x="10775" y="3121"/>
                  </a:lnTo>
                  <a:lnTo>
                    <a:pt x="10775" y="3126"/>
                  </a:lnTo>
                  <a:lnTo>
                    <a:pt x="10772" y="3126"/>
                  </a:lnTo>
                  <a:lnTo>
                    <a:pt x="10769" y="3121"/>
                  </a:lnTo>
                  <a:lnTo>
                    <a:pt x="10762" y="3126"/>
                  </a:lnTo>
                  <a:lnTo>
                    <a:pt x="10759" y="3132"/>
                  </a:lnTo>
                  <a:lnTo>
                    <a:pt x="10759" y="3142"/>
                  </a:lnTo>
                  <a:lnTo>
                    <a:pt x="10756" y="3153"/>
                  </a:lnTo>
                  <a:lnTo>
                    <a:pt x="10747" y="3153"/>
                  </a:lnTo>
                  <a:lnTo>
                    <a:pt x="10743" y="3159"/>
                  </a:lnTo>
                  <a:lnTo>
                    <a:pt x="10743" y="3164"/>
                  </a:lnTo>
                  <a:lnTo>
                    <a:pt x="10747" y="3170"/>
                  </a:lnTo>
                  <a:lnTo>
                    <a:pt x="10772" y="3170"/>
                  </a:lnTo>
                  <a:close/>
                  <a:moveTo>
                    <a:pt x="10740" y="3175"/>
                  </a:moveTo>
                  <a:lnTo>
                    <a:pt x="10737" y="3175"/>
                  </a:lnTo>
                  <a:lnTo>
                    <a:pt x="10737" y="3170"/>
                  </a:lnTo>
                  <a:lnTo>
                    <a:pt x="10734" y="3164"/>
                  </a:lnTo>
                  <a:lnTo>
                    <a:pt x="10731" y="3164"/>
                  </a:lnTo>
                  <a:lnTo>
                    <a:pt x="10728" y="3170"/>
                  </a:lnTo>
                  <a:lnTo>
                    <a:pt x="10721" y="3159"/>
                  </a:lnTo>
                  <a:lnTo>
                    <a:pt x="10721" y="3164"/>
                  </a:lnTo>
                  <a:lnTo>
                    <a:pt x="10718" y="3170"/>
                  </a:lnTo>
                  <a:lnTo>
                    <a:pt x="10715" y="3164"/>
                  </a:lnTo>
                  <a:lnTo>
                    <a:pt x="10709" y="3164"/>
                  </a:lnTo>
                  <a:lnTo>
                    <a:pt x="10709" y="3175"/>
                  </a:lnTo>
                  <a:lnTo>
                    <a:pt x="10693" y="3175"/>
                  </a:lnTo>
                  <a:lnTo>
                    <a:pt x="10693" y="3180"/>
                  </a:lnTo>
                  <a:lnTo>
                    <a:pt x="10699" y="3191"/>
                  </a:lnTo>
                  <a:lnTo>
                    <a:pt x="10699" y="3197"/>
                  </a:lnTo>
                  <a:lnTo>
                    <a:pt x="10693" y="3197"/>
                  </a:lnTo>
                  <a:lnTo>
                    <a:pt x="10684" y="3202"/>
                  </a:lnTo>
                  <a:lnTo>
                    <a:pt x="10677" y="3202"/>
                  </a:lnTo>
                  <a:lnTo>
                    <a:pt x="10674" y="3208"/>
                  </a:lnTo>
                  <a:lnTo>
                    <a:pt x="10677" y="3208"/>
                  </a:lnTo>
                  <a:lnTo>
                    <a:pt x="10681" y="3213"/>
                  </a:lnTo>
                  <a:lnTo>
                    <a:pt x="10677" y="3213"/>
                  </a:lnTo>
                  <a:lnTo>
                    <a:pt x="10674" y="3219"/>
                  </a:lnTo>
                  <a:lnTo>
                    <a:pt x="10674" y="3224"/>
                  </a:lnTo>
                  <a:lnTo>
                    <a:pt x="10677" y="3229"/>
                  </a:lnTo>
                  <a:lnTo>
                    <a:pt x="10674" y="3229"/>
                  </a:lnTo>
                  <a:lnTo>
                    <a:pt x="10674" y="3246"/>
                  </a:lnTo>
                  <a:lnTo>
                    <a:pt x="10671" y="3257"/>
                  </a:lnTo>
                  <a:lnTo>
                    <a:pt x="10668" y="3262"/>
                  </a:lnTo>
                  <a:lnTo>
                    <a:pt x="10684" y="3262"/>
                  </a:lnTo>
                  <a:lnTo>
                    <a:pt x="10684" y="3273"/>
                  </a:lnTo>
                  <a:lnTo>
                    <a:pt x="10687" y="3273"/>
                  </a:lnTo>
                  <a:lnTo>
                    <a:pt x="10693" y="3267"/>
                  </a:lnTo>
                  <a:lnTo>
                    <a:pt x="10699" y="3257"/>
                  </a:lnTo>
                  <a:lnTo>
                    <a:pt x="10703" y="3246"/>
                  </a:lnTo>
                  <a:lnTo>
                    <a:pt x="10709" y="3240"/>
                  </a:lnTo>
                  <a:lnTo>
                    <a:pt x="10712" y="3240"/>
                  </a:lnTo>
                  <a:lnTo>
                    <a:pt x="10712" y="3246"/>
                  </a:lnTo>
                  <a:lnTo>
                    <a:pt x="10715" y="3251"/>
                  </a:lnTo>
                  <a:lnTo>
                    <a:pt x="10728" y="3251"/>
                  </a:lnTo>
                  <a:lnTo>
                    <a:pt x="10737" y="3246"/>
                  </a:lnTo>
                  <a:lnTo>
                    <a:pt x="10737" y="3240"/>
                  </a:lnTo>
                  <a:lnTo>
                    <a:pt x="10734" y="3229"/>
                  </a:lnTo>
                  <a:lnTo>
                    <a:pt x="10734" y="3219"/>
                  </a:lnTo>
                  <a:lnTo>
                    <a:pt x="10737" y="3208"/>
                  </a:lnTo>
                  <a:lnTo>
                    <a:pt x="10740" y="3202"/>
                  </a:lnTo>
                  <a:lnTo>
                    <a:pt x="10740" y="3197"/>
                  </a:lnTo>
                  <a:lnTo>
                    <a:pt x="10743" y="3180"/>
                  </a:lnTo>
                  <a:lnTo>
                    <a:pt x="10743" y="3175"/>
                  </a:lnTo>
                  <a:lnTo>
                    <a:pt x="10740" y="3175"/>
                  </a:lnTo>
                  <a:close/>
                  <a:moveTo>
                    <a:pt x="10514" y="3436"/>
                  </a:moveTo>
                  <a:lnTo>
                    <a:pt x="10530" y="3425"/>
                  </a:lnTo>
                  <a:lnTo>
                    <a:pt x="10549" y="3403"/>
                  </a:lnTo>
                  <a:lnTo>
                    <a:pt x="10555" y="3392"/>
                  </a:lnTo>
                  <a:lnTo>
                    <a:pt x="10533" y="3392"/>
                  </a:lnTo>
                  <a:lnTo>
                    <a:pt x="10517" y="3398"/>
                  </a:lnTo>
                  <a:lnTo>
                    <a:pt x="10514" y="3403"/>
                  </a:lnTo>
                  <a:lnTo>
                    <a:pt x="10514" y="3409"/>
                  </a:lnTo>
                  <a:lnTo>
                    <a:pt x="10508" y="3414"/>
                  </a:lnTo>
                  <a:lnTo>
                    <a:pt x="10505" y="3414"/>
                  </a:lnTo>
                  <a:lnTo>
                    <a:pt x="10505" y="3425"/>
                  </a:lnTo>
                  <a:lnTo>
                    <a:pt x="10498" y="3436"/>
                  </a:lnTo>
                  <a:lnTo>
                    <a:pt x="10498" y="3441"/>
                  </a:lnTo>
                  <a:lnTo>
                    <a:pt x="10505" y="3441"/>
                  </a:lnTo>
                  <a:lnTo>
                    <a:pt x="10514" y="3436"/>
                  </a:lnTo>
                  <a:close/>
                  <a:moveTo>
                    <a:pt x="10549" y="3311"/>
                  </a:moveTo>
                  <a:lnTo>
                    <a:pt x="10542" y="3311"/>
                  </a:lnTo>
                  <a:lnTo>
                    <a:pt x="10539" y="3316"/>
                  </a:lnTo>
                  <a:lnTo>
                    <a:pt x="10539" y="3322"/>
                  </a:lnTo>
                  <a:lnTo>
                    <a:pt x="10530" y="3322"/>
                  </a:lnTo>
                  <a:lnTo>
                    <a:pt x="10527" y="3316"/>
                  </a:lnTo>
                  <a:lnTo>
                    <a:pt x="10527" y="3311"/>
                  </a:lnTo>
                  <a:lnTo>
                    <a:pt x="10523" y="3316"/>
                  </a:lnTo>
                  <a:lnTo>
                    <a:pt x="10520" y="3316"/>
                  </a:lnTo>
                  <a:lnTo>
                    <a:pt x="10517" y="3322"/>
                  </a:lnTo>
                  <a:lnTo>
                    <a:pt x="10514" y="3322"/>
                  </a:lnTo>
                  <a:lnTo>
                    <a:pt x="10514" y="3327"/>
                  </a:lnTo>
                  <a:lnTo>
                    <a:pt x="10508" y="3338"/>
                  </a:lnTo>
                  <a:lnTo>
                    <a:pt x="10508" y="3344"/>
                  </a:lnTo>
                  <a:lnTo>
                    <a:pt x="10511" y="3354"/>
                  </a:lnTo>
                  <a:lnTo>
                    <a:pt x="10520" y="3360"/>
                  </a:lnTo>
                  <a:lnTo>
                    <a:pt x="10530" y="3344"/>
                  </a:lnTo>
                  <a:lnTo>
                    <a:pt x="10545" y="3338"/>
                  </a:lnTo>
                  <a:lnTo>
                    <a:pt x="10555" y="3338"/>
                  </a:lnTo>
                  <a:lnTo>
                    <a:pt x="10545" y="3344"/>
                  </a:lnTo>
                  <a:lnTo>
                    <a:pt x="10536" y="3354"/>
                  </a:lnTo>
                  <a:lnTo>
                    <a:pt x="10536" y="3360"/>
                  </a:lnTo>
                  <a:lnTo>
                    <a:pt x="10552" y="3360"/>
                  </a:lnTo>
                  <a:lnTo>
                    <a:pt x="10567" y="3349"/>
                  </a:lnTo>
                  <a:lnTo>
                    <a:pt x="10571" y="3349"/>
                  </a:lnTo>
                  <a:lnTo>
                    <a:pt x="10571" y="3333"/>
                  </a:lnTo>
                  <a:lnTo>
                    <a:pt x="10567" y="3327"/>
                  </a:lnTo>
                  <a:lnTo>
                    <a:pt x="10567" y="3322"/>
                  </a:lnTo>
                  <a:lnTo>
                    <a:pt x="10571" y="3316"/>
                  </a:lnTo>
                  <a:lnTo>
                    <a:pt x="10571" y="3311"/>
                  </a:lnTo>
                  <a:lnTo>
                    <a:pt x="10567" y="3295"/>
                  </a:lnTo>
                  <a:lnTo>
                    <a:pt x="10558" y="3284"/>
                  </a:lnTo>
                  <a:lnTo>
                    <a:pt x="10555" y="3278"/>
                  </a:lnTo>
                  <a:lnTo>
                    <a:pt x="10552" y="3278"/>
                  </a:lnTo>
                  <a:lnTo>
                    <a:pt x="10549" y="3284"/>
                  </a:lnTo>
                  <a:lnTo>
                    <a:pt x="10549" y="3289"/>
                  </a:lnTo>
                  <a:lnTo>
                    <a:pt x="10552" y="3300"/>
                  </a:lnTo>
                  <a:lnTo>
                    <a:pt x="10555" y="3306"/>
                  </a:lnTo>
                  <a:lnTo>
                    <a:pt x="10549" y="3311"/>
                  </a:lnTo>
                  <a:close/>
                  <a:moveTo>
                    <a:pt x="10593" y="3284"/>
                  </a:moveTo>
                  <a:lnTo>
                    <a:pt x="10599" y="3278"/>
                  </a:lnTo>
                  <a:lnTo>
                    <a:pt x="10602" y="3273"/>
                  </a:lnTo>
                  <a:lnTo>
                    <a:pt x="10611" y="3251"/>
                  </a:lnTo>
                  <a:lnTo>
                    <a:pt x="10618" y="3235"/>
                  </a:lnTo>
                  <a:lnTo>
                    <a:pt x="10621" y="3224"/>
                  </a:lnTo>
                  <a:lnTo>
                    <a:pt x="10618" y="3219"/>
                  </a:lnTo>
                  <a:lnTo>
                    <a:pt x="10608" y="3224"/>
                  </a:lnTo>
                  <a:lnTo>
                    <a:pt x="10593" y="3246"/>
                  </a:lnTo>
                  <a:lnTo>
                    <a:pt x="10583" y="3262"/>
                  </a:lnTo>
                  <a:lnTo>
                    <a:pt x="10577" y="3278"/>
                  </a:lnTo>
                  <a:lnTo>
                    <a:pt x="10574" y="3295"/>
                  </a:lnTo>
                  <a:lnTo>
                    <a:pt x="10574" y="3300"/>
                  </a:lnTo>
                  <a:lnTo>
                    <a:pt x="10577" y="3306"/>
                  </a:lnTo>
                  <a:lnTo>
                    <a:pt x="10583" y="3295"/>
                  </a:lnTo>
                  <a:lnTo>
                    <a:pt x="10586" y="3284"/>
                  </a:lnTo>
                  <a:lnTo>
                    <a:pt x="10593" y="3284"/>
                  </a:lnTo>
                  <a:close/>
                  <a:moveTo>
                    <a:pt x="10633" y="3306"/>
                  </a:moveTo>
                  <a:lnTo>
                    <a:pt x="10627" y="3300"/>
                  </a:lnTo>
                  <a:lnTo>
                    <a:pt x="10621" y="3306"/>
                  </a:lnTo>
                  <a:lnTo>
                    <a:pt x="10618" y="3316"/>
                  </a:lnTo>
                  <a:lnTo>
                    <a:pt x="10618" y="3333"/>
                  </a:lnTo>
                  <a:lnTo>
                    <a:pt x="10608" y="3349"/>
                  </a:lnTo>
                  <a:lnTo>
                    <a:pt x="10602" y="3354"/>
                  </a:lnTo>
                  <a:lnTo>
                    <a:pt x="10608" y="3333"/>
                  </a:lnTo>
                  <a:lnTo>
                    <a:pt x="10602" y="3327"/>
                  </a:lnTo>
                  <a:lnTo>
                    <a:pt x="10599" y="3327"/>
                  </a:lnTo>
                  <a:lnTo>
                    <a:pt x="10602" y="3316"/>
                  </a:lnTo>
                  <a:lnTo>
                    <a:pt x="10608" y="3300"/>
                  </a:lnTo>
                  <a:lnTo>
                    <a:pt x="10608" y="3295"/>
                  </a:lnTo>
                  <a:lnTo>
                    <a:pt x="10605" y="3289"/>
                  </a:lnTo>
                  <a:lnTo>
                    <a:pt x="10596" y="3289"/>
                  </a:lnTo>
                  <a:lnTo>
                    <a:pt x="10583" y="3311"/>
                  </a:lnTo>
                  <a:lnTo>
                    <a:pt x="10577" y="3327"/>
                  </a:lnTo>
                  <a:lnTo>
                    <a:pt x="10577" y="3338"/>
                  </a:lnTo>
                  <a:lnTo>
                    <a:pt x="10580" y="3349"/>
                  </a:lnTo>
                  <a:lnTo>
                    <a:pt x="10577" y="3360"/>
                  </a:lnTo>
                  <a:lnTo>
                    <a:pt x="10564" y="3371"/>
                  </a:lnTo>
                  <a:lnTo>
                    <a:pt x="10561" y="3376"/>
                  </a:lnTo>
                  <a:lnTo>
                    <a:pt x="10561" y="3387"/>
                  </a:lnTo>
                  <a:lnTo>
                    <a:pt x="10555" y="3409"/>
                  </a:lnTo>
                  <a:lnTo>
                    <a:pt x="10552" y="3425"/>
                  </a:lnTo>
                  <a:lnTo>
                    <a:pt x="10558" y="3420"/>
                  </a:lnTo>
                  <a:lnTo>
                    <a:pt x="10571" y="3414"/>
                  </a:lnTo>
                  <a:lnTo>
                    <a:pt x="10580" y="3414"/>
                  </a:lnTo>
                  <a:lnTo>
                    <a:pt x="10583" y="3420"/>
                  </a:lnTo>
                  <a:lnTo>
                    <a:pt x="10586" y="3420"/>
                  </a:lnTo>
                  <a:lnTo>
                    <a:pt x="10589" y="3409"/>
                  </a:lnTo>
                  <a:lnTo>
                    <a:pt x="10596" y="3398"/>
                  </a:lnTo>
                  <a:lnTo>
                    <a:pt x="10599" y="3398"/>
                  </a:lnTo>
                  <a:lnTo>
                    <a:pt x="10602" y="3403"/>
                  </a:lnTo>
                  <a:lnTo>
                    <a:pt x="10605" y="3403"/>
                  </a:lnTo>
                  <a:lnTo>
                    <a:pt x="10611" y="3392"/>
                  </a:lnTo>
                  <a:lnTo>
                    <a:pt x="10618" y="3371"/>
                  </a:lnTo>
                  <a:lnTo>
                    <a:pt x="10624" y="3365"/>
                  </a:lnTo>
                  <a:lnTo>
                    <a:pt x="10637" y="3360"/>
                  </a:lnTo>
                  <a:lnTo>
                    <a:pt x="10643" y="3360"/>
                  </a:lnTo>
                  <a:lnTo>
                    <a:pt x="10646" y="3354"/>
                  </a:lnTo>
                  <a:lnTo>
                    <a:pt x="10646" y="3338"/>
                  </a:lnTo>
                  <a:lnTo>
                    <a:pt x="10640" y="3316"/>
                  </a:lnTo>
                  <a:lnTo>
                    <a:pt x="10633" y="3306"/>
                  </a:lnTo>
                  <a:close/>
                  <a:moveTo>
                    <a:pt x="10457" y="3463"/>
                  </a:moveTo>
                  <a:lnTo>
                    <a:pt x="10461" y="3458"/>
                  </a:lnTo>
                  <a:lnTo>
                    <a:pt x="10473" y="3458"/>
                  </a:lnTo>
                  <a:lnTo>
                    <a:pt x="10476" y="3452"/>
                  </a:lnTo>
                  <a:lnTo>
                    <a:pt x="10479" y="3441"/>
                  </a:lnTo>
                  <a:lnTo>
                    <a:pt x="10492" y="3431"/>
                  </a:lnTo>
                  <a:lnTo>
                    <a:pt x="10489" y="3431"/>
                  </a:lnTo>
                  <a:lnTo>
                    <a:pt x="10473" y="3425"/>
                  </a:lnTo>
                  <a:lnTo>
                    <a:pt x="10467" y="3420"/>
                  </a:lnTo>
                  <a:lnTo>
                    <a:pt x="10461" y="3420"/>
                  </a:lnTo>
                  <a:lnTo>
                    <a:pt x="10457" y="3431"/>
                  </a:lnTo>
                  <a:lnTo>
                    <a:pt x="10451" y="3441"/>
                  </a:lnTo>
                  <a:lnTo>
                    <a:pt x="10454" y="3447"/>
                  </a:lnTo>
                  <a:lnTo>
                    <a:pt x="10451" y="3458"/>
                  </a:lnTo>
                  <a:lnTo>
                    <a:pt x="10451" y="3463"/>
                  </a:lnTo>
                  <a:lnTo>
                    <a:pt x="10454" y="3469"/>
                  </a:lnTo>
                  <a:lnTo>
                    <a:pt x="10457" y="3463"/>
                  </a:lnTo>
                  <a:close/>
                  <a:moveTo>
                    <a:pt x="10439" y="3452"/>
                  </a:moveTo>
                  <a:lnTo>
                    <a:pt x="10439" y="3458"/>
                  </a:lnTo>
                  <a:lnTo>
                    <a:pt x="10435" y="3463"/>
                  </a:lnTo>
                  <a:lnTo>
                    <a:pt x="10432" y="3463"/>
                  </a:lnTo>
                  <a:lnTo>
                    <a:pt x="10432" y="3474"/>
                  </a:lnTo>
                  <a:lnTo>
                    <a:pt x="10435" y="3479"/>
                  </a:lnTo>
                  <a:lnTo>
                    <a:pt x="10439" y="3479"/>
                  </a:lnTo>
                  <a:lnTo>
                    <a:pt x="10445" y="3463"/>
                  </a:lnTo>
                  <a:lnTo>
                    <a:pt x="10448" y="3452"/>
                  </a:lnTo>
                  <a:lnTo>
                    <a:pt x="10445" y="3447"/>
                  </a:lnTo>
                  <a:lnTo>
                    <a:pt x="10442" y="3447"/>
                  </a:lnTo>
                  <a:lnTo>
                    <a:pt x="10439" y="3452"/>
                  </a:lnTo>
                  <a:close/>
                  <a:moveTo>
                    <a:pt x="10426" y="3469"/>
                  </a:moveTo>
                  <a:lnTo>
                    <a:pt x="10426" y="3458"/>
                  </a:lnTo>
                  <a:lnTo>
                    <a:pt x="10423" y="3458"/>
                  </a:lnTo>
                  <a:lnTo>
                    <a:pt x="10413" y="3485"/>
                  </a:lnTo>
                  <a:lnTo>
                    <a:pt x="10410" y="3507"/>
                  </a:lnTo>
                  <a:lnTo>
                    <a:pt x="10420" y="3501"/>
                  </a:lnTo>
                  <a:lnTo>
                    <a:pt x="10426" y="3490"/>
                  </a:lnTo>
                  <a:lnTo>
                    <a:pt x="10426" y="3469"/>
                  </a:lnTo>
                  <a:close/>
                  <a:moveTo>
                    <a:pt x="10596" y="3474"/>
                  </a:moveTo>
                  <a:lnTo>
                    <a:pt x="10580" y="3474"/>
                  </a:lnTo>
                  <a:lnTo>
                    <a:pt x="10577" y="3479"/>
                  </a:lnTo>
                  <a:lnTo>
                    <a:pt x="10580" y="3485"/>
                  </a:lnTo>
                  <a:lnTo>
                    <a:pt x="10589" y="3479"/>
                  </a:lnTo>
                  <a:lnTo>
                    <a:pt x="10596" y="3479"/>
                  </a:lnTo>
                  <a:lnTo>
                    <a:pt x="10596" y="3474"/>
                  </a:lnTo>
                  <a:close/>
                  <a:moveTo>
                    <a:pt x="10388" y="3822"/>
                  </a:moveTo>
                  <a:lnTo>
                    <a:pt x="10382" y="3844"/>
                  </a:lnTo>
                  <a:lnTo>
                    <a:pt x="10379" y="3849"/>
                  </a:lnTo>
                  <a:lnTo>
                    <a:pt x="10382" y="3849"/>
                  </a:lnTo>
                  <a:lnTo>
                    <a:pt x="10391" y="3844"/>
                  </a:lnTo>
                  <a:lnTo>
                    <a:pt x="10395" y="3838"/>
                  </a:lnTo>
                  <a:lnTo>
                    <a:pt x="10398" y="3827"/>
                  </a:lnTo>
                  <a:lnTo>
                    <a:pt x="10398" y="3817"/>
                  </a:lnTo>
                  <a:lnTo>
                    <a:pt x="10388" y="3817"/>
                  </a:lnTo>
                  <a:lnTo>
                    <a:pt x="10388" y="3822"/>
                  </a:lnTo>
                  <a:close/>
                  <a:moveTo>
                    <a:pt x="10385" y="3871"/>
                  </a:moveTo>
                  <a:lnTo>
                    <a:pt x="10385" y="3876"/>
                  </a:lnTo>
                  <a:lnTo>
                    <a:pt x="10388" y="3876"/>
                  </a:lnTo>
                  <a:lnTo>
                    <a:pt x="10401" y="3865"/>
                  </a:lnTo>
                  <a:lnTo>
                    <a:pt x="10410" y="3855"/>
                  </a:lnTo>
                  <a:lnTo>
                    <a:pt x="10391" y="3855"/>
                  </a:lnTo>
                  <a:lnTo>
                    <a:pt x="10388" y="3860"/>
                  </a:lnTo>
                  <a:lnTo>
                    <a:pt x="10385" y="3871"/>
                  </a:lnTo>
                  <a:close/>
                  <a:moveTo>
                    <a:pt x="10382" y="3952"/>
                  </a:moveTo>
                  <a:lnTo>
                    <a:pt x="10376" y="3942"/>
                  </a:lnTo>
                  <a:lnTo>
                    <a:pt x="10373" y="3942"/>
                  </a:lnTo>
                  <a:lnTo>
                    <a:pt x="10373" y="3958"/>
                  </a:lnTo>
                  <a:lnTo>
                    <a:pt x="10366" y="3969"/>
                  </a:lnTo>
                  <a:lnTo>
                    <a:pt x="10366" y="3974"/>
                  </a:lnTo>
                  <a:lnTo>
                    <a:pt x="10360" y="3996"/>
                  </a:lnTo>
                  <a:lnTo>
                    <a:pt x="10360" y="4001"/>
                  </a:lnTo>
                  <a:lnTo>
                    <a:pt x="10363" y="4001"/>
                  </a:lnTo>
                  <a:lnTo>
                    <a:pt x="10369" y="3996"/>
                  </a:lnTo>
                  <a:lnTo>
                    <a:pt x="10369" y="3991"/>
                  </a:lnTo>
                  <a:lnTo>
                    <a:pt x="10373" y="3980"/>
                  </a:lnTo>
                  <a:lnTo>
                    <a:pt x="10376" y="3974"/>
                  </a:lnTo>
                  <a:lnTo>
                    <a:pt x="10385" y="3969"/>
                  </a:lnTo>
                  <a:lnTo>
                    <a:pt x="10385" y="3963"/>
                  </a:lnTo>
                  <a:lnTo>
                    <a:pt x="10382" y="3952"/>
                  </a:lnTo>
                  <a:close/>
                  <a:moveTo>
                    <a:pt x="10357" y="3914"/>
                  </a:moveTo>
                  <a:lnTo>
                    <a:pt x="10354" y="3909"/>
                  </a:lnTo>
                  <a:lnTo>
                    <a:pt x="10347" y="3909"/>
                  </a:lnTo>
                  <a:lnTo>
                    <a:pt x="10341" y="3914"/>
                  </a:lnTo>
                  <a:lnTo>
                    <a:pt x="10341" y="3925"/>
                  </a:lnTo>
                  <a:lnTo>
                    <a:pt x="10344" y="3931"/>
                  </a:lnTo>
                  <a:lnTo>
                    <a:pt x="10357" y="3920"/>
                  </a:lnTo>
                  <a:lnTo>
                    <a:pt x="10357" y="3914"/>
                  </a:lnTo>
                  <a:close/>
                  <a:moveTo>
                    <a:pt x="10376" y="4023"/>
                  </a:moveTo>
                  <a:lnTo>
                    <a:pt x="10379" y="4012"/>
                  </a:lnTo>
                  <a:lnTo>
                    <a:pt x="10376" y="4007"/>
                  </a:lnTo>
                  <a:lnTo>
                    <a:pt x="10366" y="4007"/>
                  </a:lnTo>
                  <a:lnTo>
                    <a:pt x="10357" y="4023"/>
                  </a:lnTo>
                  <a:lnTo>
                    <a:pt x="10360" y="4029"/>
                  </a:lnTo>
                  <a:lnTo>
                    <a:pt x="10366" y="4023"/>
                  </a:lnTo>
                  <a:lnTo>
                    <a:pt x="10376" y="4023"/>
                  </a:lnTo>
                  <a:close/>
                  <a:moveTo>
                    <a:pt x="10329" y="4029"/>
                  </a:moveTo>
                  <a:lnTo>
                    <a:pt x="10332" y="4034"/>
                  </a:lnTo>
                  <a:lnTo>
                    <a:pt x="10344" y="4023"/>
                  </a:lnTo>
                  <a:lnTo>
                    <a:pt x="10347" y="4023"/>
                  </a:lnTo>
                  <a:lnTo>
                    <a:pt x="10344" y="4018"/>
                  </a:lnTo>
                  <a:lnTo>
                    <a:pt x="10335" y="4018"/>
                  </a:lnTo>
                  <a:lnTo>
                    <a:pt x="10329" y="4029"/>
                  </a:lnTo>
                  <a:close/>
                  <a:moveTo>
                    <a:pt x="10316" y="4137"/>
                  </a:moveTo>
                  <a:lnTo>
                    <a:pt x="10319" y="4137"/>
                  </a:lnTo>
                  <a:lnTo>
                    <a:pt x="10322" y="4132"/>
                  </a:lnTo>
                  <a:lnTo>
                    <a:pt x="10319" y="4126"/>
                  </a:lnTo>
                  <a:lnTo>
                    <a:pt x="10316" y="4126"/>
                  </a:lnTo>
                  <a:lnTo>
                    <a:pt x="10310" y="4116"/>
                  </a:lnTo>
                  <a:lnTo>
                    <a:pt x="10303" y="4116"/>
                  </a:lnTo>
                  <a:lnTo>
                    <a:pt x="10303" y="4132"/>
                  </a:lnTo>
                  <a:lnTo>
                    <a:pt x="10310" y="4132"/>
                  </a:lnTo>
                  <a:lnTo>
                    <a:pt x="10316" y="4137"/>
                  </a:lnTo>
                  <a:close/>
                  <a:moveTo>
                    <a:pt x="10316" y="4116"/>
                  </a:moveTo>
                  <a:lnTo>
                    <a:pt x="10319" y="4110"/>
                  </a:lnTo>
                  <a:lnTo>
                    <a:pt x="10316" y="4105"/>
                  </a:lnTo>
                  <a:lnTo>
                    <a:pt x="10310" y="4099"/>
                  </a:lnTo>
                  <a:lnTo>
                    <a:pt x="10307" y="4099"/>
                  </a:lnTo>
                  <a:lnTo>
                    <a:pt x="10316" y="4116"/>
                  </a:lnTo>
                  <a:close/>
                  <a:moveTo>
                    <a:pt x="10294" y="4105"/>
                  </a:moveTo>
                  <a:lnTo>
                    <a:pt x="10294" y="4110"/>
                  </a:lnTo>
                  <a:lnTo>
                    <a:pt x="10303" y="4110"/>
                  </a:lnTo>
                  <a:lnTo>
                    <a:pt x="10303" y="4105"/>
                  </a:lnTo>
                  <a:lnTo>
                    <a:pt x="10300" y="4099"/>
                  </a:lnTo>
                  <a:lnTo>
                    <a:pt x="10297" y="4099"/>
                  </a:lnTo>
                  <a:lnTo>
                    <a:pt x="10294" y="4105"/>
                  </a:lnTo>
                  <a:close/>
                  <a:moveTo>
                    <a:pt x="10404" y="3811"/>
                  </a:moveTo>
                  <a:lnTo>
                    <a:pt x="10407" y="3817"/>
                  </a:lnTo>
                  <a:lnTo>
                    <a:pt x="10413" y="3811"/>
                  </a:lnTo>
                  <a:lnTo>
                    <a:pt x="10413" y="3800"/>
                  </a:lnTo>
                  <a:lnTo>
                    <a:pt x="10404" y="3800"/>
                  </a:lnTo>
                  <a:lnTo>
                    <a:pt x="10404" y="3811"/>
                  </a:lnTo>
                  <a:close/>
                  <a:moveTo>
                    <a:pt x="10115" y="4333"/>
                  </a:moveTo>
                  <a:lnTo>
                    <a:pt x="10112" y="4328"/>
                  </a:lnTo>
                  <a:lnTo>
                    <a:pt x="10102" y="4328"/>
                  </a:lnTo>
                  <a:lnTo>
                    <a:pt x="10093" y="4333"/>
                  </a:lnTo>
                  <a:lnTo>
                    <a:pt x="10090" y="4333"/>
                  </a:lnTo>
                  <a:lnTo>
                    <a:pt x="10090" y="4338"/>
                  </a:lnTo>
                  <a:lnTo>
                    <a:pt x="10099" y="4344"/>
                  </a:lnTo>
                  <a:lnTo>
                    <a:pt x="10108" y="4344"/>
                  </a:lnTo>
                  <a:lnTo>
                    <a:pt x="10115" y="4338"/>
                  </a:lnTo>
                  <a:lnTo>
                    <a:pt x="10115" y="4333"/>
                  </a:lnTo>
                  <a:close/>
                  <a:moveTo>
                    <a:pt x="10153" y="4284"/>
                  </a:moveTo>
                  <a:lnTo>
                    <a:pt x="10159" y="4279"/>
                  </a:lnTo>
                  <a:lnTo>
                    <a:pt x="10159" y="4268"/>
                  </a:lnTo>
                  <a:lnTo>
                    <a:pt x="10156" y="4262"/>
                  </a:lnTo>
                  <a:lnTo>
                    <a:pt x="10153" y="4262"/>
                  </a:lnTo>
                  <a:lnTo>
                    <a:pt x="10146" y="4273"/>
                  </a:lnTo>
                  <a:lnTo>
                    <a:pt x="10137" y="4273"/>
                  </a:lnTo>
                  <a:lnTo>
                    <a:pt x="10127" y="4279"/>
                  </a:lnTo>
                  <a:lnTo>
                    <a:pt x="10124" y="4284"/>
                  </a:lnTo>
                  <a:lnTo>
                    <a:pt x="10124" y="4290"/>
                  </a:lnTo>
                  <a:lnTo>
                    <a:pt x="10134" y="4290"/>
                  </a:lnTo>
                  <a:lnTo>
                    <a:pt x="10153" y="4284"/>
                  </a:lnTo>
                  <a:close/>
                  <a:moveTo>
                    <a:pt x="10146" y="4328"/>
                  </a:moveTo>
                  <a:lnTo>
                    <a:pt x="10175" y="4311"/>
                  </a:lnTo>
                  <a:lnTo>
                    <a:pt x="10178" y="4311"/>
                  </a:lnTo>
                  <a:lnTo>
                    <a:pt x="10178" y="4300"/>
                  </a:lnTo>
                  <a:lnTo>
                    <a:pt x="10168" y="4300"/>
                  </a:lnTo>
                  <a:lnTo>
                    <a:pt x="10168" y="4290"/>
                  </a:lnTo>
                  <a:lnTo>
                    <a:pt x="10165" y="4290"/>
                  </a:lnTo>
                  <a:lnTo>
                    <a:pt x="10159" y="4295"/>
                  </a:lnTo>
                  <a:lnTo>
                    <a:pt x="10140" y="4306"/>
                  </a:lnTo>
                  <a:lnTo>
                    <a:pt x="10127" y="4311"/>
                  </a:lnTo>
                  <a:lnTo>
                    <a:pt x="10124" y="4317"/>
                  </a:lnTo>
                  <a:lnTo>
                    <a:pt x="10124" y="4328"/>
                  </a:lnTo>
                  <a:lnTo>
                    <a:pt x="10131" y="4333"/>
                  </a:lnTo>
                  <a:lnTo>
                    <a:pt x="10146" y="4328"/>
                  </a:lnTo>
                  <a:close/>
                  <a:moveTo>
                    <a:pt x="10102" y="4377"/>
                  </a:moveTo>
                  <a:lnTo>
                    <a:pt x="10105" y="4382"/>
                  </a:lnTo>
                  <a:lnTo>
                    <a:pt x="10115" y="4382"/>
                  </a:lnTo>
                  <a:lnTo>
                    <a:pt x="10115" y="4371"/>
                  </a:lnTo>
                  <a:lnTo>
                    <a:pt x="10112" y="4366"/>
                  </a:lnTo>
                  <a:lnTo>
                    <a:pt x="10105" y="4366"/>
                  </a:lnTo>
                  <a:lnTo>
                    <a:pt x="10102" y="4371"/>
                  </a:lnTo>
                  <a:lnTo>
                    <a:pt x="10102" y="4377"/>
                  </a:lnTo>
                  <a:close/>
                  <a:moveTo>
                    <a:pt x="10086" y="4409"/>
                  </a:moveTo>
                  <a:lnTo>
                    <a:pt x="10086" y="4398"/>
                  </a:lnTo>
                  <a:lnTo>
                    <a:pt x="10080" y="4393"/>
                  </a:lnTo>
                  <a:lnTo>
                    <a:pt x="10077" y="4398"/>
                  </a:lnTo>
                  <a:lnTo>
                    <a:pt x="10068" y="4398"/>
                  </a:lnTo>
                  <a:lnTo>
                    <a:pt x="10064" y="4404"/>
                  </a:lnTo>
                  <a:lnTo>
                    <a:pt x="10064" y="4409"/>
                  </a:lnTo>
                  <a:lnTo>
                    <a:pt x="10086" y="4409"/>
                  </a:lnTo>
                  <a:close/>
                  <a:moveTo>
                    <a:pt x="10033" y="4458"/>
                  </a:moveTo>
                  <a:lnTo>
                    <a:pt x="10030" y="4453"/>
                  </a:lnTo>
                  <a:lnTo>
                    <a:pt x="10024" y="4453"/>
                  </a:lnTo>
                  <a:lnTo>
                    <a:pt x="10017" y="4458"/>
                  </a:lnTo>
                  <a:lnTo>
                    <a:pt x="10017" y="4469"/>
                  </a:lnTo>
                  <a:lnTo>
                    <a:pt x="10033" y="4469"/>
                  </a:lnTo>
                  <a:lnTo>
                    <a:pt x="10036" y="4464"/>
                  </a:lnTo>
                  <a:lnTo>
                    <a:pt x="10033" y="4458"/>
                  </a:lnTo>
                  <a:close/>
                  <a:moveTo>
                    <a:pt x="9973" y="4518"/>
                  </a:moveTo>
                  <a:lnTo>
                    <a:pt x="9970" y="4518"/>
                  </a:lnTo>
                  <a:lnTo>
                    <a:pt x="9967" y="4523"/>
                  </a:lnTo>
                  <a:lnTo>
                    <a:pt x="9964" y="4534"/>
                  </a:lnTo>
                  <a:lnTo>
                    <a:pt x="9964" y="4545"/>
                  </a:lnTo>
                  <a:lnTo>
                    <a:pt x="9970" y="4545"/>
                  </a:lnTo>
                  <a:lnTo>
                    <a:pt x="9976" y="4534"/>
                  </a:lnTo>
                  <a:lnTo>
                    <a:pt x="9980" y="4523"/>
                  </a:lnTo>
                  <a:lnTo>
                    <a:pt x="9976" y="4518"/>
                  </a:lnTo>
                  <a:lnTo>
                    <a:pt x="9973" y="4518"/>
                  </a:lnTo>
                  <a:close/>
                  <a:moveTo>
                    <a:pt x="9958" y="4540"/>
                  </a:moveTo>
                  <a:lnTo>
                    <a:pt x="9951" y="4534"/>
                  </a:lnTo>
                  <a:lnTo>
                    <a:pt x="9945" y="4545"/>
                  </a:lnTo>
                  <a:lnTo>
                    <a:pt x="9948" y="4551"/>
                  </a:lnTo>
                  <a:lnTo>
                    <a:pt x="9951" y="4551"/>
                  </a:lnTo>
                  <a:lnTo>
                    <a:pt x="9958" y="4545"/>
                  </a:lnTo>
                  <a:lnTo>
                    <a:pt x="9958" y="4540"/>
                  </a:lnTo>
                  <a:close/>
                  <a:moveTo>
                    <a:pt x="9904" y="4621"/>
                  </a:moveTo>
                  <a:lnTo>
                    <a:pt x="9910" y="4627"/>
                  </a:lnTo>
                  <a:lnTo>
                    <a:pt x="9917" y="4621"/>
                  </a:lnTo>
                  <a:lnTo>
                    <a:pt x="9920" y="4616"/>
                  </a:lnTo>
                  <a:lnTo>
                    <a:pt x="9920" y="4610"/>
                  </a:lnTo>
                  <a:lnTo>
                    <a:pt x="9904" y="4610"/>
                  </a:lnTo>
                  <a:lnTo>
                    <a:pt x="9901" y="4616"/>
                  </a:lnTo>
                  <a:lnTo>
                    <a:pt x="9904" y="4621"/>
                  </a:lnTo>
                  <a:close/>
                  <a:moveTo>
                    <a:pt x="9904" y="4757"/>
                  </a:moveTo>
                  <a:lnTo>
                    <a:pt x="9910" y="4757"/>
                  </a:lnTo>
                  <a:lnTo>
                    <a:pt x="9910" y="4741"/>
                  </a:lnTo>
                  <a:lnTo>
                    <a:pt x="9907" y="4741"/>
                  </a:lnTo>
                  <a:lnTo>
                    <a:pt x="9901" y="4746"/>
                  </a:lnTo>
                  <a:lnTo>
                    <a:pt x="9901" y="4752"/>
                  </a:lnTo>
                  <a:lnTo>
                    <a:pt x="9904" y="4757"/>
                  </a:lnTo>
                  <a:close/>
                  <a:moveTo>
                    <a:pt x="9948" y="4964"/>
                  </a:moveTo>
                  <a:lnTo>
                    <a:pt x="9951" y="4964"/>
                  </a:lnTo>
                  <a:lnTo>
                    <a:pt x="9954" y="4942"/>
                  </a:lnTo>
                  <a:lnTo>
                    <a:pt x="9954" y="4931"/>
                  </a:lnTo>
                  <a:lnTo>
                    <a:pt x="9948" y="4931"/>
                  </a:lnTo>
                  <a:lnTo>
                    <a:pt x="9939" y="4942"/>
                  </a:lnTo>
                  <a:lnTo>
                    <a:pt x="9932" y="4953"/>
                  </a:lnTo>
                  <a:lnTo>
                    <a:pt x="9929" y="4964"/>
                  </a:lnTo>
                  <a:lnTo>
                    <a:pt x="9936" y="4985"/>
                  </a:lnTo>
                  <a:lnTo>
                    <a:pt x="9945" y="4985"/>
                  </a:lnTo>
                  <a:lnTo>
                    <a:pt x="9945" y="4980"/>
                  </a:lnTo>
                  <a:lnTo>
                    <a:pt x="9942" y="4964"/>
                  </a:lnTo>
                  <a:lnTo>
                    <a:pt x="9939" y="4958"/>
                  </a:lnTo>
                  <a:lnTo>
                    <a:pt x="9942" y="4953"/>
                  </a:lnTo>
                  <a:lnTo>
                    <a:pt x="9948" y="4964"/>
                  </a:lnTo>
                  <a:close/>
                  <a:moveTo>
                    <a:pt x="9926" y="5100"/>
                  </a:moveTo>
                  <a:lnTo>
                    <a:pt x="9929" y="5094"/>
                  </a:lnTo>
                  <a:lnTo>
                    <a:pt x="9929" y="5067"/>
                  </a:lnTo>
                  <a:lnTo>
                    <a:pt x="9926" y="5056"/>
                  </a:lnTo>
                  <a:lnTo>
                    <a:pt x="9923" y="5056"/>
                  </a:lnTo>
                  <a:lnTo>
                    <a:pt x="9923" y="5094"/>
                  </a:lnTo>
                  <a:lnTo>
                    <a:pt x="9926" y="5100"/>
                  </a:lnTo>
                  <a:close/>
                  <a:moveTo>
                    <a:pt x="9923" y="5013"/>
                  </a:moveTo>
                  <a:lnTo>
                    <a:pt x="9923" y="5018"/>
                  </a:lnTo>
                  <a:lnTo>
                    <a:pt x="9923" y="5013"/>
                  </a:lnTo>
                  <a:lnTo>
                    <a:pt x="9929" y="4991"/>
                  </a:lnTo>
                  <a:lnTo>
                    <a:pt x="9929" y="4996"/>
                  </a:lnTo>
                  <a:lnTo>
                    <a:pt x="9932" y="4996"/>
                  </a:lnTo>
                  <a:lnTo>
                    <a:pt x="9932" y="5002"/>
                  </a:lnTo>
                  <a:lnTo>
                    <a:pt x="9936" y="5002"/>
                  </a:lnTo>
                  <a:lnTo>
                    <a:pt x="9936" y="4991"/>
                  </a:lnTo>
                  <a:lnTo>
                    <a:pt x="9926" y="4975"/>
                  </a:lnTo>
                  <a:lnTo>
                    <a:pt x="9923" y="4975"/>
                  </a:lnTo>
                  <a:lnTo>
                    <a:pt x="9920" y="4985"/>
                  </a:lnTo>
                  <a:lnTo>
                    <a:pt x="9923" y="5013"/>
                  </a:lnTo>
                  <a:close/>
                  <a:moveTo>
                    <a:pt x="9914" y="4915"/>
                  </a:moveTo>
                  <a:lnTo>
                    <a:pt x="9917" y="4915"/>
                  </a:lnTo>
                  <a:lnTo>
                    <a:pt x="9920" y="4909"/>
                  </a:lnTo>
                  <a:lnTo>
                    <a:pt x="9920" y="4898"/>
                  </a:lnTo>
                  <a:lnTo>
                    <a:pt x="9914" y="4871"/>
                  </a:lnTo>
                  <a:lnTo>
                    <a:pt x="9910" y="4871"/>
                  </a:lnTo>
                  <a:lnTo>
                    <a:pt x="9910" y="4904"/>
                  </a:lnTo>
                  <a:lnTo>
                    <a:pt x="9914" y="4909"/>
                  </a:lnTo>
                  <a:lnTo>
                    <a:pt x="9914" y="4915"/>
                  </a:lnTo>
                  <a:close/>
                  <a:moveTo>
                    <a:pt x="9923" y="4871"/>
                  </a:moveTo>
                  <a:lnTo>
                    <a:pt x="9917" y="4855"/>
                  </a:lnTo>
                  <a:lnTo>
                    <a:pt x="9914" y="4850"/>
                  </a:lnTo>
                  <a:lnTo>
                    <a:pt x="9910" y="4850"/>
                  </a:lnTo>
                  <a:lnTo>
                    <a:pt x="9917" y="4871"/>
                  </a:lnTo>
                  <a:lnTo>
                    <a:pt x="9923" y="4871"/>
                  </a:lnTo>
                  <a:close/>
                  <a:moveTo>
                    <a:pt x="9907" y="4817"/>
                  </a:moveTo>
                  <a:lnTo>
                    <a:pt x="9901" y="4817"/>
                  </a:lnTo>
                  <a:lnTo>
                    <a:pt x="9914" y="4839"/>
                  </a:lnTo>
                  <a:lnTo>
                    <a:pt x="9917" y="4839"/>
                  </a:lnTo>
                  <a:lnTo>
                    <a:pt x="9917" y="4833"/>
                  </a:lnTo>
                  <a:lnTo>
                    <a:pt x="9907" y="4817"/>
                  </a:lnTo>
                  <a:close/>
                  <a:moveTo>
                    <a:pt x="9502" y="6524"/>
                  </a:moveTo>
                  <a:lnTo>
                    <a:pt x="9514" y="6535"/>
                  </a:lnTo>
                  <a:lnTo>
                    <a:pt x="9524" y="6540"/>
                  </a:lnTo>
                  <a:lnTo>
                    <a:pt x="9530" y="6529"/>
                  </a:lnTo>
                  <a:lnTo>
                    <a:pt x="9530" y="6524"/>
                  </a:lnTo>
                  <a:lnTo>
                    <a:pt x="9524" y="6513"/>
                  </a:lnTo>
                  <a:lnTo>
                    <a:pt x="9518" y="6513"/>
                  </a:lnTo>
                  <a:lnTo>
                    <a:pt x="9511" y="6519"/>
                  </a:lnTo>
                  <a:lnTo>
                    <a:pt x="9502" y="6524"/>
                  </a:lnTo>
                  <a:close/>
                  <a:moveTo>
                    <a:pt x="9134" y="5404"/>
                  </a:moveTo>
                  <a:lnTo>
                    <a:pt x="9128" y="5404"/>
                  </a:lnTo>
                  <a:lnTo>
                    <a:pt x="9128" y="5426"/>
                  </a:lnTo>
                  <a:lnTo>
                    <a:pt x="9131" y="5442"/>
                  </a:lnTo>
                  <a:lnTo>
                    <a:pt x="9131" y="5453"/>
                  </a:lnTo>
                  <a:lnTo>
                    <a:pt x="9134" y="5453"/>
                  </a:lnTo>
                  <a:lnTo>
                    <a:pt x="9137" y="5448"/>
                  </a:lnTo>
                  <a:lnTo>
                    <a:pt x="9137" y="5442"/>
                  </a:lnTo>
                  <a:lnTo>
                    <a:pt x="9134" y="5431"/>
                  </a:lnTo>
                  <a:lnTo>
                    <a:pt x="9134" y="5426"/>
                  </a:lnTo>
                  <a:lnTo>
                    <a:pt x="9140" y="5420"/>
                  </a:lnTo>
                  <a:lnTo>
                    <a:pt x="9140" y="5415"/>
                  </a:lnTo>
                  <a:lnTo>
                    <a:pt x="9137" y="5404"/>
                  </a:lnTo>
                  <a:lnTo>
                    <a:pt x="9134" y="5404"/>
                  </a:lnTo>
                  <a:close/>
                  <a:moveTo>
                    <a:pt x="9232" y="5616"/>
                  </a:moveTo>
                  <a:lnTo>
                    <a:pt x="9225" y="5622"/>
                  </a:lnTo>
                  <a:lnTo>
                    <a:pt x="9213" y="5654"/>
                  </a:lnTo>
                  <a:lnTo>
                    <a:pt x="9216" y="5665"/>
                  </a:lnTo>
                  <a:lnTo>
                    <a:pt x="9216" y="5670"/>
                  </a:lnTo>
                  <a:lnTo>
                    <a:pt x="9222" y="5665"/>
                  </a:lnTo>
                  <a:lnTo>
                    <a:pt x="9235" y="5622"/>
                  </a:lnTo>
                  <a:lnTo>
                    <a:pt x="9235" y="5616"/>
                  </a:lnTo>
                  <a:lnTo>
                    <a:pt x="9232" y="5616"/>
                  </a:lnTo>
                  <a:close/>
                  <a:moveTo>
                    <a:pt x="9395" y="5159"/>
                  </a:moveTo>
                  <a:lnTo>
                    <a:pt x="9398" y="5159"/>
                  </a:lnTo>
                  <a:lnTo>
                    <a:pt x="9395" y="5149"/>
                  </a:lnTo>
                  <a:lnTo>
                    <a:pt x="9386" y="5132"/>
                  </a:lnTo>
                  <a:lnTo>
                    <a:pt x="9382" y="5138"/>
                  </a:lnTo>
                  <a:lnTo>
                    <a:pt x="9389" y="5159"/>
                  </a:lnTo>
                  <a:lnTo>
                    <a:pt x="9395" y="5159"/>
                  </a:lnTo>
                  <a:close/>
                  <a:moveTo>
                    <a:pt x="9408" y="5149"/>
                  </a:moveTo>
                  <a:lnTo>
                    <a:pt x="9408" y="5165"/>
                  </a:lnTo>
                  <a:lnTo>
                    <a:pt x="9414" y="5165"/>
                  </a:lnTo>
                  <a:lnTo>
                    <a:pt x="9414" y="5159"/>
                  </a:lnTo>
                  <a:lnTo>
                    <a:pt x="9408" y="5149"/>
                  </a:lnTo>
                  <a:close/>
                  <a:moveTo>
                    <a:pt x="9436" y="5067"/>
                  </a:moveTo>
                  <a:lnTo>
                    <a:pt x="9426" y="5067"/>
                  </a:lnTo>
                  <a:lnTo>
                    <a:pt x="9423" y="5078"/>
                  </a:lnTo>
                  <a:lnTo>
                    <a:pt x="9423" y="5083"/>
                  </a:lnTo>
                  <a:lnTo>
                    <a:pt x="9426" y="5083"/>
                  </a:lnTo>
                  <a:lnTo>
                    <a:pt x="9433" y="5078"/>
                  </a:lnTo>
                  <a:lnTo>
                    <a:pt x="9436" y="5078"/>
                  </a:lnTo>
                  <a:lnTo>
                    <a:pt x="9439" y="5072"/>
                  </a:lnTo>
                  <a:lnTo>
                    <a:pt x="9439" y="5067"/>
                  </a:lnTo>
                  <a:lnTo>
                    <a:pt x="9436" y="5067"/>
                  </a:lnTo>
                  <a:close/>
                  <a:moveTo>
                    <a:pt x="9423" y="5100"/>
                  </a:moveTo>
                  <a:lnTo>
                    <a:pt x="9426" y="5105"/>
                  </a:lnTo>
                  <a:lnTo>
                    <a:pt x="9433" y="5105"/>
                  </a:lnTo>
                  <a:lnTo>
                    <a:pt x="9430" y="5094"/>
                  </a:lnTo>
                  <a:lnTo>
                    <a:pt x="9426" y="5094"/>
                  </a:lnTo>
                  <a:lnTo>
                    <a:pt x="9423" y="5100"/>
                  </a:lnTo>
                  <a:close/>
                  <a:moveTo>
                    <a:pt x="9414" y="5078"/>
                  </a:moveTo>
                  <a:lnTo>
                    <a:pt x="9414" y="5062"/>
                  </a:lnTo>
                  <a:lnTo>
                    <a:pt x="9411" y="5056"/>
                  </a:lnTo>
                  <a:lnTo>
                    <a:pt x="9404" y="5056"/>
                  </a:lnTo>
                  <a:lnTo>
                    <a:pt x="9404" y="5062"/>
                  </a:lnTo>
                  <a:lnTo>
                    <a:pt x="9408" y="5072"/>
                  </a:lnTo>
                  <a:lnTo>
                    <a:pt x="9414" y="5078"/>
                  </a:lnTo>
                  <a:close/>
                  <a:moveTo>
                    <a:pt x="9492" y="4904"/>
                  </a:moveTo>
                  <a:lnTo>
                    <a:pt x="9492" y="4909"/>
                  </a:lnTo>
                  <a:lnTo>
                    <a:pt x="9499" y="4909"/>
                  </a:lnTo>
                  <a:lnTo>
                    <a:pt x="9505" y="4920"/>
                  </a:lnTo>
                  <a:lnTo>
                    <a:pt x="9511" y="4909"/>
                  </a:lnTo>
                  <a:lnTo>
                    <a:pt x="9514" y="4915"/>
                  </a:lnTo>
                  <a:lnTo>
                    <a:pt x="9518" y="4915"/>
                  </a:lnTo>
                  <a:lnTo>
                    <a:pt x="9518" y="4926"/>
                  </a:lnTo>
                  <a:lnTo>
                    <a:pt x="9514" y="4937"/>
                  </a:lnTo>
                  <a:lnTo>
                    <a:pt x="9511" y="4958"/>
                  </a:lnTo>
                  <a:lnTo>
                    <a:pt x="9511" y="4964"/>
                  </a:lnTo>
                  <a:lnTo>
                    <a:pt x="9518" y="4975"/>
                  </a:lnTo>
                  <a:lnTo>
                    <a:pt x="9518" y="4964"/>
                  </a:lnTo>
                  <a:lnTo>
                    <a:pt x="9521" y="4942"/>
                  </a:lnTo>
                  <a:lnTo>
                    <a:pt x="9524" y="4931"/>
                  </a:lnTo>
                  <a:lnTo>
                    <a:pt x="9524" y="4909"/>
                  </a:lnTo>
                  <a:lnTo>
                    <a:pt x="9521" y="4904"/>
                  </a:lnTo>
                  <a:lnTo>
                    <a:pt x="9524" y="4898"/>
                  </a:lnTo>
                  <a:lnTo>
                    <a:pt x="9530" y="4871"/>
                  </a:lnTo>
                  <a:lnTo>
                    <a:pt x="9530" y="4866"/>
                  </a:lnTo>
                  <a:lnTo>
                    <a:pt x="9527" y="4866"/>
                  </a:lnTo>
                  <a:lnTo>
                    <a:pt x="9524" y="4871"/>
                  </a:lnTo>
                  <a:lnTo>
                    <a:pt x="9524" y="4866"/>
                  </a:lnTo>
                  <a:lnTo>
                    <a:pt x="9521" y="4860"/>
                  </a:lnTo>
                  <a:lnTo>
                    <a:pt x="9521" y="4855"/>
                  </a:lnTo>
                  <a:lnTo>
                    <a:pt x="9518" y="4866"/>
                  </a:lnTo>
                  <a:lnTo>
                    <a:pt x="9514" y="4866"/>
                  </a:lnTo>
                  <a:lnTo>
                    <a:pt x="9514" y="4833"/>
                  </a:lnTo>
                  <a:lnTo>
                    <a:pt x="9511" y="4833"/>
                  </a:lnTo>
                  <a:lnTo>
                    <a:pt x="9505" y="4839"/>
                  </a:lnTo>
                  <a:lnTo>
                    <a:pt x="9496" y="4855"/>
                  </a:lnTo>
                  <a:lnTo>
                    <a:pt x="9496" y="4860"/>
                  </a:lnTo>
                  <a:lnTo>
                    <a:pt x="9508" y="4871"/>
                  </a:lnTo>
                  <a:lnTo>
                    <a:pt x="9511" y="4877"/>
                  </a:lnTo>
                  <a:lnTo>
                    <a:pt x="9511" y="4882"/>
                  </a:lnTo>
                  <a:lnTo>
                    <a:pt x="9508" y="4888"/>
                  </a:lnTo>
                  <a:lnTo>
                    <a:pt x="9502" y="4893"/>
                  </a:lnTo>
                  <a:lnTo>
                    <a:pt x="9496" y="4893"/>
                  </a:lnTo>
                  <a:lnTo>
                    <a:pt x="9492" y="4898"/>
                  </a:lnTo>
                  <a:lnTo>
                    <a:pt x="9492" y="4904"/>
                  </a:lnTo>
                  <a:close/>
                  <a:moveTo>
                    <a:pt x="9530" y="4833"/>
                  </a:moveTo>
                  <a:lnTo>
                    <a:pt x="9533" y="4828"/>
                  </a:lnTo>
                  <a:lnTo>
                    <a:pt x="9533" y="4817"/>
                  </a:lnTo>
                  <a:lnTo>
                    <a:pt x="9530" y="4811"/>
                  </a:lnTo>
                  <a:lnTo>
                    <a:pt x="9527" y="4817"/>
                  </a:lnTo>
                  <a:lnTo>
                    <a:pt x="9521" y="4839"/>
                  </a:lnTo>
                  <a:lnTo>
                    <a:pt x="9524" y="4850"/>
                  </a:lnTo>
                  <a:lnTo>
                    <a:pt x="9527" y="4855"/>
                  </a:lnTo>
                  <a:lnTo>
                    <a:pt x="9527" y="4850"/>
                  </a:lnTo>
                  <a:lnTo>
                    <a:pt x="9530" y="4839"/>
                  </a:lnTo>
                  <a:lnTo>
                    <a:pt x="9530" y="4833"/>
                  </a:lnTo>
                  <a:close/>
                  <a:moveTo>
                    <a:pt x="9543" y="4795"/>
                  </a:moveTo>
                  <a:lnTo>
                    <a:pt x="9540" y="4795"/>
                  </a:lnTo>
                  <a:lnTo>
                    <a:pt x="9536" y="4806"/>
                  </a:lnTo>
                  <a:lnTo>
                    <a:pt x="9536" y="4811"/>
                  </a:lnTo>
                  <a:lnTo>
                    <a:pt x="9540" y="4817"/>
                  </a:lnTo>
                  <a:lnTo>
                    <a:pt x="9543" y="4817"/>
                  </a:lnTo>
                  <a:lnTo>
                    <a:pt x="9546" y="4806"/>
                  </a:lnTo>
                  <a:lnTo>
                    <a:pt x="9546" y="4801"/>
                  </a:lnTo>
                  <a:lnTo>
                    <a:pt x="9543" y="4795"/>
                  </a:lnTo>
                  <a:close/>
                  <a:moveTo>
                    <a:pt x="9128" y="4561"/>
                  </a:moveTo>
                  <a:lnTo>
                    <a:pt x="9128" y="4567"/>
                  </a:lnTo>
                  <a:lnTo>
                    <a:pt x="9140" y="4583"/>
                  </a:lnTo>
                  <a:lnTo>
                    <a:pt x="9150" y="4583"/>
                  </a:lnTo>
                  <a:lnTo>
                    <a:pt x="9150" y="4578"/>
                  </a:lnTo>
                  <a:lnTo>
                    <a:pt x="9147" y="4567"/>
                  </a:lnTo>
                  <a:lnTo>
                    <a:pt x="9140" y="4556"/>
                  </a:lnTo>
                  <a:lnTo>
                    <a:pt x="9137" y="4556"/>
                  </a:lnTo>
                  <a:lnTo>
                    <a:pt x="9128" y="4561"/>
                  </a:lnTo>
                  <a:close/>
                  <a:moveTo>
                    <a:pt x="9175" y="4627"/>
                  </a:moveTo>
                  <a:lnTo>
                    <a:pt x="9181" y="4632"/>
                  </a:lnTo>
                  <a:lnTo>
                    <a:pt x="9184" y="4627"/>
                  </a:lnTo>
                  <a:lnTo>
                    <a:pt x="9175" y="4610"/>
                  </a:lnTo>
                  <a:lnTo>
                    <a:pt x="9169" y="4605"/>
                  </a:lnTo>
                  <a:lnTo>
                    <a:pt x="9166" y="4605"/>
                  </a:lnTo>
                  <a:lnTo>
                    <a:pt x="9166" y="4610"/>
                  </a:lnTo>
                  <a:lnTo>
                    <a:pt x="9169" y="4621"/>
                  </a:lnTo>
                  <a:lnTo>
                    <a:pt x="9175" y="4627"/>
                  </a:lnTo>
                  <a:close/>
                  <a:moveTo>
                    <a:pt x="9162" y="4654"/>
                  </a:moveTo>
                  <a:lnTo>
                    <a:pt x="9162" y="4670"/>
                  </a:lnTo>
                  <a:lnTo>
                    <a:pt x="9172" y="4697"/>
                  </a:lnTo>
                  <a:lnTo>
                    <a:pt x="9178" y="4703"/>
                  </a:lnTo>
                  <a:lnTo>
                    <a:pt x="9181" y="4703"/>
                  </a:lnTo>
                  <a:lnTo>
                    <a:pt x="9181" y="4697"/>
                  </a:lnTo>
                  <a:lnTo>
                    <a:pt x="9178" y="4692"/>
                  </a:lnTo>
                  <a:lnTo>
                    <a:pt x="9178" y="4681"/>
                  </a:lnTo>
                  <a:lnTo>
                    <a:pt x="9175" y="4670"/>
                  </a:lnTo>
                  <a:lnTo>
                    <a:pt x="9172" y="4665"/>
                  </a:lnTo>
                  <a:lnTo>
                    <a:pt x="9166" y="4659"/>
                  </a:lnTo>
                  <a:lnTo>
                    <a:pt x="9166" y="4654"/>
                  </a:lnTo>
                  <a:lnTo>
                    <a:pt x="9162" y="4654"/>
                  </a:lnTo>
                  <a:close/>
                  <a:moveTo>
                    <a:pt x="9144" y="4534"/>
                  </a:moveTo>
                  <a:lnTo>
                    <a:pt x="9147" y="4540"/>
                  </a:lnTo>
                  <a:lnTo>
                    <a:pt x="9144" y="4545"/>
                  </a:lnTo>
                  <a:lnTo>
                    <a:pt x="9144" y="4551"/>
                  </a:lnTo>
                  <a:lnTo>
                    <a:pt x="9150" y="4561"/>
                  </a:lnTo>
                  <a:lnTo>
                    <a:pt x="9156" y="4561"/>
                  </a:lnTo>
                  <a:lnTo>
                    <a:pt x="9159" y="4572"/>
                  </a:lnTo>
                  <a:lnTo>
                    <a:pt x="9175" y="4599"/>
                  </a:lnTo>
                  <a:lnTo>
                    <a:pt x="9178" y="4599"/>
                  </a:lnTo>
                  <a:lnTo>
                    <a:pt x="9175" y="4589"/>
                  </a:lnTo>
                  <a:lnTo>
                    <a:pt x="9172" y="4572"/>
                  </a:lnTo>
                  <a:lnTo>
                    <a:pt x="9166" y="4556"/>
                  </a:lnTo>
                  <a:lnTo>
                    <a:pt x="9162" y="4556"/>
                  </a:lnTo>
                  <a:lnTo>
                    <a:pt x="9156" y="4545"/>
                  </a:lnTo>
                  <a:lnTo>
                    <a:pt x="9153" y="4534"/>
                  </a:lnTo>
                  <a:lnTo>
                    <a:pt x="9147" y="4529"/>
                  </a:lnTo>
                  <a:lnTo>
                    <a:pt x="9144" y="4529"/>
                  </a:lnTo>
                  <a:lnTo>
                    <a:pt x="9144" y="4534"/>
                  </a:lnTo>
                  <a:close/>
                  <a:moveTo>
                    <a:pt x="9162" y="4523"/>
                  </a:moveTo>
                  <a:lnTo>
                    <a:pt x="9156" y="4523"/>
                  </a:lnTo>
                  <a:lnTo>
                    <a:pt x="9159" y="4534"/>
                  </a:lnTo>
                  <a:lnTo>
                    <a:pt x="9166" y="4551"/>
                  </a:lnTo>
                  <a:lnTo>
                    <a:pt x="9175" y="4567"/>
                  </a:lnTo>
                  <a:lnTo>
                    <a:pt x="9181" y="4572"/>
                  </a:lnTo>
                  <a:lnTo>
                    <a:pt x="9188" y="4561"/>
                  </a:lnTo>
                  <a:lnTo>
                    <a:pt x="9184" y="4556"/>
                  </a:lnTo>
                  <a:lnTo>
                    <a:pt x="9181" y="4556"/>
                  </a:lnTo>
                  <a:lnTo>
                    <a:pt x="9184" y="4551"/>
                  </a:lnTo>
                  <a:lnTo>
                    <a:pt x="9181" y="4545"/>
                  </a:lnTo>
                  <a:lnTo>
                    <a:pt x="9178" y="4545"/>
                  </a:lnTo>
                  <a:lnTo>
                    <a:pt x="9175" y="4540"/>
                  </a:lnTo>
                  <a:lnTo>
                    <a:pt x="9175" y="4534"/>
                  </a:lnTo>
                  <a:lnTo>
                    <a:pt x="9172" y="4534"/>
                  </a:lnTo>
                  <a:lnTo>
                    <a:pt x="9166" y="4523"/>
                  </a:lnTo>
                  <a:lnTo>
                    <a:pt x="9162" y="4523"/>
                  </a:lnTo>
                  <a:close/>
                  <a:moveTo>
                    <a:pt x="9191" y="4551"/>
                  </a:moveTo>
                  <a:lnTo>
                    <a:pt x="9191" y="4556"/>
                  </a:lnTo>
                  <a:lnTo>
                    <a:pt x="9194" y="4551"/>
                  </a:lnTo>
                  <a:lnTo>
                    <a:pt x="9200" y="4551"/>
                  </a:lnTo>
                  <a:lnTo>
                    <a:pt x="9203" y="4545"/>
                  </a:lnTo>
                  <a:lnTo>
                    <a:pt x="9203" y="4540"/>
                  </a:lnTo>
                  <a:lnTo>
                    <a:pt x="9197" y="4534"/>
                  </a:lnTo>
                  <a:lnTo>
                    <a:pt x="9191" y="4523"/>
                  </a:lnTo>
                  <a:lnTo>
                    <a:pt x="9191" y="4551"/>
                  </a:lnTo>
                  <a:close/>
                  <a:moveTo>
                    <a:pt x="9184" y="4518"/>
                  </a:moveTo>
                  <a:lnTo>
                    <a:pt x="9184" y="4534"/>
                  </a:lnTo>
                  <a:lnTo>
                    <a:pt x="9188" y="4540"/>
                  </a:lnTo>
                  <a:lnTo>
                    <a:pt x="9188" y="4523"/>
                  </a:lnTo>
                  <a:lnTo>
                    <a:pt x="9184" y="4518"/>
                  </a:lnTo>
                  <a:close/>
                  <a:moveTo>
                    <a:pt x="9206" y="4540"/>
                  </a:moveTo>
                  <a:lnTo>
                    <a:pt x="9210" y="4534"/>
                  </a:lnTo>
                  <a:lnTo>
                    <a:pt x="9210" y="4529"/>
                  </a:lnTo>
                  <a:lnTo>
                    <a:pt x="9206" y="4529"/>
                  </a:lnTo>
                  <a:lnTo>
                    <a:pt x="9206" y="4540"/>
                  </a:lnTo>
                  <a:close/>
                  <a:moveTo>
                    <a:pt x="9760" y="8253"/>
                  </a:moveTo>
                  <a:lnTo>
                    <a:pt x="9766" y="8247"/>
                  </a:lnTo>
                  <a:lnTo>
                    <a:pt x="9772" y="8258"/>
                  </a:lnTo>
                  <a:lnTo>
                    <a:pt x="9775" y="8269"/>
                  </a:lnTo>
                  <a:lnTo>
                    <a:pt x="9785" y="8286"/>
                  </a:lnTo>
                  <a:lnTo>
                    <a:pt x="9791" y="8291"/>
                  </a:lnTo>
                  <a:lnTo>
                    <a:pt x="9794" y="8286"/>
                  </a:lnTo>
                  <a:lnTo>
                    <a:pt x="9804" y="8275"/>
                  </a:lnTo>
                  <a:lnTo>
                    <a:pt x="9816" y="8226"/>
                  </a:lnTo>
                  <a:lnTo>
                    <a:pt x="9819" y="8215"/>
                  </a:lnTo>
                  <a:lnTo>
                    <a:pt x="9804" y="8215"/>
                  </a:lnTo>
                  <a:lnTo>
                    <a:pt x="9797" y="8209"/>
                  </a:lnTo>
                  <a:lnTo>
                    <a:pt x="9797" y="8204"/>
                  </a:lnTo>
                  <a:lnTo>
                    <a:pt x="9794" y="8193"/>
                  </a:lnTo>
                  <a:lnTo>
                    <a:pt x="9788" y="8193"/>
                  </a:lnTo>
                  <a:lnTo>
                    <a:pt x="9778" y="8199"/>
                  </a:lnTo>
                  <a:lnTo>
                    <a:pt x="9769" y="8209"/>
                  </a:lnTo>
                  <a:lnTo>
                    <a:pt x="9753" y="8231"/>
                  </a:lnTo>
                  <a:lnTo>
                    <a:pt x="9747" y="8242"/>
                  </a:lnTo>
                  <a:lnTo>
                    <a:pt x="9750" y="8253"/>
                  </a:lnTo>
                  <a:lnTo>
                    <a:pt x="9750" y="8258"/>
                  </a:lnTo>
                  <a:lnTo>
                    <a:pt x="9760" y="8253"/>
                  </a:lnTo>
                  <a:close/>
                  <a:moveTo>
                    <a:pt x="9857" y="8199"/>
                  </a:moveTo>
                  <a:lnTo>
                    <a:pt x="9866" y="8204"/>
                  </a:lnTo>
                  <a:lnTo>
                    <a:pt x="9870" y="8204"/>
                  </a:lnTo>
                  <a:lnTo>
                    <a:pt x="9870" y="8193"/>
                  </a:lnTo>
                  <a:lnTo>
                    <a:pt x="9866" y="8182"/>
                  </a:lnTo>
                  <a:lnTo>
                    <a:pt x="9866" y="8171"/>
                  </a:lnTo>
                  <a:lnTo>
                    <a:pt x="9863" y="8171"/>
                  </a:lnTo>
                  <a:lnTo>
                    <a:pt x="9851" y="8166"/>
                  </a:lnTo>
                  <a:lnTo>
                    <a:pt x="9841" y="8171"/>
                  </a:lnTo>
                  <a:lnTo>
                    <a:pt x="9838" y="8177"/>
                  </a:lnTo>
                  <a:lnTo>
                    <a:pt x="9838" y="8182"/>
                  </a:lnTo>
                  <a:lnTo>
                    <a:pt x="9844" y="8193"/>
                  </a:lnTo>
                  <a:lnTo>
                    <a:pt x="9851" y="8193"/>
                  </a:lnTo>
                  <a:lnTo>
                    <a:pt x="9857" y="8199"/>
                  </a:lnTo>
                  <a:close/>
                  <a:moveTo>
                    <a:pt x="9694" y="8313"/>
                  </a:moveTo>
                  <a:lnTo>
                    <a:pt x="9690" y="8307"/>
                  </a:lnTo>
                  <a:lnTo>
                    <a:pt x="9687" y="8313"/>
                  </a:lnTo>
                  <a:lnTo>
                    <a:pt x="9678" y="8324"/>
                  </a:lnTo>
                  <a:lnTo>
                    <a:pt x="9672" y="8340"/>
                  </a:lnTo>
                  <a:lnTo>
                    <a:pt x="9672" y="8345"/>
                  </a:lnTo>
                  <a:lnTo>
                    <a:pt x="9678" y="8356"/>
                  </a:lnTo>
                  <a:lnTo>
                    <a:pt x="9681" y="8351"/>
                  </a:lnTo>
                  <a:lnTo>
                    <a:pt x="9690" y="8340"/>
                  </a:lnTo>
                  <a:lnTo>
                    <a:pt x="9697" y="8329"/>
                  </a:lnTo>
                  <a:lnTo>
                    <a:pt x="9697" y="8318"/>
                  </a:lnTo>
                  <a:lnTo>
                    <a:pt x="9694" y="8313"/>
                  </a:lnTo>
                  <a:close/>
                  <a:moveTo>
                    <a:pt x="18743" y="14723"/>
                  </a:moveTo>
                  <a:lnTo>
                    <a:pt x="18765" y="14712"/>
                  </a:lnTo>
                  <a:lnTo>
                    <a:pt x="18768" y="14717"/>
                  </a:lnTo>
                  <a:lnTo>
                    <a:pt x="18768" y="14723"/>
                  </a:lnTo>
                  <a:lnTo>
                    <a:pt x="18771" y="14728"/>
                  </a:lnTo>
                  <a:lnTo>
                    <a:pt x="18777" y="14733"/>
                  </a:lnTo>
                  <a:lnTo>
                    <a:pt x="18787" y="14744"/>
                  </a:lnTo>
                  <a:lnTo>
                    <a:pt x="18825" y="14755"/>
                  </a:lnTo>
                  <a:lnTo>
                    <a:pt x="18840" y="14766"/>
                  </a:lnTo>
                  <a:lnTo>
                    <a:pt x="18850" y="14782"/>
                  </a:lnTo>
                  <a:lnTo>
                    <a:pt x="18859" y="14804"/>
                  </a:lnTo>
                  <a:lnTo>
                    <a:pt x="18875" y="14853"/>
                  </a:lnTo>
                  <a:lnTo>
                    <a:pt x="18887" y="14886"/>
                  </a:lnTo>
                  <a:lnTo>
                    <a:pt x="18903" y="14924"/>
                  </a:lnTo>
                  <a:lnTo>
                    <a:pt x="18928" y="14984"/>
                  </a:lnTo>
                  <a:lnTo>
                    <a:pt x="18938" y="15005"/>
                  </a:lnTo>
                  <a:lnTo>
                    <a:pt x="18957" y="15027"/>
                  </a:lnTo>
                  <a:lnTo>
                    <a:pt x="18972" y="15038"/>
                  </a:lnTo>
                  <a:lnTo>
                    <a:pt x="19019" y="15054"/>
                  </a:lnTo>
                  <a:lnTo>
                    <a:pt x="19048" y="15065"/>
                  </a:lnTo>
                  <a:lnTo>
                    <a:pt x="19067" y="15076"/>
                  </a:lnTo>
                  <a:lnTo>
                    <a:pt x="19079" y="15081"/>
                  </a:lnTo>
                  <a:lnTo>
                    <a:pt x="19089" y="15092"/>
                  </a:lnTo>
                  <a:lnTo>
                    <a:pt x="19101" y="15109"/>
                  </a:lnTo>
                  <a:lnTo>
                    <a:pt x="19107" y="15114"/>
                  </a:lnTo>
                  <a:lnTo>
                    <a:pt x="19117" y="15114"/>
                  </a:lnTo>
                  <a:lnTo>
                    <a:pt x="19145" y="15098"/>
                  </a:lnTo>
                  <a:lnTo>
                    <a:pt x="19151" y="15076"/>
                  </a:lnTo>
                  <a:lnTo>
                    <a:pt x="19145" y="15060"/>
                  </a:lnTo>
                  <a:lnTo>
                    <a:pt x="19139" y="15049"/>
                  </a:lnTo>
                  <a:lnTo>
                    <a:pt x="19123" y="15043"/>
                  </a:lnTo>
                  <a:lnTo>
                    <a:pt x="19098" y="15027"/>
                  </a:lnTo>
                  <a:lnTo>
                    <a:pt x="19085" y="15016"/>
                  </a:lnTo>
                  <a:lnTo>
                    <a:pt x="19082" y="15011"/>
                  </a:lnTo>
                  <a:lnTo>
                    <a:pt x="19082" y="15005"/>
                  </a:lnTo>
                  <a:lnTo>
                    <a:pt x="19089" y="14994"/>
                  </a:lnTo>
                  <a:lnTo>
                    <a:pt x="19095" y="14973"/>
                  </a:lnTo>
                  <a:lnTo>
                    <a:pt x="19089" y="14967"/>
                  </a:lnTo>
                  <a:lnTo>
                    <a:pt x="19070" y="14962"/>
                  </a:lnTo>
                  <a:lnTo>
                    <a:pt x="19054" y="14956"/>
                  </a:lnTo>
                  <a:lnTo>
                    <a:pt x="19048" y="14951"/>
                  </a:lnTo>
                  <a:lnTo>
                    <a:pt x="19048" y="14929"/>
                  </a:lnTo>
                  <a:lnTo>
                    <a:pt x="19051" y="14913"/>
                  </a:lnTo>
                  <a:lnTo>
                    <a:pt x="19054" y="14902"/>
                  </a:lnTo>
                  <a:lnTo>
                    <a:pt x="19054" y="14891"/>
                  </a:lnTo>
                  <a:lnTo>
                    <a:pt x="19045" y="14886"/>
                  </a:lnTo>
                  <a:lnTo>
                    <a:pt x="19029" y="14891"/>
                  </a:lnTo>
                  <a:lnTo>
                    <a:pt x="19013" y="14891"/>
                  </a:lnTo>
                  <a:lnTo>
                    <a:pt x="19004" y="14880"/>
                  </a:lnTo>
                  <a:lnTo>
                    <a:pt x="18994" y="14864"/>
                  </a:lnTo>
                  <a:lnTo>
                    <a:pt x="18991" y="14837"/>
                  </a:lnTo>
                  <a:lnTo>
                    <a:pt x="18982" y="14788"/>
                  </a:lnTo>
                  <a:lnTo>
                    <a:pt x="18975" y="14766"/>
                  </a:lnTo>
                  <a:lnTo>
                    <a:pt x="18969" y="14755"/>
                  </a:lnTo>
                  <a:lnTo>
                    <a:pt x="18960" y="14744"/>
                  </a:lnTo>
                  <a:lnTo>
                    <a:pt x="18950" y="14728"/>
                  </a:lnTo>
                  <a:lnTo>
                    <a:pt x="18922" y="14674"/>
                  </a:lnTo>
                  <a:lnTo>
                    <a:pt x="18913" y="14652"/>
                  </a:lnTo>
                  <a:lnTo>
                    <a:pt x="18903" y="14625"/>
                  </a:lnTo>
                  <a:lnTo>
                    <a:pt x="18900" y="14608"/>
                  </a:lnTo>
                  <a:lnTo>
                    <a:pt x="18900" y="14598"/>
                  </a:lnTo>
                  <a:lnTo>
                    <a:pt x="18903" y="14592"/>
                  </a:lnTo>
                  <a:lnTo>
                    <a:pt x="18909" y="14587"/>
                  </a:lnTo>
                  <a:lnTo>
                    <a:pt x="18957" y="14587"/>
                  </a:lnTo>
                  <a:lnTo>
                    <a:pt x="18963" y="14565"/>
                  </a:lnTo>
                  <a:lnTo>
                    <a:pt x="18963" y="14554"/>
                  </a:lnTo>
                  <a:lnTo>
                    <a:pt x="18953" y="14521"/>
                  </a:lnTo>
                  <a:lnTo>
                    <a:pt x="18947" y="14505"/>
                  </a:lnTo>
                  <a:lnTo>
                    <a:pt x="18938" y="14494"/>
                  </a:lnTo>
                  <a:lnTo>
                    <a:pt x="18931" y="14483"/>
                  </a:lnTo>
                  <a:lnTo>
                    <a:pt x="18922" y="14483"/>
                  </a:lnTo>
                  <a:lnTo>
                    <a:pt x="18913" y="14489"/>
                  </a:lnTo>
                  <a:lnTo>
                    <a:pt x="18906" y="14483"/>
                  </a:lnTo>
                  <a:lnTo>
                    <a:pt x="18897" y="14472"/>
                  </a:lnTo>
                  <a:lnTo>
                    <a:pt x="18884" y="14451"/>
                  </a:lnTo>
                  <a:lnTo>
                    <a:pt x="18872" y="14440"/>
                  </a:lnTo>
                  <a:lnTo>
                    <a:pt x="18856" y="14429"/>
                  </a:lnTo>
                  <a:lnTo>
                    <a:pt x="18834" y="14418"/>
                  </a:lnTo>
                  <a:lnTo>
                    <a:pt x="18828" y="14413"/>
                  </a:lnTo>
                  <a:lnTo>
                    <a:pt x="18825" y="14407"/>
                  </a:lnTo>
                  <a:lnTo>
                    <a:pt x="18828" y="14391"/>
                  </a:lnTo>
                  <a:lnTo>
                    <a:pt x="18834" y="14369"/>
                  </a:lnTo>
                  <a:lnTo>
                    <a:pt x="18831" y="14347"/>
                  </a:lnTo>
                  <a:lnTo>
                    <a:pt x="18825" y="14326"/>
                  </a:lnTo>
                  <a:lnTo>
                    <a:pt x="18812" y="14293"/>
                  </a:lnTo>
                  <a:lnTo>
                    <a:pt x="18793" y="14266"/>
                  </a:lnTo>
                  <a:lnTo>
                    <a:pt x="18777" y="14244"/>
                  </a:lnTo>
                  <a:lnTo>
                    <a:pt x="18759" y="14222"/>
                  </a:lnTo>
                  <a:lnTo>
                    <a:pt x="18743" y="14206"/>
                  </a:lnTo>
                  <a:lnTo>
                    <a:pt x="18730" y="14206"/>
                  </a:lnTo>
                  <a:lnTo>
                    <a:pt x="18724" y="14201"/>
                  </a:lnTo>
                  <a:lnTo>
                    <a:pt x="18715" y="14195"/>
                  </a:lnTo>
                  <a:lnTo>
                    <a:pt x="18705" y="14179"/>
                  </a:lnTo>
                  <a:lnTo>
                    <a:pt x="18689" y="14157"/>
                  </a:lnTo>
                  <a:lnTo>
                    <a:pt x="18677" y="14146"/>
                  </a:lnTo>
                  <a:lnTo>
                    <a:pt x="18661" y="14141"/>
                  </a:lnTo>
                  <a:lnTo>
                    <a:pt x="18639" y="14130"/>
                  </a:lnTo>
                  <a:lnTo>
                    <a:pt x="18614" y="14108"/>
                  </a:lnTo>
                  <a:lnTo>
                    <a:pt x="18561" y="14065"/>
                  </a:lnTo>
                  <a:lnTo>
                    <a:pt x="18507" y="14027"/>
                  </a:lnTo>
                  <a:lnTo>
                    <a:pt x="18485" y="14016"/>
                  </a:lnTo>
                  <a:lnTo>
                    <a:pt x="18466" y="14010"/>
                  </a:lnTo>
                  <a:lnTo>
                    <a:pt x="18469" y="14799"/>
                  </a:lnTo>
                  <a:lnTo>
                    <a:pt x="18488" y="14826"/>
                  </a:lnTo>
                  <a:lnTo>
                    <a:pt x="18504" y="14858"/>
                  </a:lnTo>
                  <a:lnTo>
                    <a:pt x="18526" y="14913"/>
                  </a:lnTo>
                  <a:lnTo>
                    <a:pt x="18532" y="14918"/>
                  </a:lnTo>
                  <a:lnTo>
                    <a:pt x="18601" y="14918"/>
                  </a:lnTo>
                  <a:lnTo>
                    <a:pt x="18614" y="14929"/>
                  </a:lnTo>
                  <a:lnTo>
                    <a:pt x="18623" y="14935"/>
                  </a:lnTo>
                  <a:lnTo>
                    <a:pt x="18633" y="14935"/>
                  </a:lnTo>
                  <a:lnTo>
                    <a:pt x="18639" y="14929"/>
                  </a:lnTo>
                  <a:lnTo>
                    <a:pt x="18649" y="14918"/>
                  </a:lnTo>
                  <a:lnTo>
                    <a:pt x="18661" y="14902"/>
                  </a:lnTo>
                  <a:lnTo>
                    <a:pt x="18667" y="14897"/>
                  </a:lnTo>
                  <a:lnTo>
                    <a:pt x="18674" y="14897"/>
                  </a:lnTo>
                  <a:lnTo>
                    <a:pt x="18680" y="14891"/>
                  </a:lnTo>
                  <a:lnTo>
                    <a:pt x="18683" y="14886"/>
                  </a:lnTo>
                  <a:lnTo>
                    <a:pt x="18686" y="14875"/>
                  </a:lnTo>
                  <a:lnTo>
                    <a:pt x="18677" y="14842"/>
                  </a:lnTo>
                  <a:lnTo>
                    <a:pt x="18664" y="14820"/>
                  </a:lnTo>
                  <a:lnTo>
                    <a:pt x="18655" y="14810"/>
                  </a:lnTo>
                  <a:lnTo>
                    <a:pt x="18652" y="14804"/>
                  </a:lnTo>
                  <a:lnTo>
                    <a:pt x="18658" y="14799"/>
                  </a:lnTo>
                  <a:lnTo>
                    <a:pt x="18664" y="14799"/>
                  </a:lnTo>
                  <a:lnTo>
                    <a:pt x="18683" y="14788"/>
                  </a:lnTo>
                  <a:lnTo>
                    <a:pt x="18689" y="14782"/>
                  </a:lnTo>
                  <a:lnTo>
                    <a:pt x="18689" y="14772"/>
                  </a:lnTo>
                  <a:lnTo>
                    <a:pt x="18693" y="14761"/>
                  </a:lnTo>
                  <a:lnTo>
                    <a:pt x="18702" y="14755"/>
                  </a:lnTo>
                  <a:lnTo>
                    <a:pt x="18705" y="14750"/>
                  </a:lnTo>
                  <a:lnTo>
                    <a:pt x="18705" y="14723"/>
                  </a:lnTo>
                  <a:lnTo>
                    <a:pt x="18699" y="14690"/>
                  </a:lnTo>
                  <a:lnTo>
                    <a:pt x="18718" y="14723"/>
                  </a:lnTo>
                  <a:lnTo>
                    <a:pt x="18730" y="14728"/>
                  </a:lnTo>
                  <a:lnTo>
                    <a:pt x="18743" y="14723"/>
                  </a:lnTo>
                  <a:close/>
                  <a:moveTo>
                    <a:pt x="16511" y="13494"/>
                  </a:moveTo>
                  <a:lnTo>
                    <a:pt x="16499" y="13537"/>
                  </a:lnTo>
                  <a:lnTo>
                    <a:pt x="16492" y="13592"/>
                  </a:lnTo>
                  <a:lnTo>
                    <a:pt x="16492" y="13619"/>
                  </a:lnTo>
                  <a:lnTo>
                    <a:pt x="16495" y="13646"/>
                  </a:lnTo>
                  <a:lnTo>
                    <a:pt x="16499" y="13662"/>
                  </a:lnTo>
                  <a:lnTo>
                    <a:pt x="16508" y="13673"/>
                  </a:lnTo>
                  <a:lnTo>
                    <a:pt x="16514" y="13679"/>
                  </a:lnTo>
                  <a:lnTo>
                    <a:pt x="16514" y="13690"/>
                  </a:lnTo>
                  <a:lnTo>
                    <a:pt x="16505" y="13722"/>
                  </a:lnTo>
                  <a:lnTo>
                    <a:pt x="16505" y="13749"/>
                  </a:lnTo>
                  <a:lnTo>
                    <a:pt x="16511" y="13766"/>
                  </a:lnTo>
                  <a:lnTo>
                    <a:pt x="16517" y="13777"/>
                  </a:lnTo>
                  <a:lnTo>
                    <a:pt x="16521" y="13787"/>
                  </a:lnTo>
                  <a:lnTo>
                    <a:pt x="16521" y="13793"/>
                  </a:lnTo>
                  <a:lnTo>
                    <a:pt x="16517" y="13798"/>
                  </a:lnTo>
                  <a:lnTo>
                    <a:pt x="16517" y="13804"/>
                  </a:lnTo>
                  <a:lnTo>
                    <a:pt x="16524" y="13815"/>
                  </a:lnTo>
                  <a:lnTo>
                    <a:pt x="16533" y="13820"/>
                  </a:lnTo>
                  <a:lnTo>
                    <a:pt x="16533" y="13836"/>
                  </a:lnTo>
                  <a:lnTo>
                    <a:pt x="16530" y="13842"/>
                  </a:lnTo>
                  <a:lnTo>
                    <a:pt x="16527" y="13858"/>
                  </a:lnTo>
                  <a:lnTo>
                    <a:pt x="16527" y="13869"/>
                  </a:lnTo>
                  <a:lnTo>
                    <a:pt x="16533" y="13874"/>
                  </a:lnTo>
                  <a:lnTo>
                    <a:pt x="16536" y="13869"/>
                  </a:lnTo>
                  <a:lnTo>
                    <a:pt x="16549" y="13858"/>
                  </a:lnTo>
                  <a:lnTo>
                    <a:pt x="16558" y="13853"/>
                  </a:lnTo>
                  <a:lnTo>
                    <a:pt x="16561" y="13858"/>
                  </a:lnTo>
                  <a:lnTo>
                    <a:pt x="16565" y="13869"/>
                  </a:lnTo>
                  <a:lnTo>
                    <a:pt x="16565" y="13891"/>
                  </a:lnTo>
                  <a:lnTo>
                    <a:pt x="16558" y="13934"/>
                  </a:lnTo>
                  <a:lnTo>
                    <a:pt x="16561" y="13951"/>
                  </a:lnTo>
                  <a:lnTo>
                    <a:pt x="16565" y="13972"/>
                  </a:lnTo>
                  <a:lnTo>
                    <a:pt x="16574" y="14021"/>
                  </a:lnTo>
                  <a:lnTo>
                    <a:pt x="16577" y="14054"/>
                  </a:lnTo>
                  <a:lnTo>
                    <a:pt x="16577" y="14097"/>
                  </a:lnTo>
                  <a:lnTo>
                    <a:pt x="16587" y="14097"/>
                  </a:lnTo>
                  <a:lnTo>
                    <a:pt x="16605" y="14103"/>
                  </a:lnTo>
                  <a:lnTo>
                    <a:pt x="16618" y="14108"/>
                  </a:lnTo>
                  <a:lnTo>
                    <a:pt x="16627" y="14108"/>
                  </a:lnTo>
                  <a:lnTo>
                    <a:pt x="16637" y="14097"/>
                  </a:lnTo>
                  <a:lnTo>
                    <a:pt x="16643" y="14086"/>
                  </a:lnTo>
                  <a:lnTo>
                    <a:pt x="16649" y="14081"/>
                  </a:lnTo>
                  <a:lnTo>
                    <a:pt x="16659" y="14081"/>
                  </a:lnTo>
                  <a:lnTo>
                    <a:pt x="16665" y="14086"/>
                  </a:lnTo>
                  <a:lnTo>
                    <a:pt x="16678" y="14108"/>
                  </a:lnTo>
                  <a:lnTo>
                    <a:pt x="16678" y="14163"/>
                  </a:lnTo>
                  <a:lnTo>
                    <a:pt x="16681" y="14168"/>
                  </a:lnTo>
                  <a:lnTo>
                    <a:pt x="16684" y="14168"/>
                  </a:lnTo>
                  <a:lnTo>
                    <a:pt x="16703" y="14146"/>
                  </a:lnTo>
                  <a:lnTo>
                    <a:pt x="16706" y="14141"/>
                  </a:lnTo>
                  <a:lnTo>
                    <a:pt x="16712" y="14141"/>
                  </a:lnTo>
                  <a:lnTo>
                    <a:pt x="16725" y="14146"/>
                  </a:lnTo>
                  <a:lnTo>
                    <a:pt x="16737" y="14146"/>
                  </a:lnTo>
                  <a:lnTo>
                    <a:pt x="16741" y="14141"/>
                  </a:lnTo>
                  <a:lnTo>
                    <a:pt x="16747" y="14125"/>
                  </a:lnTo>
                  <a:lnTo>
                    <a:pt x="16750" y="14114"/>
                  </a:lnTo>
                  <a:lnTo>
                    <a:pt x="16756" y="14108"/>
                  </a:lnTo>
                  <a:lnTo>
                    <a:pt x="16759" y="14108"/>
                  </a:lnTo>
                  <a:lnTo>
                    <a:pt x="16766" y="14114"/>
                  </a:lnTo>
                  <a:lnTo>
                    <a:pt x="16775" y="14125"/>
                  </a:lnTo>
                  <a:lnTo>
                    <a:pt x="16778" y="14130"/>
                  </a:lnTo>
                  <a:lnTo>
                    <a:pt x="16791" y="14130"/>
                  </a:lnTo>
                  <a:lnTo>
                    <a:pt x="16791" y="14152"/>
                  </a:lnTo>
                  <a:lnTo>
                    <a:pt x="16794" y="14157"/>
                  </a:lnTo>
                  <a:lnTo>
                    <a:pt x="16800" y="14157"/>
                  </a:lnTo>
                  <a:lnTo>
                    <a:pt x="16819" y="14146"/>
                  </a:lnTo>
                  <a:lnTo>
                    <a:pt x="16829" y="14146"/>
                  </a:lnTo>
                  <a:lnTo>
                    <a:pt x="16838" y="14152"/>
                  </a:lnTo>
                  <a:lnTo>
                    <a:pt x="16844" y="14163"/>
                  </a:lnTo>
                  <a:lnTo>
                    <a:pt x="16851" y="14179"/>
                  </a:lnTo>
                  <a:lnTo>
                    <a:pt x="16857" y="14212"/>
                  </a:lnTo>
                  <a:lnTo>
                    <a:pt x="16854" y="14233"/>
                  </a:lnTo>
                  <a:lnTo>
                    <a:pt x="16854" y="14244"/>
                  </a:lnTo>
                  <a:lnTo>
                    <a:pt x="16860" y="14250"/>
                  </a:lnTo>
                  <a:lnTo>
                    <a:pt x="16870" y="14244"/>
                  </a:lnTo>
                  <a:lnTo>
                    <a:pt x="16882" y="14233"/>
                  </a:lnTo>
                  <a:lnTo>
                    <a:pt x="16907" y="14206"/>
                  </a:lnTo>
                  <a:lnTo>
                    <a:pt x="16917" y="14195"/>
                  </a:lnTo>
                  <a:lnTo>
                    <a:pt x="16926" y="14190"/>
                  </a:lnTo>
                  <a:lnTo>
                    <a:pt x="16932" y="14190"/>
                  </a:lnTo>
                  <a:lnTo>
                    <a:pt x="16939" y="14179"/>
                  </a:lnTo>
                  <a:lnTo>
                    <a:pt x="16945" y="14157"/>
                  </a:lnTo>
                  <a:lnTo>
                    <a:pt x="16948" y="14125"/>
                  </a:lnTo>
                  <a:lnTo>
                    <a:pt x="16951" y="14097"/>
                  </a:lnTo>
                  <a:lnTo>
                    <a:pt x="16954" y="14086"/>
                  </a:lnTo>
                  <a:lnTo>
                    <a:pt x="16961" y="14076"/>
                  </a:lnTo>
                  <a:lnTo>
                    <a:pt x="16964" y="14054"/>
                  </a:lnTo>
                  <a:lnTo>
                    <a:pt x="16967" y="14038"/>
                  </a:lnTo>
                  <a:lnTo>
                    <a:pt x="16970" y="14032"/>
                  </a:lnTo>
                  <a:lnTo>
                    <a:pt x="16980" y="14027"/>
                  </a:lnTo>
                  <a:lnTo>
                    <a:pt x="16983" y="14021"/>
                  </a:lnTo>
                  <a:lnTo>
                    <a:pt x="16983" y="13999"/>
                  </a:lnTo>
                  <a:lnTo>
                    <a:pt x="16980" y="13972"/>
                  </a:lnTo>
                  <a:lnTo>
                    <a:pt x="16976" y="13951"/>
                  </a:lnTo>
                  <a:lnTo>
                    <a:pt x="16976" y="13929"/>
                  </a:lnTo>
                  <a:lnTo>
                    <a:pt x="16989" y="13896"/>
                  </a:lnTo>
                  <a:lnTo>
                    <a:pt x="17002" y="13869"/>
                  </a:lnTo>
                  <a:lnTo>
                    <a:pt x="17008" y="13858"/>
                  </a:lnTo>
                  <a:lnTo>
                    <a:pt x="17014" y="13842"/>
                  </a:lnTo>
                  <a:lnTo>
                    <a:pt x="17017" y="13831"/>
                  </a:lnTo>
                  <a:lnTo>
                    <a:pt x="17024" y="13820"/>
                  </a:lnTo>
                  <a:lnTo>
                    <a:pt x="17036" y="13815"/>
                  </a:lnTo>
                  <a:lnTo>
                    <a:pt x="17042" y="13809"/>
                  </a:lnTo>
                  <a:lnTo>
                    <a:pt x="17046" y="13798"/>
                  </a:lnTo>
                  <a:lnTo>
                    <a:pt x="17046" y="13646"/>
                  </a:lnTo>
                  <a:lnTo>
                    <a:pt x="17055" y="13597"/>
                  </a:lnTo>
                  <a:lnTo>
                    <a:pt x="17061" y="13592"/>
                  </a:lnTo>
                  <a:lnTo>
                    <a:pt x="17068" y="13581"/>
                  </a:lnTo>
                  <a:lnTo>
                    <a:pt x="17071" y="13570"/>
                  </a:lnTo>
                  <a:lnTo>
                    <a:pt x="17077" y="13570"/>
                  </a:lnTo>
                  <a:lnTo>
                    <a:pt x="17086" y="13581"/>
                  </a:lnTo>
                  <a:lnTo>
                    <a:pt x="17099" y="13592"/>
                  </a:lnTo>
                  <a:lnTo>
                    <a:pt x="17115" y="13597"/>
                  </a:lnTo>
                  <a:lnTo>
                    <a:pt x="17127" y="13592"/>
                  </a:lnTo>
                  <a:lnTo>
                    <a:pt x="17134" y="13581"/>
                  </a:lnTo>
                  <a:lnTo>
                    <a:pt x="17130" y="13570"/>
                  </a:lnTo>
                  <a:lnTo>
                    <a:pt x="17080" y="13483"/>
                  </a:lnTo>
                  <a:lnTo>
                    <a:pt x="17071" y="13461"/>
                  </a:lnTo>
                  <a:lnTo>
                    <a:pt x="17064" y="13440"/>
                  </a:lnTo>
                  <a:lnTo>
                    <a:pt x="17064" y="13429"/>
                  </a:lnTo>
                  <a:lnTo>
                    <a:pt x="17068" y="13423"/>
                  </a:lnTo>
                  <a:lnTo>
                    <a:pt x="17074" y="13401"/>
                  </a:lnTo>
                  <a:lnTo>
                    <a:pt x="17061" y="13358"/>
                  </a:lnTo>
                  <a:lnTo>
                    <a:pt x="17055" y="13342"/>
                  </a:lnTo>
                  <a:lnTo>
                    <a:pt x="17052" y="13325"/>
                  </a:lnTo>
                  <a:lnTo>
                    <a:pt x="17052" y="13309"/>
                  </a:lnTo>
                  <a:lnTo>
                    <a:pt x="17049" y="13298"/>
                  </a:lnTo>
                  <a:lnTo>
                    <a:pt x="17039" y="13293"/>
                  </a:lnTo>
                  <a:lnTo>
                    <a:pt x="17033" y="13282"/>
                  </a:lnTo>
                  <a:lnTo>
                    <a:pt x="17033" y="13244"/>
                  </a:lnTo>
                  <a:lnTo>
                    <a:pt x="17046" y="13222"/>
                  </a:lnTo>
                  <a:lnTo>
                    <a:pt x="17055" y="13227"/>
                  </a:lnTo>
                  <a:lnTo>
                    <a:pt x="17058" y="13227"/>
                  </a:lnTo>
                  <a:lnTo>
                    <a:pt x="17061" y="13222"/>
                  </a:lnTo>
                  <a:lnTo>
                    <a:pt x="17055" y="13200"/>
                  </a:lnTo>
                  <a:lnTo>
                    <a:pt x="17042" y="13179"/>
                  </a:lnTo>
                  <a:lnTo>
                    <a:pt x="17039" y="13162"/>
                  </a:lnTo>
                  <a:lnTo>
                    <a:pt x="17039" y="13157"/>
                  </a:lnTo>
                  <a:lnTo>
                    <a:pt x="17042" y="13157"/>
                  </a:lnTo>
                  <a:lnTo>
                    <a:pt x="17042" y="13151"/>
                  </a:lnTo>
                  <a:lnTo>
                    <a:pt x="17049" y="13146"/>
                  </a:lnTo>
                  <a:lnTo>
                    <a:pt x="17049" y="13119"/>
                  </a:lnTo>
                  <a:lnTo>
                    <a:pt x="17058" y="13135"/>
                  </a:lnTo>
                  <a:lnTo>
                    <a:pt x="17068" y="13140"/>
                  </a:lnTo>
                  <a:lnTo>
                    <a:pt x="17074" y="13140"/>
                  </a:lnTo>
                  <a:lnTo>
                    <a:pt x="17080" y="13135"/>
                  </a:lnTo>
                  <a:lnTo>
                    <a:pt x="17090" y="13130"/>
                  </a:lnTo>
                  <a:lnTo>
                    <a:pt x="17099" y="13130"/>
                  </a:lnTo>
                  <a:lnTo>
                    <a:pt x="17108" y="13124"/>
                  </a:lnTo>
                  <a:lnTo>
                    <a:pt x="17108" y="13113"/>
                  </a:lnTo>
                  <a:lnTo>
                    <a:pt x="17099" y="13092"/>
                  </a:lnTo>
                  <a:lnTo>
                    <a:pt x="17086" y="13075"/>
                  </a:lnTo>
                  <a:lnTo>
                    <a:pt x="17080" y="13064"/>
                  </a:lnTo>
                  <a:lnTo>
                    <a:pt x="17083" y="13054"/>
                  </a:lnTo>
                  <a:lnTo>
                    <a:pt x="17093" y="13037"/>
                  </a:lnTo>
                  <a:lnTo>
                    <a:pt x="17099" y="13043"/>
                  </a:lnTo>
                  <a:lnTo>
                    <a:pt x="17102" y="13048"/>
                  </a:lnTo>
                  <a:lnTo>
                    <a:pt x="17134" y="13037"/>
                  </a:lnTo>
                  <a:lnTo>
                    <a:pt x="17143" y="13026"/>
                  </a:lnTo>
                  <a:lnTo>
                    <a:pt x="17149" y="13010"/>
                  </a:lnTo>
                  <a:lnTo>
                    <a:pt x="17149" y="12983"/>
                  </a:lnTo>
                  <a:lnTo>
                    <a:pt x="17130" y="12983"/>
                  </a:lnTo>
                  <a:lnTo>
                    <a:pt x="17127" y="12977"/>
                  </a:lnTo>
                  <a:lnTo>
                    <a:pt x="17121" y="12972"/>
                  </a:lnTo>
                  <a:lnTo>
                    <a:pt x="17118" y="12967"/>
                  </a:lnTo>
                  <a:lnTo>
                    <a:pt x="17112" y="12961"/>
                  </a:lnTo>
                  <a:lnTo>
                    <a:pt x="17108" y="12956"/>
                  </a:lnTo>
                  <a:lnTo>
                    <a:pt x="17102" y="12939"/>
                  </a:lnTo>
                  <a:lnTo>
                    <a:pt x="17096" y="12934"/>
                  </a:lnTo>
                  <a:lnTo>
                    <a:pt x="17086" y="12934"/>
                  </a:lnTo>
                  <a:lnTo>
                    <a:pt x="17083" y="12939"/>
                  </a:lnTo>
                  <a:lnTo>
                    <a:pt x="17074" y="12950"/>
                  </a:lnTo>
                  <a:lnTo>
                    <a:pt x="17071" y="12950"/>
                  </a:lnTo>
                  <a:lnTo>
                    <a:pt x="17068" y="12945"/>
                  </a:lnTo>
                  <a:lnTo>
                    <a:pt x="17068" y="12934"/>
                  </a:lnTo>
                  <a:lnTo>
                    <a:pt x="17071" y="12934"/>
                  </a:lnTo>
                  <a:lnTo>
                    <a:pt x="17074" y="12928"/>
                  </a:lnTo>
                  <a:lnTo>
                    <a:pt x="17074" y="12912"/>
                  </a:lnTo>
                  <a:lnTo>
                    <a:pt x="17071" y="12907"/>
                  </a:lnTo>
                  <a:lnTo>
                    <a:pt x="17071" y="12901"/>
                  </a:lnTo>
                  <a:lnTo>
                    <a:pt x="17061" y="12907"/>
                  </a:lnTo>
                  <a:lnTo>
                    <a:pt x="17055" y="12912"/>
                  </a:lnTo>
                  <a:lnTo>
                    <a:pt x="17052" y="12912"/>
                  </a:lnTo>
                  <a:lnTo>
                    <a:pt x="17049" y="12907"/>
                  </a:lnTo>
                  <a:lnTo>
                    <a:pt x="17049" y="12869"/>
                  </a:lnTo>
                  <a:lnTo>
                    <a:pt x="17052" y="12852"/>
                  </a:lnTo>
                  <a:lnTo>
                    <a:pt x="17046" y="12836"/>
                  </a:lnTo>
                  <a:lnTo>
                    <a:pt x="17039" y="12825"/>
                  </a:lnTo>
                  <a:lnTo>
                    <a:pt x="17036" y="12831"/>
                  </a:lnTo>
                  <a:lnTo>
                    <a:pt x="17033" y="12831"/>
                  </a:lnTo>
                  <a:lnTo>
                    <a:pt x="17027" y="12825"/>
                  </a:lnTo>
                  <a:lnTo>
                    <a:pt x="17020" y="12782"/>
                  </a:lnTo>
                  <a:lnTo>
                    <a:pt x="17017" y="12776"/>
                  </a:lnTo>
                  <a:lnTo>
                    <a:pt x="17014" y="12776"/>
                  </a:lnTo>
                  <a:lnTo>
                    <a:pt x="17008" y="12798"/>
                  </a:lnTo>
                  <a:lnTo>
                    <a:pt x="17005" y="12814"/>
                  </a:lnTo>
                  <a:lnTo>
                    <a:pt x="16998" y="12831"/>
                  </a:lnTo>
                  <a:lnTo>
                    <a:pt x="16995" y="12831"/>
                  </a:lnTo>
                  <a:lnTo>
                    <a:pt x="16995" y="12809"/>
                  </a:lnTo>
                  <a:lnTo>
                    <a:pt x="16998" y="12782"/>
                  </a:lnTo>
                  <a:lnTo>
                    <a:pt x="16992" y="12771"/>
                  </a:lnTo>
                  <a:lnTo>
                    <a:pt x="16986" y="12776"/>
                  </a:lnTo>
                  <a:lnTo>
                    <a:pt x="16986" y="12793"/>
                  </a:lnTo>
                  <a:lnTo>
                    <a:pt x="16970" y="12847"/>
                  </a:lnTo>
                  <a:lnTo>
                    <a:pt x="16961" y="12874"/>
                  </a:lnTo>
                  <a:lnTo>
                    <a:pt x="16951" y="12890"/>
                  </a:lnTo>
                  <a:lnTo>
                    <a:pt x="16945" y="12923"/>
                  </a:lnTo>
                  <a:lnTo>
                    <a:pt x="16942" y="12934"/>
                  </a:lnTo>
                  <a:lnTo>
                    <a:pt x="16939" y="12939"/>
                  </a:lnTo>
                  <a:lnTo>
                    <a:pt x="16939" y="12945"/>
                  </a:lnTo>
                  <a:lnTo>
                    <a:pt x="16936" y="12961"/>
                  </a:lnTo>
                  <a:lnTo>
                    <a:pt x="16932" y="12972"/>
                  </a:lnTo>
                  <a:lnTo>
                    <a:pt x="16923" y="12972"/>
                  </a:lnTo>
                  <a:lnTo>
                    <a:pt x="16920" y="12967"/>
                  </a:lnTo>
                  <a:lnTo>
                    <a:pt x="16914" y="12972"/>
                  </a:lnTo>
                  <a:lnTo>
                    <a:pt x="16904" y="12994"/>
                  </a:lnTo>
                  <a:lnTo>
                    <a:pt x="16904" y="12999"/>
                  </a:lnTo>
                  <a:lnTo>
                    <a:pt x="16907" y="12999"/>
                  </a:lnTo>
                  <a:lnTo>
                    <a:pt x="16914" y="13010"/>
                  </a:lnTo>
                  <a:lnTo>
                    <a:pt x="16917" y="13021"/>
                  </a:lnTo>
                  <a:lnTo>
                    <a:pt x="16917" y="13032"/>
                  </a:lnTo>
                  <a:lnTo>
                    <a:pt x="16910" y="13043"/>
                  </a:lnTo>
                  <a:lnTo>
                    <a:pt x="16904" y="13048"/>
                  </a:lnTo>
                  <a:lnTo>
                    <a:pt x="16895" y="13048"/>
                  </a:lnTo>
                  <a:lnTo>
                    <a:pt x="16888" y="13059"/>
                  </a:lnTo>
                  <a:lnTo>
                    <a:pt x="16882" y="13064"/>
                  </a:lnTo>
                  <a:lnTo>
                    <a:pt x="16882" y="13054"/>
                  </a:lnTo>
                  <a:lnTo>
                    <a:pt x="16885" y="13037"/>
                  </a:lnTo>
                  <a:lnTo>
                    <a:pt x="16885" y="13032"/>
                  </a:lnTo>
                  <a:lnTo>
                    <a:pt x="16882" y="13032"/>
                  </a:lnTo>
                  <a:lnTo>
                    <a:pt x="16876" y="13037"/>
                  </a:lnTo>
                  <a:lnTo>
                    <a:pt x="16866" y="13054"/>
                  </a:lnTo>
                  <a:lnTo>
                    <a:pt x="16841" y="13086"/>
                  </a:lnTo>
                  <a:lnTo>
                    <a:pt x="16822" y="13097"/>
                  </a:lnTo>
                  <a:lnTo>
                    <a:pt x="16819" y="13092"/>
                  </a:lnTo>
                  <a:lnTo>
                    <a:pt x="16816" y="13097"/>
                  </a:lnTo>
                  <a:lnTo>
                    <a:pt x="16816" y="13124"/>
                  </a:lnTo>
                  <a:lnTo>
                    <a:pt x="16810" y="13157"/>
                  </a:lnTo>
                  <a:lnTo>
                    <a:pt x="16794" y="13184"/>
                  </a:lnTo>
                  <a:lnTo>
                    <a:pt x="16775" y="13222"/>
                  </a:lnTo>
                  <a:lnTo>
                    <a:pt x="16769" y="13244"/>
                  </a:lnTo>
                  <a:lnTo>
                    <a:pt x="16763" y="13271"/>
                  </a:lnTo>
                  <a:lnTo>
                    <a:pt x="16756" y="13287"/>
                  </a:lnTo>
                  <a:lnTo>
                    <a:pt x="16744" y="13298"/>
                  </a:lnTo>
                  <a:lnTo>
                    <a:pt x="16712" y="13309"/>
                  </a:lnTo>
                  <a:lnTo>
                    <a:pt x="16678" y="13320"/>
                  </a:lnTo>
                  <a:lnTo>
                    <a:pt x="16665" y="13325"/>
                  </a:lnTo>
                  <a:lnTo>
                    <a:pt x="16659" y="13336"/>
                  </a:lnTo>
                  <a:lnTo>
                    <a:pt x="16656" y="13347"/>
                  </a:lnTo>
                  <a:lnTo>
                    <a:pt x="16656" y="13396"/>
                  </a:lnTo>
                  <a:lnTo>
                    <a:pt x="16653" y="13396"/>
                  </a:lnTo>
                  <a:lnTo>
                    <a:pt x="16646" y="13391"/>
                  </a:lnTo>
                  <a:lnTo>
                    <a:pt x="16643" y="13385"/>
                  </a:lnTo>
                  <a:lnTo>
                    <a:pt x="16640" y="13385"/>
                  </a:lnTo>
                  <a:lnTo>
                    <a:pt x="16637" y="13396"/>
                  </a:lnTo>
                  <a:lnTo>
                    <a:pt x="16637" y="13407"/>
                  </a:lnTo>
                  <a:lnTo>
                    <a:pt x="16640" y="13418"/>
                  </a:lnTo>
                  <a:lnTo>
                    <a:pt x="16643" y="13423"/>
                  </a:lnTo>
                  <a:lnTo>
                    <a:pt x="16643" y="13429"/>
                  </a:lnTo>
                  <a:lnTo>
                    <a:pt x="16640" y="13434"/>
                  </a:lnTo>
                  <a:lnTo>
                    <a:pt x="16637" y="13450"/>
                  </a:lnTo>
                  <a:lnTo>
                    <a:pt x="16634" y="13472"/>
                  </a:lnTo>
                  <a:lnTo>
                    <a:pt x="16631" y="13483"/>
                  </a:lnTo>
                  <a:lnTo>
                    <a:pt x="16627" y="13488"/>
                  </a:lnTo>
                  <a:lnTo>
                    <a:pt x="16634" y="13505"/>
                  </a:lnTo>
                  <a:lnTo>
                    <a:pt x="16637" y="13516"/>
                  </a:lnTo>
                  <a:lnTo>
                    <a:pt x="16637" y="13521"/>
                  </a:lnTo>
                  <a:lnTo>
                    <a:pt x="16624" y="13505"/>
                  </a:lnTo>
                  <a:lnTo>
                    <a:pt x="16605" y="13494"/>
                  </a:lnTo>
                  <a:lnTo>
                    <a:pt x="16599" y="13494"/>
                  </a:lnTo>
                  <a:lnTo>
                    <a:pt x="16596" y="13488"/>
                  </a:lnTo>
                  <a:lnTo>
                    <a:pt x="16596" y="13483"/>
                  </a:lnTo>
                  <a:lnTo>
                    <a:pt x="16599" y="13472"/>
                  </a:lnTo>
                  <a:lnTo>
                    <a:pt x="16593" y="13472"/>
                  </a:lnTo>
                  <a:lnTo>
                    <a:pt x="16587" y="13467"/>
                  </a:lnTo>
                  <a:lnTo>
                    <a:pt x="16583" y="13461"/>
                  </a:lnTo>
                  <a:lnTo>
                    <a:pt x="16583" y="13467"/>
                  </a:lnTo>
                  <a:lnTo>
                    <a:pt x="16580" y="13472"/>
                  </a:lnTo>
                  <a:lnTo>
                    <a:pt x="16574" y="13478"/>
                  </a:lnTo>
                  <a:lnTo>
                    <a:pt x="16565" y="13478"/>
                  </a:lnTo>
                  <a:lnTo>
                    <a:pt x="16546" y="13456"/>
                  </a:lnTo>
                  <a:lnTo>
                    <a:pt x="16543" y="13434"/>
                  </a:lnTo>
                  <a:lnTo>
                    <a:pt x="16533" y="13434"/>
                  </a:lnTo>
                  <a:lnTo>
                    <a:pt x="16527" y="13440"/>
                  </a:lnTo>
                  <a:lnTo>
                    <a:pt x="16521" y="13456"/>
                  </a:lnTo>
                  <a:lnTo>
                    <a:pt x="16514" y="13478"/>
                  </a:lnTo>
                  <a:lnTo>
                    <a:pt x="16511" y="13494"/>
                  </a:lnTo>
                  <a:close/>
                  <a:moveTo>
                    <a:pt x="19406" y="11700"/>
                  </a:moveTo>
                  <a:lnTo>
                    <a:pt x="19412" y="11705"/>
                  </a:lnTo>
                  <a:lnTo>
                    <a:pt x="19415" y="11705"/>
                  </a:lnTo>
                  <a:lnTo>
                    <a:pt x="19422" y="11694"/>
                  </a:lnTo>
                  <a:lnTo>
                    <a:pt x="19428" y="11678"/>
                  </a:lnTo>
                  <a:lnTo>
                    <a:pt x="19434" y="11673"/>
                  </a:lnTo>
                  <a:lnTo>
                    <a:pt x="19441" y="11662"/>
                  </a:lnTo>
                  <a:lnTo>
                    <a:pt x="19444" y="11640"/>
                  </a:lnTo>
                  <a:lnTo>
                    <a:pt x="19450" y="11618"/>
                  </a:lnTo>
                  <a:lnTo>
                    <a:pt x="19450" y="11613"/>
                  </a:lnTo>
                  <a:lnTo>
                    <a:pt x="19447" y="11607"/>
                  </a:lnTo>
                  <a:lnTo>
                    <a:pt x="19441" y="11607"/>
                  </a:lnTo>
                  <a:lnTo>
                    <a:pt x="19441" y="11602"/>
                  </a:lnTo>
                  <a:lnTo>
                    <a:pt x="19434" y="11591"/>
                  </a:lnTo>
                  <a:lnTo>
                    <a:pt x="19422" y="11591"/>
                  </a:lnTo>
                  <a:lnTo>
                    <a:pt x="19406" y="11602"/>
                  </a:lnTo>
                  <a:lnTo>
                    <a:pt x="19390" y="11624"/>
                  </a:lnTo>
                  <a:lnTo>
                    <a:pt x="19387" y="11635"/>
                  </a:lnTo>
                  <a:lnTo>
                    <a:pt x="19387" y="11640"/>
                  </a:lnTo>
                  <a:lnTo>
                    <a:pt x="19381" y="11673"/>
                  </a:lnTo>
                  <a:lnTo>
                    <a:pt x="19375" y="11683"/>
                  </a:lnTo>
                  <a:lnTo>
                    <a:pt x="19371" y="11700"/>
                  </a:lnTo>
                  <a:lnTo>
                    <a:pt x="19375" y="11705"/>
                  </a:lnTo>
                  <a:lnTo>
                    <a:pt x="19381" y="11700"/>
                  </a:lnTo>
                  <a:lnTo>
                    <a:pt x="19390" y="11694"/>
                  </a:lnTo>
                  <a:lnTo>
                    <a:pt x="19406" y="11700"/>
                  </a:lnTo>
                  <a:close/>
                  <a:moveTo>
                    <a:pt x="16907" y="14619"/>
                  </a:moveTo>
                  <a:lnTo>
                    <a:pt x="16910" y="14614"/>
                  </a:lnTo>
                  <a:lnTo>
                    <a:pt x="16914" y="14619"/>
                  </a:lnTo>
                  <a:lnTo>
                    <a:pt x="16917" y="14619"/>
                  </a:lnTo>
                  <a:lnTo>
                    <a:pt x="16920" y="14614"/>
                  </a:lnTo>
                  <a:lnTo>
                    <a:pt x="16920" y="14608"/>
                  </a:lnTo>
                  <a:lnTo>
                    <a:pt x="16917" y="14603"/>
                  </a:lnTo>
                  <a:lnTo>
                    <a:pt x="16901" y="14603"/>
                  </a:lnTo>
                  <a:lnTo>
                    <a:pt x="16898" y="14608"/>
                  </a:lnTo>
                  <a:lnTo>
                    <a:pt x="16898" y="14614"/>
                  </a:lnTo>
                  <a:lnTo>
                    <a:pt x="16901" y="14619"/>
                  </a:lnTo>
                  <a:lnTo>
                    <a:pt x="16907" y="14619"/>
                  </a:lnTo>
                  <a:close/>
                  <a:moveTo>
                    <a:pt x="17228" y="14549"/>
                  </a:moveTo>
                  <a:lnTo>
                    <a:pt x="17231" y="14554"/>
                  </a:lnTo>
                  <a:lnTo>
                    <a:pt x="17234" y="14527"/>
                  </a:lnTo>
                  <a:lnTo>
                    <a:pt x="17234" y="14494"/>
                  </a:lnTo>
                  <a:lnTo>
                    <a:pt x="17231" y="14467"/>
                  </a:lnTo>
                  <a:lnTo>
                    <a:pt x="17228" y="14467"/>
                  </a:lnTo>
                  <a:lnTo>
                    <a:pt x="17228" y="14489"/>
                  </a:lnTo>
                  <a:lnTo>
                    <a:pt x="17225" y="14516"/>
                  </a:lnTo>
                  <a:lnTo>
                    <a:pt x="17228" y="14549"/>
                  </a:lnTo>
                  <a:close/>
                  <a:moveTo>
                    <a:pt x="17388" y="14820"/>
                  </a:moveTo>
                  <a:lnTo>
                    <a:pt x="17382" y="14826"/>
                  </a:lnTo>
                  <a:lnTo>
                    <a:pt x="17382" y="14831"/>
                  </a:lnTo>
                  <a:lnTo>
                    <a:pt x="17388" y="14831"/>
                  </a:lnTo>
                  <a:lnTo>
                    <a:pt x="17394" y="14826"/>
                  </a:lnTo>
                  <a:lnTo>
                    <a:pt x="17398" y="14820"/>
                  </a:lnTo>
                  <a:lnTo>
                    <a:pt x="17398" y="14815"/>
                  </a:lnTo>
                  <a:lnTo>
                    <a:pt x="17388" y="14820"/>
                  </a:lnTo>
                  <a:close/>
                  <a:moveTo>
                    <a:pt x="17410" y="14799"/>
                  </a:moveTo>
                  <a:lnTo>
                    <a:pt x="17407" y="14788"/>
                  </a:lnTo>
                  <a:lnTo>
                    <a:pt x="17398" y="14788"/>
                  </a:lnTo>
                  <a:lnTo>
                    <a:pt x="17394" y="14799"/>
                  </a:lnTo>
                  <a:lnTo>
                    <a:pt x="17391" y="14804"/>
                  </a:lnTo>
                  <a:lnTo>
                    <a:pt x="17391" y="14810"/>
                  </a:lnTo>
                  <a:lnTo>
                    <a:pt x="17407" y="14810"/>
                  </a:lnTo>
                  <a:lnTo>
                    <a:pt x="17410" y="14799"/>
                  </a:lnTo>
                  <a:close/>
                  <a:moveTo>
                    <a:pt x="17464" y="14793"/>
                  </a:moveTo>
                  <a:lnTo>
                    <a:pt x="17457" y="14804"/>
                  </a:lnTo>
                  <a:lnTo>
                    <a:pt x="17454" y="14799"/>
                  </a:lnTo>
                  <a:lnTo>
                    <a:pt x="17451" y="14799"/>
                  </a:lnTo>
                  <a:lnTo>
                    <a:pt x="17448" y="14804"/>
                  </a:lnTo>
                  <a:lnTo>
                    <a:pt x="17448" y="14815"/>
                  </a:lnTo>
                  <a:lnTo>
                    <a:pt x="17454" y="14826"/>
                  </a:lnTo>
                  <a:lnTo>
                    <a:pt x="17460" y="14826"/>
                  </a:lnTo>
                  <a:lnTo>
                    <a:pt x="17464" y="14820"/>
                  </a:lnTo>
                  <a:lnTo>
                    <a:pt x="17470" y="14799"/>
                  </a:lnTo>
                  <a:lnTo>
                    <a:pt x="17470" y="14782"/>
                  </a:lnTo>
                  <a:lnTo>
                    <a:pt x="17464" y="14793"/>
                  </a:lnTo>
                  <a:close/>
                  <a:moveTo>
                    <a:pt x="17413" y="15114"/>
                  </a:moveTo>
                  <a:lnTo>
                    <a:pt x="17416" y="15103"/>
                  </a:lnTo>
                  <a:lnTo>
                    <a:pt x="17416" y="15092"/>
                  </a:lnTo>
                  <a:lnTo>
                    <a:pt x="17413" y="15087"/>
                  </a:lnTo>
                  <a:lnTo>
                    <a:pt x="17407" y="15087"/>
                  </a:lnTo>
                  <a:lnTo>
                    <a:pt x="17404" y="15098"/>
                  </a:lnTo>
                  <a:lnTo>
                    <a:pt x="17394" y="15114"/>
                  </a:lnTo>
                  <a:lnTo>
                    <a:pt x="17385" y="15119"/>
                  </a:lnTo>
                  <a:lnTo>
                    <a:pt x="17379" y="15125"/>
                  </a:lnTo>
                  <a:lnTo>
                    <a:pt x="17376" y="15141"/>
                  </a:lnTo>
                  <a:lnTo>
                    <a:pt x="17376" y="15147"/>
                  </a:lnTo>
                  <a:lnTo>
                    <a:pt x="17379" y="15147"/>
                  </a:lnTo>
                  <a:lnTo>
                    <a:pt x="17391" y="15141"/>
                  </a:lnTo>
                  <a:lnTo>
                    <a:pt x="17413" y="15114"/>
                  </a:lnTo>
                  <a:close/>
                  <a:moveTo>
                    <a:pt x="17398" y="13853"/>
                  </a:moveTo>
                  <a:lnTo>
                    <a:pt x="17388" y="13853"/>
                  </a:lnTo>
                  <a:lnTo>
                    <a:pt x="17382" y="13858"/>
                  </a:lnTo>
                  <a:lnTo>
                    <a:pt x="17379" y="13880"/>
                  </a:lnTo>
                  <a:lnTo>
                    <a:pt x="17382" y="13907"/>
                  </a:lnTo>
                  <a:lnTo>
                    <a:pt x="17394" y="13885"/>
                  </a:lnTo>
                  <a:lnTo>
                    <a:pt x="17401" y="13864"/>
                  </a:lnTo>
                  <a:lnTo>
                    <a:pt x="17401" y="13853"/>
                  </a:lnTo>
                  <a:lnTo>
                    <a:pt x="17398" y="13853"/>
                  </a:lnTo>
                  <a:close/>
                  <a:moveTo>
                    <a:pt x="17420" y="13896"/>
                  </a:moveTo>
                  <a:lnTo>
                    <a:pt x="17426" y="13874"/>
                  </a:lnTo>
                  <a:lnTo>
                    <a:pt x="17423" y="13864"/>
                  </a:lnTo>
                  <a:lnTo>
                    <a:pt x="17413" y="13864"/>
                  </a:lnTo>
                  <a:lnTo>
                    <a:pt x="17410" y="13869"/>
                  </a:lnTo>
                  <a:lnTo>
                    <a:pt x="17410" y="13885"/>
                  </a:lnTo>
                  <a:lnTo>
                    <a:pt x="17413" y="13896"/>
                  </a:lnTo>
                  <a:lnTo>
                    <a:pt x="17420" y="13896"/>
                  </a:lnTo>
                  <a:close/>
                  <a:moveTo>
                    <a:pt x="16964" y="14206"/>
                  </a:moveTo>
                  <a:lnTo>
                    <a:pt x="16967" y="14179"/>
                  </a:lnTo>
                  <a:lnTo>
                    <a:pt x="16964" y="14152"/>
                  </a:lnTo>
                  <a:lnTo>
                    <a:pt x="16961" y="14135"/>
                  </a:lnTo>
                  <a:lnTo>
                    <a:pt x="16958" y="14135"/>
                  </a:lnTo>
                  <a:lnTo>
                    <a:pt x="16954" y="14141"/>
                  </a:lnTo>
                  <a:lnTo>
                    <a:pt x="16951" y="14163"/>
                  </a:lnTo>
                  <a:lnTo>
                    <a:pt x="16951" y="14201"/>
                  </a:lnTo>
                  <a:lnTo>
                    <a:pt x="16948" y="14233"/>
                  </a:lnTo>
                  <a:lnTo>
                    <a:pt x="16948" y="14239"/>
                  </a:lnTo>
                  <a:lnTo>
                    <a:pt x="16954" y="14239"/>
                  </a:lnTo>
                  <a:lnTo>
                    <a:pt x="16964" y="14206"/>
                  </a:lnTo>
                  <a:close/>
                  <a:moveTo>
                    <a:pt x="16448" y="13217"/>
                  </a:moveTo>
                  <a:lnTo>
                    <a:pt x="16455" y="13217"/>
                  </a:lnTo>
                  <a:lnTo>
                    <a:pt x="16458" y="13211"/>
                  </a:lnTo>
                  <a:lnTo>
                    <a:pt x="16461" y="13184"/>
                  </a:lnTo>
                  <a:lnTo>
                    <a:pt x="16458" y="13157"/>
                  </a:lnTo>
                  <a:lnTo>
                    <a:pt x="16455" y="13140"/>
                  </a:lnTo>
                  <a:lnTo>
                    <a:pt x="16448" y="13140"/>
                  </a:lnTo>
                  <a:lnTo>
                    <a:pt x="16442" y="13157"/>
                  </a:lnTo>
                  <a:lnTo>
                    <a:pt x="16439" y="13173"/>
                  </a:lnTo>
                  <a:lnTo>
                    <a:pt x="16439" y="13179"/>
                  </a:lnTo>
                  <a:lnTo>
                    <a:pt x="16442" y="13189"/>
                  </a:lnTo>
                  <a:lnTo>
                    <a:pt x="16448" y="13195"/>
                  </a:lnTo>
                  <a:lnTo>
                    <a:pt x="16445" y="13206"/>
                  </a:lnTo>
                  <a:lnTo>
                    <a:pt x="16442" y="13211"/>
                  </a:lnTo>
                  <a:lnTo>
                    <a:pt x="16448" y="13217"/>
                  </a:lnTo>
                  <a:close/>
                  <a:moveTo>
                    <a:pt x="15901" y="13972"/>
                  </a:moveTo>
                  <a:lnTo>
                    <a:pt x="15901" y="13989"/>
                  </a:lnTo>
                  <a:lnTo>
                    <a:pt x="15908" y="14005"/>
                  </a:lnTo>
                  <a:lnTo>
                    <a:pt x="15917" y="14016"/>
                  </a:lnTo>
                  <a:lnTo>
                    <a:pt x="15920" y="14016"/>
                  </a:lnTo>
                  <a:lnTo>
                    <a:pt x="15923" y="14010"/>
                  </a:lnTo>
                  <a:lnTo>
                    <a:pt x="15923" y="13994"/>
                  </a:lnTo>
                  <a:lnTo>
                    <a:pt x="15920" y="13978"/>
                  </a:lnTo>
                  <a:lnTo>
                    <a:pt x="15911" y="13967"/>
                  </a:lnTo>
                  <a:lnTo>
                    <a:pt x="15908" y="13972"/>
                  </a:lnTo>
                  <a:lnTo>
                    <a:pt x="15901" y="13972"/>
                  </a:lnTo>
                  <a:close/>
                  <a:moveTo>
                    <a:pt x="15930" y="14038"/>
                  </a:moveTo>
                  <a:lnTo>
                    <a:pt x="15927" y="14048"/>
                  </a:lnTo>
                  <a:lnTo>
                    <a:pt x="15927" y="14059"/>
                  </a:lnTo>
                  <a:lnTo>
                    <a:pt x="15930" y="14070"/>
                  </a:lnTo>
                  <a:lnTo>
                    <a:pt x="15936" y="14070"/>
                  </a:lnTo>
                  <a:lnTo>
                    <a:pt x="15942" y="14081"/>
                  </a:lnTo>
                  <a:lnTo>
                    <a:pt x="15949" y="14103"/>
                  </a:lnTo>
                  <a:lnTo>
                    <a:pt x="15952" y="14125"/>
                  </a:lnTo>
                  <a:lnTo>
                    <a:pt x="15955" y="14125"/>
                  </a:lnTo>
                  <a:lnTo>
                    <a:pt x="15958" y="14119"/>
                  </a:lnTo>
                  <a:lnTo>
                    <a:pt x="15958" y="14092"/>
                  </a:lnTo>
                  <a:lnTo>
                    <a:pt x="15949" y="14059"/>
                  </a:lnTo>
                  <a:lnTo>
                    <a:pt x="15939" y="14038"/>
                  </a:lnTo>
                  <a:lnTo>
                    <a:pt x="15933" y="14032"/>
                  </a:lnTo>
                  <a:lnTo>
                    <a:pt x="15930" y="14038"/>
                  </a:lnTo>
                  <a:close/>
                  <a:moveTo>
                    <a:pt x="16213" y="13782"/>
                  </a:moveTo>
                  <a:lnTo>
                    <a:pt x="16219" y="13771"/>
                  </a:lnTo>
                  <a:lnTo>
                    <a:pt x="16222" y="13760"/>
                  </a:lnTo>
                  <a:lnTo>
                    <a:pt x="16222" y="13749"/>
                  </a:lnTo>
                  <a:lnTo>
                    <a:pt x="16219" y="13744"/>
                  </a:lnTo>
                  <a:lnTo>
                    <a:pt x="16209" y="13744"/>
                  </a:lnTo>
                  <a:lnTo>
                    <a:pt x="16206" y="13749"/>
                  </a:lnTo>
                  <a:lnTo>
                    <a:pt x="16200" y="13771"/>
                  </a:lnTo>
                  <a:lnTo>
                    <a:pt x="16200" y="13777"/>
                  </a:lnTo>
                  <a:lnTo>
                    <a:pt x="16206" y="13787"/>
                  </a:lnTo>
                  <a:lnTo>
                    <a:pt x="16213" y="13782"/>
                  </a:lnTo>
                  <a:close/>
                  <a:moveTo>
                    <a:pt x="16247" y="13733"/>
                  </a:moveTo>
                  <a:lnTo>
                    <a:pt x="16238" y="13722"/>
                  </a:lnTo>
                  <a:lnTo>
                    <a:pt x="16222" y="13695"/>
                  </a:lnTo>
                  <a:lnTo>
                    <a:pt x="16216" y="13690"/>
                  </a:lnTo>
                  <a:lnTo>
                    <a:pt x="16213" y="13690"/>
                  </a:lnTo>
                  <a:lnTo>
                    <a:pt x="16216" y="13717"/>
                  </a:lnTo>
                  <a:lnTo>
                    <a:pt x="16216" y="13722"/>
                  </a:lnTo>
                  <a:lnTo>
                    <a:pt x="16219" y="13728"/>
                  </a:lnTo>
                  <a:lnTo>
                    <a:pt x="16231" y="13733"/>
                  </a:lnTo>
                  <a:lnTo>
                    <a:pt x="16241" y="13739"/>
                  </a:lnTo>
                  <a:lnTo>
                    <a:pt x="16247" y="13733"/>
                  </a:lnTo>
                  <a:close/>
                  <a:moveTo>
                    <a:pt x="16037" y="13412"/>
                  </a:moveTo>
                  <a:lnTo>
                    <a:pt x="16033" y="13412"/>
                  </a:lnTo>
                  <a:lnTo>
                    <a:pt x="16027" y="13418"/>
                  </a:lnTo>
                  <a:lnTo>
                    <a:pt x="16024" y="13429"/>
                  </a:lnTo>
                  <a:lnTo>
                    <a:pt x="16021" y="13445"/>
                  </a:lnTo>
                  <a:lnTo>
                    <a:pt x="16030" y="13461"/>
                  </a:lnTo>
                  <a:lnTo>
                    <a:pt x="16040" y="13445"/>
                  </a:lnTo>
                  <a:lnTo>
                    <a:pt x="16043" y="13423"/>
                  </a:lnTo>
                  <a:lnTo>
                    <a:pt x="16037" y="13412"/>
                  </a:lnTo>
                  <a:close/>
                  <a:moveTo>
                    <a:pt x="16147" y="13581"/>
                  </a:moveTo>
                  <a:lnTo>
                    <a:pt x="16143" y="13586"/>
                  </a:lnTo>
                  <a:lnTo>
                    <a:pt x="16143" y="13597"/>
                  </a:lnTo>
                  <a:lnTo>
                    <a:pt x="16147" y="13603"/>
                  </a:lnTo>
                  <a:lnTo>
                    <a:pt x="16153" y="13608"/>
                  </a:lnTo>
                  <a:lnTo>
                    <a:pt x="16156" y="13603"/>
                  </a:lnTo>
                  <a:lnTo>
                    <a:pt x="16156" y="13592"/>
                  </a:lnTo>
                  <a:lnTo>
                    <a:pt x="16150" y="13586"/>
                  </a:lnTo>
                  <a:lnTo>
                    <a:pt x="16147" y="13581"/>
                  </a:lnTo>
                  <a:close/>
                  <a:moveTo>
                    <a:pt x="16059" y="13483"/>
                  </a:moveTo>
                  <a:lnTo>
                    <a:pt x="16065" y="13494"/>
                  </a:lnTo>
                  <a:lnTo>
                    <a:pt x="16077" y="13510"/>
                  </a:lnTo>
                  <a:lnTo>
                    <a:pt x="16087" y="13521"/>
                  </a:lnTo>
                  <a:lnTo>
                    <a:pt x="16090" y="13516"/>
                  </a:lnTo>
                  <a:lnTo>
                    <a:pt x="16090" y="13499"/>
                  </a:lnTo>
                  <a:lnTo>
                    <a:pt x="16087" y="13494"/>
                  </a:lnTo>
                  <a:lnTo>
                    <a:pt x="16074" y="13483"/>
                  </a:lnTo>
                  <a:lnTo>
                    <a:pt x="16065" y="13478"/>
                  </a:lnTo>
                  <a:lnTo>
                    <a:pt x="16062" y="13478"/>
                  </a:lnTo>
                  <a:lnTo>
                    <a:pt x="16059" y="13483"/>
                  </a:lnTo>
                  <a:close/>
                  <a:moveTo>
                    <a:pt x="16081" y="13521"/>
                  </a:moveTo>
                  <a:lnTo>
                    <a:pt x="16077" y="13516"/>
                  </a:lnTo>
                  <a:lnTo>
                    <a:pt x="16074" y="13516"/>
                  </a:lnTo>
                  <a:lnTo>
                    <a:pt x="16071" y="13521"/>
                  </a:lnTo>
                  <a:lnTo>
                    <a:pt x="16071" y="13527"/>
                  </a:lnTo>
                  <a:lnTo>
                    <a:pt x="16077" y="13548"/>
                  </a:lnTo>
                  <a:lnTo>
                    <a:pt x="16081" y="13565"/>
                  </a:lnTo>
                  <a:lnTo>
                    <a:pt x="16084" y="13570"/>
                  </a:lnTo>
                  <a:lnTo>
                    <a:pt x="16087" y="13570"/>
                  </a:lnTo>
                  <a:lnTo>
                    <a:pt x="16087" y="13537"/>
                  </a:lnTo>
                  <a:lnTo>
                    <a:pt x="16084" y="13527"/>
                  </a:lnTo>
                  <a:lnTo>
                    <a:pt x="16081" y="13521"/>
                  </a:lnTo>
                  <a:close/>
                  <a:moveTo>
                    <a:pt x="16096" y="13554"/>
                  </a:moveTo>
                  <a:lnTo>
                    <a:pt x="16093" y="13548"/>
                  </a:lnTo>
                  <a:lnTo>
                    <a:pt x="16090" y="13570"/>
                  </a:lnTo>
                  <a:lnTo>
                    <a:pt x="16087" y="13581"/>
                  </a:lnTo>
                  <a:lnTo>
                    <a:pt x="16093" y="13592"/>
                  </a:lnTo>
                  <a:lnTo>
                    <a:pt x="16103" y="13592"/>
                  </a:lnTo>
                  <a:lnTo>
                    <a:pt x="16115" y="13597"/>
                  </a:lnTo>
                  <a:lnTo>
                    <a:pt x="16121" y="13603"/>
                  </a:lnTo>
                  <a:lnTo>
                    <a:pt x="16128" y="13603"/>
                  </a:lnTo>
                  <a:lnTo>
                    <a:pt x="16128" y="13592"/>
                  </a:lnTo>
                  <a:lnTo>
                    <a:pt x="16121" y="13581"/>
                  </a:lnTo>
                  <a:lnTo>
                    <a:pt x="16112" y="13570"/>
                  </a:lnTo>
                  <a:lnTo>
                    <a:pt x="16103" y="13565"/>
                  </a:lnTo>
                  <a:lnTo>
                    <a:pt x="16096" y="13554"/>
                  </a:lnTo>
                  <a:close/>
                  <a:moveTo>
                    <a:pt x="16131" y="13565"/>
                  </a:moveTo>
                  <a:lnTo>
                    <a:pt x="16125" y="13554"/>
                  </a:lnTo>
                  <a:lnTo>
                    <a:pt x="16115" y="13543"/>
                  </a:lnTo>
                  <a:lnTo>
                    <a:pt x="16103" y="13543"/>
                  </a:lnTo>
                  <a:lnTo>
                    <a:pt x="16103" y="13559"/>
                  </a:lnTo>
                  <a:lnTo>
                    <a:pt x="16112" y="13565"/>
                  </a:lnTo>
                  <a:lnTo>
                    <a:pt x="16125" y="13575"/>
                  </a:lnTo>
                  <a:lnTo>
                    <a:pt x="16128" y="13575"/>
                  </a:lnTo>
                  <a:lnTo>
                    <a:pt x="16131" y="13565"/>
                  </a:lnTo>
                  <a:close/>
                  <a:moveTo>
                    <a:pt x="16134" y="13603"/>
                  </a:moveTo>
                  <a:lnTo>
                    <a:pt x="16131" y="13608"/>
                  </a:lnTo>
                  <a:lnTo>
                    <a:pt x="16131" y="13624"/>
                  </a:lnTo>
                  <a:lnTo>
                    <a:pt x="16137" y="13630"/>
                  </a:lnTo>
                  <a:lnTo>
                    <a:pt x="16140" y="13624"/>
                  </a:lnTo>
                  <a:lnTo>
                    <a:pt x="16140" y="13619"/>
                  </a:lnTo>
                  <a:lnTo>
                    <a:pt x="16137" y="13608"/>
                  </a:lnTo>
                  <a:lnTo>
                    <a:pt x="16134" y="13603"/>
                  </a:lnTo>
                  <a:close/>
                  <a:moveTo>
                    <a:pt x="17812" y="14761"/>
                  </a:moveTo>
                  <a:lnTo>
                    <a:pt x="17819" y="14761"/>
                  </a:lnTo>
                  <a:lnTo>
                    <a:pt x="17822" y="14750"/>
                  </a:lnTo>
                  <a:lnTo>
                    <a:pt x="17822" y="14739"/>
                  </a:lnTo>
                  <a:lnTo>
                    <a:pt x="17816" y="14728"/>
                  </a:lnTo>
                  <a:lnTo>
                    <a:pt x="17806" y="14728"/>
                  </a:lnTo>
                  <a:lnTo>
                    <a:pt x="17803" y="14733"/>
                  </a:lnTo>
                  <a:lnTo>
                    <a:pt x="17806" y="14744"/>
                  </a:lnTo>
                  <a:lnTo>
                    <a:pt x="17812" y="14761"/>
                  </a:lnTo>
                  <a:close/>
                  <a:moveTo>
                    <a:pt x="18001" y="14483"/>
                  </a:moveTo>
                  <a:lnTo>
                    <a:pt x="18004" y="14489"/>
                  </a:lnTo>
                  <a:lnTo>
                    <a:pt x="18010" y="14478"/>
                  </a:lnTo>
                  <a:lnTo>
                    <a:pt x="18010" y="14467"/>
                  </a:lnTo>
                  <a:lnTo>
                    <a:pt x="18007" y="14451"/>
                  </a:lnTo>
                  <a:lnTo>
                    <a:pt x="18001" y="14445"/>
                  </a:lnTo>
                  <a:lnTo>
                    <a:pt x="17998" y="14451"/>
                  </a:lnTo>
                  <a:lnTo>
                    <a:pt x="18001" y="14483"/>
                  </a:lnTo>
                  <a:close/>
                  <a:moveTo>
                    <a:pt x="18017" y="14494"/>
                  </a:moveTo>
                  <a:lnTo>
                    <a:pt x="18026" y="14451"/>
                  </a:lnTo>
                  <a:lnTo>
                    <a:pt x="18036" y="14418"/>
                  </a:lnTo>
                  <a:lnTo>
                    <a:pt x="18036" y="14391"/>
                  </a:lnTo>
                  <a:lnTo>
                    <a:pt x="18032" y="14396"/>
                  </a:lnTo>
                  <a:lnTo>
                    <a:pt x="18023" y="14418"/>
                  </a:lnTo>
                  <a:lnTo>
                    <a:pt x="18017" y="14451"/>
                  </a:lnTo>
                  <a:lnTo>
                    <a:pt x="18017" y="14494"/>
                  </a:lnTo>
                  <a:close/>
                  <a:moveTo>
                    <a:pt x="17696" y="14782"/>
                  </a:moveTo>
                  <a:lnTo>
                    <a:pt x="17702" y="14793"/>
                  </a:lnTo>
                  <a:lnTo>
                    <a:pt x="17709" y="14788"/>
                  </a:lnTo>
                  <a:lnTo>
                    <a:pt x="17709" y="14782"/>
                  </a:lnTo>
                  <a:lnTo>
                    <a:pt x="17706" y="14777"/>
                  </a:lnTo>
                  <a:lnTo>
                    <a:pt x="17699" y="14772"/>
                  </a:lnTo>
                  <a:lnTo>
                    <a:pt x="17693" y="14772"/>
                  </a:lnTo>
                  <a:lnTo>
                    <a:pt x="17693" y="14777"/>
                  </a:lnTo>
                  <a:lnTo>
                    <a:pt x="17696" y="14782"/>
                  </a:lnTo>
                  <a:close/>
                  <a:moveTo>
                    <a:pt x="18111" y="14532"/>
                  </a:moveTo>
                  <a:lnTo>
                    <a:pt x="18102" y="14521"/>
                  </a:lnTo>
                  <a:lnTo>
                    <a:pt x="18098" y="14511"/>
                  </a:lnTo>
                  <a:lnTo>
                    <a:pt x="18098" y="14500"/>
                  </a:lnTo>
                  <a:lnTo>
                    <a:pt x="18095" y="14505"/>
                  </a:lnTo>
                  <a:lnTo>
                    <a:pt x="18095" y="14516"/>
                  </a:lnTo>
                  <a:lnTo>
                    <a:pt x="18098" y="14527"/>
                  </a:lnTo>
                  <a:lnTo>
                    <a:pt x="18108" y="14538"/>
                  </a:lnTo>
                  <a:lnTo>
                    <a:pt x="18117" y="14559"/>
                  </a:lnTo>
                  <a:lnTo>
                    <a:pt x="18120" y="14554"/>
                  </a:lnTo>
                  <a:lnTo>
                    <a:pt x="18117" y="14543"/>
                  </a:lnTo>
                  <a:lnTo>
                    <a:pt x="18111" y="14532"/>
                  </a:lnTo>
                  <a:close/>
                  <a:moveTo>
                    <a:pt x="18391" y="14815"/>
                  </a:moveTo>
                  <a:lnTo>
                    <a:pt x="18397" y="14810"/>
                  </a:lnTo>
                  <a:lnTo>
                    <a:pt x="18397" y="14804"/>
                  </a:lnTo>
                  <a:lnTo>
                    <a:pt x="18391" y="14782"/>
                  </a:lnTo>
                  <a:lnTo>
                    <a:pt x="18391" y="14777"/>
                  </a:lnTo>
                  <a:lnTo>
                    <a:pt x="18388" y="14777"/>
                  </a:lnTo>
                  <a:lnTo>
                    <a:pt x="18385" y="14788"/>
                  </a:lnTo>
                  <a:lnTo>
                    <a:pt x="18378" y="14793"/>
                  </a:lnTo>
                  <a:lnTo>
                    <a:pt x="18378" y="14804"/>
                  </a:lnTo>
                  <a:lnTo>
                    <a:pt x="18381" y="14810"/>
                  </a:lnTo>
                  <a:lnTo>
                    <a:pt x="18391" y="14815"/>
                  </a:lnTo>
                  <a:close/>
                  <a:moveTo>
                    <a:pt x="18344" y="13902"/>
                  </a:moveTo>
                  <a:lnTo>
                    <a:pt x="18334" y="13896"/>
                  </a:lnTo>
                  <a:lnTo>
                    <a:pt x="18322" y="13896"/>
                  </a:lnTo>
                  <a:lnTo>
                    <a:pt x="18303" y="13907"/>
                  </a:lnTo>
                  <a:lnTo>
                    <a:pt x="18290" y="13929"/>
                  </a:lnTo>
                  <a:lnTo>
                    <a:pt x="18287" y="13940"/>
                  </a:lnTo>
                  <a:lnTo>
                    <a:pt x="18287" y="13961"/>
                  </a:lnTo>
                  <a:lnTo>
                    <a:pt x="18284" y="13972"/>
                  </a:lnTo>
                  <a:lnTo>
                    <a:pt x="18271" y="13989"/>
                  </a:lnTo>
                  <a:lnTo>
                    <a:pt x="18259" y="13994"/>
                  </a:lnTo>
                  <a:lnTo>
                    <a:pt x="18243" y="13994"/>
                  </a:lnTo>
                  <a:lnTo>
                    <a:pt x="18237" y="13999"/>
                  </a:lnTo>
                  <a:lnTo>
                    <a:pt x="18227" y="14016"/>
                  </a:lnTo>
                  <a:lnTo>
                    <a:pt x="18205" y="14070"/>
                  </a:lnTo>
                  <a:lnTo>
                    <a:pt x="18193" y="14103"/>
                  </a:lnTo>
                  <a:lnTo>
                    <a:pt x="18180" y="14125"/>
                  </a:lnTo>
                  <a:lnTo>
                    <a:pt x="18168" y="14141"/>
                  </a:lnTo>
                  <a:lnTo>
                    <a:pt x="18161" y="14146"/>
                  </a:lnTo>
                  <a:lnTo>
                    <a:pt x="18155" y="14141"/>
                  </a:lnTo>
                  <a:lnTo>
                    <a:pt x="18146" y="14135"/>
                  </a:lnTo>
                  <a:lnTo>
                    <a:pt x="18139" y="14119"/>
                  </a:lnTo>
                  <a:lnTo>
                    <a:pt x="18136" y="14108"/>
                  </a:lnTo>
                  <a:lnTo>
                    <a:pt x="18133" y="14092"/>
                  </a:lnTo>
                  <a:lnTo>
                    <a:pt x="18127" y="14054"/>
                  </a:lnTo>
                  <a:lnTo>
                    <a:pt x="18124" y="14038"/>
                  </a:lnTo>
                  <a:lnTo>
                    <a:pt x="18120" y="14027"/>
                  </a:lnTo>
                  <a:lnTo>
                    <a:pt x="18114" y="14016"/>
                  </a:lnTo>
                  <a:lnTo>
                    <a:pt x="18111" y="14021"/>
                  </a:lnTo>
                  <a:lnTo>
                    <a:pt x="18111" y="14038"/>
                  </a:lnTo>
                  <a:lnTo>
                    <a:pt x="18108" y="14043"/>
                  </a:lnTo>
                  <a:lnTo>
                    <a:pt x="18098" y="14010"/>
                  </a:lnTo>
                  <a:lnTo>
                    <a:pt x="18095" y="13978"/>
                  </a:lnTo>
                  <a:lnTo>
                    <a:pt x="18092" y="13951"/>
                  </a:lnTo>
                  <a:lnTo>
                    <a:pt x="18095" y="13934"/>
                  </a:lnTo>
                  <a:lnTo>
                    <a:pt x="18095" y="13918"/>
                  </a:lnTo>
                  <a:lnTo>
                    <a:pt x="18102" y="13880"/>
                  </a:lnTo>
                  <a:lnTo>
                    <a:pt x="18098" y="13858"/>
                  </a:lnTo>
                  <a:lnTo>
                    <a:pt x="18095" y="13831"/>
                  </a:lnTo>
                  <a:lnTo>
                    <a:pt x="18092" y="13809"/>
                  </a:lnTo>
                  <a:lnTo>
                    <a:pt x="18086" y="13798"/>
                  </a:lnTo>
                  <a:lnTo>
                    <a:pt x="18080" y="13793"/>
                  </a:lnTo>
                  <a:lnTo>
                    <a:pt x="18076" y="13793"/>
                  </a:lnTo>
                  <a:lnTo>
                    <a:pt x="18067" y="13798"/>
                  </a:lnTo>
                  <a:lnTo>
                    <a:pt x="18058" y="13793"/>
                  </a:lnTo>
                  <a:lnTo>
                    <a:pt x="18042" y="13787"/>
                  </a:lnTo>
                  <a:lnTo>
                    <a:pt x="18023" y="13766"/>
                  </a:lnTo>
                  <a:lnTo>
                    <a:pt x="18004" y="13749"/>
                  </a:lnTo>
                  <a:lnTo>
                    <a:pt x="17992" y="13744"/>
                  </a:lnTo>
                  <a:lnTo>
                    <a:pt x="17979" y="13744"/>
                  </a:lnTo>
                  <a:lnTo>
                    <a:pt x="17970" y="13749"/>
                  </a:lnTo>
                  <a:lnTo>
                    <a:pt x="17957" y="13777"/>
                  </a:lnTo>
                  <a:lnTo>
                    <a:pt x="17948" y="13793"/>
                  </a:lnTo>
                  <a:lnTo>
                    <a:pt x="17932" y="13798"/>
                  </a:lnTo>
                  <a:lnTo>
                    <a:pt x="17922" y="13798"/>
                  </a:lnTo>
                  <a:lnTo>
                    <a:pt x="17913" y="13809"/>
                  </a:lnTo>
                  <a:lnTo>
                    <a:pt x="17910" y="13815"/>
                  </a:lnTo>
                  <a:lnTo>
                    <a:pt x="17910" y="13831"/>
                  </a:lnTo>
                  <a:lnTo>
                    <a:pt x="17907" y="13847"/>
                  </a:lnTo>
                  <a:lnTo>
                    <a:pt x="17897" y="13869"/>
                  </a:lnTo>
                  <a:lnTo>
                    <a:pt x="17894" y="13880"/>
                  </a:lnTo>
                  <a:lnTo>
                    <a:pt x="17894" y="13891"/>
                  </a:lnTo>
                  <a:lnTo>
                    <a:pt x="17900" y="13891"/>
                  </a:lnTo>
                  <a:lnTo>
                    <a:pt x="17913" y="13896"/>
                  </a:lnTo>
                  <a:lnTo>
                    <a:pt x="17929" y="13896"/>
                  </a:lnTo>
                  <a:lnTo>
                    <a:pt x="17941" y="13907"/>
                  </a:lnTo>
                  <a:lnTo>
                    <a:pt x="17951" y="13934"/>
                  </a:lnTo>
                  <a:lnTo>
                    <a:pt x="17966" y="13989"/>
                  </a:lnTo>
                  <a:lnTo>
                    <a:pt x="17973" y="13994"/>
                  </a:lnTo>
                  <a:lnTo>
                    <a:pt x="17985" y="13999"/>
                  </a:lnTo>
                  <a:lnTo>
                    <a:pt x="18004" y="13999"/>
                  </a:lnTo>
                  <a:lnTo>
                    <a:pt x="18023" y="13994"/>
                  </a:lnTo>
                  <a:lnTo>
                    <a:pt x="18058" y="13994"/>
                  </a:lnTo>
                  <a:lnTo>
                    <a:pt x="18070" y="13999"/>
                  </a:lnTo>
                  <a:lnTo>
                    <a:pt x="18073" y="14005"/>
                  </a:lnTo>
                  <a:lnTo>
                    <a:pt x="18073" y="14027"/>
                  </a:lnTo>
                  <a:lnTo>
                    <a:pt x="18067" y="14032"/>
                  </a:lnTo>
                  <a:lnTo>
                    <a:pt x="18061" y="14032"/>
                  </a:lnTo>
                  <a:lnTo>
                    <a:pt x="18042" y="14021"/>
                  </a:lnTo>
                  <a:lnTo>
                    <a:pt x="18032" y="14021"/>
                  </a:lnTo>
                  <a:lnTo>
                    <a:pt x="18023" y="14027"/>
                  </a:lnTo>
                  <a:lnTo>
                    <a:pt x="18020" y="14038"/>
                  </a:lnTo>
                  <a:lnTo>
                    <a:pt x="18014" y="14054"/>
                  </a:lnTo>
                  <a:lnTo>
                    <a:pt x="18004" y="14059"/>
                  </a:lnTo>
                  <a:lnTo>
                    <a:pt x="17992" y="14059"/>
                  </a:lnTo>
                  <a:lnTo>
                    <a:pt x="17982" y="14054"/>
                  </a:lnTo>
                  <a:lnTo>
                    <a:pt x="17963" y="14054"/>
                  </a:lnTo>
                  <a:lnTo>
                    <a:pt x="17957" y="14059"/>
                  </a:lnTo>
                  <a:lnTo>
                    <a:pt x="17957" y="14076"/>
                  </a:lnTo>
                  <a:lnTo>
                    <a:pt x="17960" y="14086"/>
                  </a:lnTo>
                  <a:lnTo>
                    <a:pt x="17966" y="14092"/>
                  </a:lnTo>
                  <a:lnTo>
                    <a:pt x="17976" y="14097"/>
                  </a:lnTo>
                  <a:lnTo>
                    <a:pt x="17995" y="14125"/>
                  </a:lnTo>
                  <a:lnTo>
                    <a:pt x="18004" y="14146"/>
                  </a:lnTo>
                  <a:lnTo>
                    <a:pt x="18010" y="14157"/>
                  </a:lnTo>
                  <a:lnTo>
                    <a:pt x="18010" y="14173"/>
                  </a:lnTo>
                  <a:lnTo>
                    <a:pt x="18001" y="14190"/>
                  </a:lnTo>
                  <a:lnTo>
                    <a:pt x="18001" y="14195"/>
                  </a:lnTo>
                  <a:lnTo>
                    <a:pt x="18004" y="14212"/>
                  </a:lnTo>
                  <a:lnTo>
                    <a:pt x="18007" y="14222"/>
                  </a:lnTo>
                  <a:lnTo>
                    <a:pt x="18014" y="14233"/>
                  </a:lnTo>
                  <a:lnTo>
                    <a:pt x="18023" y="14239"/>
                  </a:lnTo>
                  <a:lnTo>
                    <a:pt x="18029" y="14239"/>
                  </a:lnTo>
                  <a:lnTo>
                    <a:pt x="18036" y="14233"/>
                  </a:lnTo>
                  <a:lnTo>
                    <a:pt x="18042" y="14222"/>
                  </a:lnTo>
                  <a:lnTo>
                    <a:pt x="18048" y="14206"/>
                  </a:lnTo>
                  <a:lnTo>
                    <a:pt x="18051" y="14179"/>
                  </a:lnTo>
                  <a:lnTo>
                    <a:pt x="18061" y="14130"/>
                  </a:lnTo>
                  <a:lnTo>
                    <a:pt x="18067" y="14108"/>
                  </a:lnTo>
                  <a:lnTo>
                    <a:pt x="18070" y="14108"/>
                  </a:lnTo>
                  <a:lnTo>
                    <a:pt x="18070" y="14114"/>
                  </a:lnTo>
                  <a:lnTo>
                    <a:pt x="18064" y="14152"/>
                  </a:lnTo>
                  <a:lnTo>
                    <a:pt x="18064" y="14179"/>
                  </a:lnTo>
                  <a:lnTo>
                    <a:pt x="18070" y="14190"/>
                  </a:lnTo>
                  <a:lnTo>
                    <a:pt x="18076" y="14195"/>
                  </a:lnTo>
                  <a:lnTo>
                    <a:pt x="18098" y="14212"/>
                  </a:lnTo>
                  <a:lnTo>
                    <a:pt x="18108" y="14222"/>
                  </a:lnTo>
                  <a:lnTo>
                    <a:pt x="18120" y="14239"/>
                  </a:lnTo>
                  <a:lnTo>
                    <a:pt x="18136" y="14260"/>
                  </a:lnTo>
                  <a:lnTo>
                    <a:pt x="18149" y="14277"/>
                  </a:lnTo>
                  <a:lnTo>
                    <a:pt x="18161" y="14282"/>
                  </a:lnTo>
                  <a:lnTo>
                    <a:pt x="18171" y="14288"/>
                  </a:lnTo>
                  <a:lnTo>
                    <a:pt x="18196" y="14293"/>
                  </a:lnTo>
                  <a:lnTo>
                    <a:pt x="18208" y="14299"/>
                  </a:lnTo>
                  <a:lnTo>
                    <a:pt x="18224" y="14309"/>
                  </a:lnTo>
                  <a:lnTo>
                    <a:pt x="18249" y="14331"/>
                  </a:lnTo>
                  <a:lnTo>
                    <a:pt x="18268" y="14342"/>
                  </a:lnTo>
                  <a:lnTo>
                    <a:pt x="18287" y="14358"/>
                  </a:lnTo>
                  <a:lnTo>
                    <a:pt x="18309" y="14380"/>
                  </a:lnTo>
                  <a:lnTo>
                    <a:pt x="18331" y="14418"/>
                  </a:lnTo>
                  <a:lnTo>
                    <a:pt x="18350" y="14467"/>
                  </a:lnTo>
                  <a:lnTo>
                    <a:pt x="18363" y="14521"/>
                  </a:lnTo>
                  <a:lnTo>
                    <a:pt x="18378" y="14565"/>
                  </a:lnTo>
                  <a:lnTo>
                    <a:pt x="18385" y="14581"/>
                  </a:lnTo>
                  <a:lnTo>
                    <a:pt x="18388" y="14592"/>
                  </a:lnTo>
                  <a:lnTo>
                    <a:pt x="18388" y="14598"/>
                  </a:lnTo>
                  <a:lnTo>
                    <a:pt x="18385" y="14603"/>
                  </a:lnTo>
                  <a:lnTo>
                    <a:pt x="18375" y="14608"/>
                  </a:lnTo>
                  <a:lnTo>
                    <a:pt x="18375" y="14630"/>
                  </a:lnTo>
                  <a:lnTo>
                    <a:pt x="18378" y="14652"/>
                  </a:lnTo>
                  <a:lnTo>
                    <a:pt x="18385" y="14663"/>
                  </a:lnTo>
                  <a:lnTo>
                    <a:pt x="18397" y="14679"/>
                  </a:lnTo>
                  <a:lnTo>
                    <a:pt x="18403" y="14685"/>
                  </a:lnTo>
                  <a:lnTo>
                    <a:pt x="18410" y="14695"/>
                  </a:lnTo>
                  <a:lnTo>
                    <a:pt x="18410" y="14712"/>
                  </a:lnTo>
                  <a:lnTo>
                    <a:pt x="18407" y="14733"/>
                  </a:lnTo>
                  <a:lnTo>
                    <a:pt x="18397" y="14772"/>
                  </a:lnTo>
                  <a:lnTo>
                    <a:pt x="18397" y="14777"/>
                  </a:lnTo>
                  <a:lnTo>
                    <a:pt x="18400" y="14777"/>
                  </a:lnTo>
                  <a:lnTo>
                    <a:pt x="18410" y="14772"/>
                  </a:lnTo>
                  <a:lnTo>
                    <a:pt x="18416" y="14772"/>
                  </a:lnTo>
                  <a:lnTo>
                    <a:pt x="18422" y="14782"/>
                  </a:lnTo>
                  <a:lnTo>
                    <a:pt x="18451" y="14782"/>
                  </a:lnTo>
                  <a:lnTo>
                    <a:pt x="18469" y="14799"/>
                  </a:lnTo>
                  <a:lnTo>
                    <a:pt x="18466" y="14010"/>
                  </a:lnTo>
                  <a:lnTo>
                    <a:pt x="18451" y="14010"/>
                  </a:lnTo>
                  <a:lnTo>
                    <a:pt x="18435" y="13999"/>
                  </a:lnTo>
                  <a:lnTo>
                    <a:pt x="18400" y="13967"/>
                  </a:lnTo>
                  <a:lnTo>
                    <a:pt x="18344" y="13902"/>
                  </a:lnTo>
                  <a:close/>
                  <a:moveTo>
                    <a:pt x="18385" y="14777"/>
                  </a:moveTo>
                  <a:lnTo>
                    <a:pt x="18391" y="14772"/>
                  </a:lnTo>
                  <a:lnTo>
                    <a:pt x="18394" y="14761"/>
                  </a:lnTo>
                  <a:lnTo>
                    <a:pt x="18397" y="14733"/>
                  </a:lnTo>
                  <a:lnTo>
                    <a:pt x="18403" y="14712"/>
                  </a:lnTo>
                  <a:lnTo>
                    <a:pt x="18403" y="14706"/>
                  </a:lnTo>
                  <a:lnTo>
                    <a:pt x="18400" y="14701"/>
                  </a:lnTo>
                  <a:lnTo>
                    <a:pt x="18394" y="14695"/>
                  </a:lnTo>
                  <a:lnTo>
                    <a:pt x="18391" y="14690"/>
                  </a:lnTo>
                  <a:lnTo>
                    <a:pt x="18391" y="14685"/>
                  </a:lnTo>
                  <a:lnTo>
                    <a:pt x="18388" y="14679"/>
                  </a:lnTo>
                  <a:lnTo>
                    <a:pt x="18378" y="14674"/>
                  </a:lnTo>
                  <a:lnTo>
                    <a:pt x="18372" y="14674"/>
                  </a:lnTo>
                  <a:lnTo>
                    <a:pt x="18353" y="14690"/>
                  </a:lnTo>
                  <a:lnTo>
                    <a:pt x="18331" y="14728"/>
                  </a:lnTo>
                  <a:lnTo>
                    <a:pt x="18331" y="14739"/>
                  </a:lnTo>
                  <a:lnTo>
                    <a:pt x="18328" y="14755"/>
                  </a:lnTo>
                  <a:lnTo>
                    <a:pt x="18322" y="14777"/>
                  </a:lnTo>
                  <a:lnTo>
                    <a:pt x="18315" y="14810"/>
                  </a:lnTo>
                  <a:lnTo>
                    <a:pt x="18315" y="14815"/>
                  </a:lnTo>
                  <a:lnTo>
                    <a:pt x="18322" y="14810"/>
                  </a:lnTo>
                  <a:lnTo>
                    <a:pt x="18344" y="14810"/>
                  </a:lnTo>
                  <a:lnTo>
                    <a:pt x="18353" y="14815"/>
                  </a:lnTo>
                  <a:lnTo>
                    <a:pt x="18366" y="14815"/>
                  </a:lnTo>
                  <a:lnTo>
                    <a:pt x="18372" y="14804"/>
                  </a:lnTo>
                  <a:lnTo>
                    <a:pt x="18378" y="14788"/>
                  </a:lnTo>
                  <a:lnTo>
                    <a:pt x="18385" y="14777"/>
                  </a:lnTo>
                  <a:close/>
                  <a:moveTo>
                    <a:pt x="17052" y="14782"/>
                  </a:moveTo>
                  <a:lnTo>
                    <a:pt x="17052" y="14777"/>
                  </a:lnTo>
                  <a:lnTo>
                    <a:pt x="17046" y="14777"/>
                  </a:lnTo>
                  <a:lnTo>
                    <a:pt x="17039" y="14782"/>
                  </a:lnTo>
                  <a:lnTo>
                    <a:pt x="17039" y="14793"/>
                  </a:lnTo>
                  <a:lnTo>
                    <a:pt x="17042" y="14804"/>
                  </a:lnTo>
                  <a:lnTo>
                    <a:pt x="17046" y="14804"/>
                  </a:lnTo>
                  <a:lnTo>
                    <a:pt x="17052" y="14782"/>
                  </a:lnTo>
                  <a:close/>
                  <a:moveTo>
                    <a:pt x="17171" y="14837"/>
                  </a:moveTo>
                  <a:lnTo>
                    <a:pt x="17174" y="14837"/>
                  </a:lnTo>
                  <a:lnTo>
                    <a:pt x="17174" y="14820"/>
                  </a:lnTo>
                  <a:lnTo>
                    <a:pt x="17171" y="14820"/>
                  </a:lnTo>
                  <a:lnTo>
                    <a:pt x="17165" y="14815"/>
                  </a:lnTo>
                  <a:lnTo>
                    <a:pt x="17162" y="14815"/>
                  </a:lnTo>
                  <a:lnTo>
                    <a:pt x="17162" y="14853"/>
                  </a:lnTo>
                  <a:lnTo>
                    <a:pt x="17171" y="14837"/>
                  </a:lnTo>
                  <a:close/>
                  <a:moveTo>
                    <a:pt x="17178" y="14864"/>
                  </a:moveTo>
                  <a:lnTo>
                    <a:pt x="17184" y="14853"/>
                  </a:lnTo>
                  <a:lnTo>
                    <a:pt x="17184" y="14842"/>
                  </a:lnTo>
                  <a:lnTo>
                    <a:pt x="17178" y="14842"/>
                  </a:lnTo>
                  <a:lnTo>
                    <a:pt x="17174" y="14848"/>
                  </a:lnTo>
                  <a:lnTo>
                    <a:pt x="17174" y="14864"/>
                  </a:lnTo>
                  <a:lnTo>
                    <a:pt x="17178" y="14864"/>
                  </a:lnTo>
                  <a:close/>
                  <a:moveTo>
                    <a:pt x="17146" y="13999"/>
                  </a:moveTo>
                  <a:lnTo>
                    <a:pt x="17143" y="14021"/>
                  </a:lnTo>
                  <a:lnTo>
                    <a:pt x="17140" y="14038"/>
                  </a:lnTo>
                  <a:lnTo>
                    <a:pt x="17134" y="14043"/>
                  </a:lnTo>
                  <a:lnTo>
                    <a:pt x="17130" y="14048"/>
                  </a:lnTo>
                  <a:lnTo>
                    <a:pt x="17121" y="14054"/>
                  </a:lnTo>
                  <a:lnTo>
                    <a:pt x="17121" y="14059"/>
                  </a:lnTo>
                  <a:lnTo>
                    <a:pt x="17124" y="14070"/>
                  </a:lnTo>
                  <a:lnTo>
                    <a:pt x="17127" y="14092"/>
                  </a:lnTo>
                  <a:lnTo>
                    <a:pt x="17124" y="14097"/>
                  </a:lnTo>
                  <a:lnTo>
                    <a:pt x="17121" y="14108"/>
                  </a:lnTo>
                  <a:lnTo>
                    <a:pt x="17124" y="14141"/>
                  </a:lnTo>
                  <a:lnTo>
                    <a:pt x="17130" y="14157"/>
                  </a:lnTo>
                  <a:lnTo>
                    <a:pt x="17134" y="14163"/>
                  </a:lnTo>
                  <a:lnTo>
                    <a:pt x="17143" y="14163"/>
                  </a:lnTo>
                  <a:lnTo>
                    <a:pt x="17149" y="14157"/>
                  </a:lnTo>
                  <a:lnTo>
                    <a:pt x="17156" y="14163"/>
                  </a:lnTo>
                  <a:lnTo>
                    <a:pt x="17162" y="14173"/>
                  </a:lnTo>
                  <a:lnTo>
                    <a:pt x="17168" y="14195"/>
                  </a:lnTo>
                  <a:lnTo>
                    <a:pt x="17174" y="14222"/>
                  </a:lnTo>
                  <a:lnTo>
                    <a:pt x="17174" y="14255"/>
                  </a:lnTo>
                  <a:lnTo>
                    <a:pt x="17168" y="14320"/>
                  </a:lnTo>
                  <a:lnTo>
                    <a:pt x="17162" y="14353"/>
                  </a:lnTo>
                  <a:lnTo>
                    <a:pt x="17159" y="14386"/>
                  </a:lnTo>
                  <a:lnTo>
                    <a:pt x="17162" y="14413"/>
                  </a:lnTo>
                  <a:lnTo>
                    <a:pt x="17165" y="14434"/>
                  </a:lnTo>
                  <a:lnTo>
                    <a:pt x="17171" y="14445"/>
                  </a:lnTo>
                  <a:lnTo>
                    <a:pt x="17178" y="14451"/>
                  </a:lnTo>
                  <a:lnTo>
                    <a:pt x="17190" y="14451"/>
                  </a:lnTo>
                  <a:lnTo>
                    <a:pt x="17203" y="14440"/>
                  </a:lnTo>
                  <a:lnTo>
                    <a:pt x="17225" y="14440"/>
                  </a:lnTo>
                  <a:lnTo>
                    <a:pt x="17228" y="14429"/>
                  </a:lnTo>
                  <a:lnTo>
                    <a:pt x="17225" y="14407"/>
                  </a:lnTo>
                  <a:lnTo>
                    <a:pt x="17218" y="14369"/>
                  </a:lnTo>
                  <a:lnTo>
                    <a:pt x="17218" y="14353"/>
                  </a:lnTo>
                  <a:lnTo>
                    <a:pt x="17222" y="14337"/>
                  </a:lnTo>
                  <a:lnTo>
                    <a:pt x="17228" y="14326"/>
                  </a:lnTo>
                  <a:lnTo>
                    <a:pt x="17228" y="14271"/>
                  </a:lnTo>
                  <a:lnTo>
                    <a:pt x="17225" y="14228"/>
                  </a:lnTo>
                  <a:lnTo>
                    <a:pt x="17228" y="14173"/>
                  </a:lnTo>
                  <a:lnTo>
                    <a:pt x="17228" y="14125"/>
                  </a:lnTo>
                  <a:lnTo>
                    <a:pt x="17218" y="14108"/>
                  </a:lnTo>
                  <a:lnTo>
                    <a:pt x="17218" y="14092"/>
                  </a:lnTo>
                  <a:lnTo>
                    <a:pt x="17231" y="14065"/>
                  </a:lnTo>
                  <a:lnTo>
                    <a:pt x="17244" y="14048"/>
                  </a:lnTo>
                  <a:lnTo>
                    <a:pt x="17253" y="14043"/>
                  </a:lnTo>
                  <a:lnTo>
                    <a:pt x="17266" y="14054"/>
                  </a:lnTo>
                  <a:lnTo>
                    <a:pt x="17269" y="14070"/>
                  </a:lnTo>
                  <a:lnTo>
                    <a:pt x="17269" y="14086"/>
                  </a:lnTo>
                  <a:lnTo>
                    <a:pt x="17266" y="14103"/>
                  </a:lnTo>
                  <a:lnTo>
                    <a:pt x="17259" y="14125"/>
                  </a:lnTo>
                  <a:lnTo>
                    <a:pt x="17253" y="14157"/>
                  </a:lnTo>
                  <a:lnTo>
                    <a:pt x="17259" y="14179"/>
                  </a:lnTo>
                  <a:lnTo>
                    <a:pt x="17272" y="14201"/>
                  </a:lnTo>
                  <a:lnTo>
                    <a:pt x="17288" y="14222"/>
                  </a:lnTo>
                  <a:lnTo>
                    <a:pt x="17294" y="14239"/>
                  </a:lnTo>
                  <a:lnTo>
                    <a:pt x="17294" y="14260"/>
                  </a:lnTo>
                  <a:lnTo>
                    <a:pt x="17291" y="14299"/>
                  </a:lnTo>
                  <a:lnTo>
                    <a:pt x="17291" y="14320"/>
                  </a:lnTo>
                  <a:lnTo>
                    <a:pt x="17294" y="14331"/>
                  </a:lnTo>
                  <a:lnTo>
                    <a:pt x="17303" y="14342"/>
                  </a:lnTo>
                  <a:lnTo>
                    <a:pt x="17316" y="14347"/>
                  </a:lnTo>
                  <a:lnTo>
                    <a:pt x="17325" y="14342"/>
                  </a:lnTo>
                  <a:lnTo>
                    <a:pt x="17332" y="14337"/>
                  </a:lnTo>
                  <a:lnTo>
                    <a:pt x="17332" y="14304"/>
                  </a:lnTo>
                  <a:lnTo>
                    <a:pt x="17338" y="14293"/>
                  </a:lnTo>
                  <a:lnTo>
                    <a:pt x="17350" y="14282"/>
                  </a:lnTo>
                  <a:lnTo>
                    <a:pt x="17360" y="14282"/>
                  </a:lnTo>
                  <a:lnTo>
                    <a:pt x="17369" y="14288"/>
                  </a:lnTo>
                  <a:lnTo>
                    <a:pt x="17376" y="14288"/>
                  </a:lnTo>
                  <a:lnTo>
                    <a:pt x="17382" y="14260"/>
                  </a:lnTo>
                  <a:lnTo>
                    <a:pt x="17382" y="14244"/>
                  </a:lnTo>
                  <a:lnTo>
                    <a:pt x="17379" y="14233"/>
                  </a:lnTo>
                  <a:lnTo>
                    <a:pt x="17360" y="14212"/>
                  </a:lnTo>
                  <a:lnTo>
                    <a:pt x="17354" y="14201"/>
                  </a:lnTo>
                  <a:lnTo>
                    <a:pt x="17344" y="14190"/>
                  </a:lnTo>
                  <a:lnTo>
                    <a:pt x="17344" y="14179"/>
                  </a:lnTo>
                  <a:lnTo>
                    <a:pt x="17350" y="14146"/>
                  </a:lnTo>
                  <a:lnTo>
                    <a:pt x="17350" y="14125"/>
                  </a:lnTo>
                  <a:lnTo>
                    <a:pt x="17344" y="14081"/>
                  </a:lnTo>
                  <a:lnTo>
                    <a:pt x="17325" y="14032"/>
                  </a:lnTo>
                  <a:lnTo>
                    <a:pt x="17306" y="13989"/>
                  </a:lnTo>
                  <a:lnTo>
                    <a:pt x="17297" y="13972"/>
                  </a:lnTo>
                  <a:lnTo>
                    <a:pt x="17297" y="13956"/>
                  </a:lnTo>
                  <a:lnTo>
                    <a:pt x="17303" y="13945"/>
                  </a:lnTo>
                  <a:lnTo>
                    <a:pt x="17316" y="13934"/>
                  </a:lnTo>
                  <a:lnTo>
                    <a:pt x="17341" y="13902"/>
                  </a:lnTo>
                  <a:lnTo>
                    <a:pt x="17354" y="13880"/>
                  </a:lnTo>
                  <a:lnTo>
                    <a:pt x="17366" y="13853"/>
                  </a:lnTo>
                  <a:lnTo>
                    <a:pt x="17376" y="13831"/>
                  </a:lnTo>
                  <a:lnTo>
                    <a:pt x="17382" y="13820"/>
                  </a:lnTo>
                  <a:lnTo>
                    <a:pt x="17394" y="13820"/>
                  </a:lnTo>
                  <a:lnTo>
                    <a:pt x="17407" y="13836"/>
                  </a:lnTo>
                  <a:lnTo>
                    <a:pt x="17410" y="13836"/>
                  </a:lnTo>
                  <a:lnTo>
                    <a:pt x="17413" y="13831"/>
                  </a:lnTo>
                  <a:lnTo>
                    <a:pt x="17420" y="13809"/>
                  </a:lnTo>
                  <a:lnTo>
                    <a:pt x="17420" y="13793"/>
                  </a:lnTo>
                  <a:lnTo>
                    <a:pt x="17407" y="13782"/>
                  </a:lnTo>
                  <a:lnTo>
                    <a:pt x="17379" y="13782"/>
                  </a:lnTo>
                  <a:lnTo>
                    <a:pt x="17363" y="13787"/>
                  </a:lnTo>
                  <a:lnTo>
                    <a:pt x="17354" y="13793"/>
                  </a:lnTo>
                  <a:lnTo>
                    <a:pt x="17338" y="13809"/>
                  </a:lnTo>
                  <a:lnTo>
                    <a:pt x="17325" y="13820"/>
                  </a:lnTo>
                  <a:lnTo>
                    <a:pt x="17319" y="13820"/>
                  </a:lnTo>
                  <a:lnTo>
                    <a:pt x="17306" y="13815"/>
                  </a:lnTo>
                  <a:lnTo>
                    <a:pt x="17297" y="13815"/>
                  </a:lnTo>
                  <a:lnTo>
                    <a:pt x="17288" y="13820"/>
                  </a:lnTo>
                  <a:lnTo>
                    <a:pt x="17284" y="13831"/>
                  </a:lnTo>
                  <a:lnTo>
                    <a:pt x="17278" y="13847"/>
                  </a:lnTo>
                  <a:lnTo>
                    <a:pt x="17275" y="13864"/>
                  </a:lnTo>
                  <a:lnTo>
                    <a:pt x="17262" y="13885"/>
                  </a:lnTo>
                  <a:lnTo>
                    <a:pt x="17250" y="13885"/>
                  </a:lnTo>
                  <a:lnTo>
                    <a:pt x="17240" y="13880"/>
                  </a:lnTo>
                  <a:lnTo>
                    <a:pt x="17234" y="13874"/>
                  </a:lnTo>
                  <a:lnTo>
                    <a:pt x="17234" y="13858"/>
                  </a:lnTo>
                  <a:lnTo>
                    <a:pt x="17231" y="13836"/>
                  </a:lnTo>
                  <a:lnTo>
                    <a:pt x="17228" y="13826"/>
                  </a:lnTo>
                  <a:lnTo>
                    <a:pt x="17218" y="13815"/>
                  </a:lnTo>
                  <a:lnTo>
                    <a:pt x="17212" y="13809"/>
                  </a:lnTo>
                  <a:lnTo>
                    <a:pt x="17209" y="13798"/>
                  </a:lnTo>
                  <a:lnTo>
                    <a:pt x="17203" y="13766"/>
                  </a:lnTo>
                  <a:lnTo>
                    <a:pt x="17203" y="13733"/>
                  </a:lnTo>
                  <a:lnTo>
                    <a:pt x="17209" y="13695"/>
                  </a:lnTo>
                  <a:lnTo>
                    <a:pt x="17215" y="13662"/>
                  </a:lnTo>
                  <a:lnTo>
                    <a:pt x="17225" y="13641"/>
                  </a:lnTo>
                  <a:lnTo>
                    <a:pt x="17228" y="13635"/>
                  </a:lnTo>
                  <a:lnTo>
                    <a:pt x="17234" y="13630"/>
                  </a:lnTo>
                  <a:lnTo>
                    <a:pt x="17240" y="13630"/>
                  </a:lnTo>
                  <a:lnTo>
                    <a:pt x="17247" y="13635"/>
                  </a:lnTo>
                  <a:lnTo>
                    <a:pt x="17256" y="13641"/>
                  </a:lnTo>
                  <a:lnTo>
                    <a:pt x="17278" y="13641"/>
                  </a:lnTo>
                  <a:lnTo>
                    <a:pt x="17294" y="13635"/>
                  </a:lnTo>
                  <a:lnTo>
                    <a:pt x="17303" y="13635"/>
                  </a:lnTo>
                  <a:lnTo>
                    <a:pt x="17310" y="13641"/>
                  </a:lnTo>
                  <a:lnTo>
                    <a:pt x="17332" y="13641"/>
                  </a:lnTo>
                  <a:lnTo>
                    <a:pt x="17360" y="13635"/>
                  </a:lnTo>
                  <a:lnTo>
                    <a:pt x="17394" y="13635"/>
                  </a:lnTo>
                  <a:lnTo>
                    <a:pt x="17404" y="13652"/>
                  </a:lnTo>
                  <a:lnTo>
                    <a:pt x="17413" y="13657"/>
                  </a:lnTo>
                  <a:lnTo>
                    <a:pt x="17426" y="13662"/>
                  </a:lnTo>
                  <a:lnTo>
                    <a:pt x="17438" y="13662"/>
                  </a:lnTo>
                  <a:lnTo>
                    <a:pt x="17454" y="13657"/>
                  </a:lnTo>
                  <a:lnTo>
                    <a:pt x="17479" y="13635"/>
                  </a:lnTo>
                  <a:lnTo>
                    <a:pt x="17489" y="13619"/>
                  </a:lnTo>
                  <a:lnTo>
                    <a:pt x="17520" y="13537"/>
                  </a:lnTo>
                  <a:lnTo>
                    <a:pt x="17523" y="13521"/>
                  </a:lnTo>
                  <a:lnTo>
                    <a:pt x="17526" y="13510"/>
                  </a:lnTo>
                  <a:lnTo>
                    <a:pt x="17526" y="13494"/>
                  </a:lnTo>
                  <a:lnTo>
                    <a:pt x="17523" y="13478"/>
                  </a:lnTo>
                  <a:lnTo>
                    <a:pt x="17517" y="13472"/>
                  </a:lnTo>
                  <a:lnTo>
                    <a:pt x="17511" y="13472"/>
                  </a:lnTo>
                  <a:lnTo>
                    <a:pt x="17504" y="13478"/>
                  </a:lnTo>
                  <a:lnTo>
                    <a:pt x="17498" y="13488"/>
                  </a:lnTo>
                  <a:lnTo>
                    <a:pt x="17482" y="13527"/>
                  </a:lnTo>
                  <a:lnTo>
                    <a:pt x="17470" y="13565"/>
                  </a:lnTo>
                  <a:lnTo>
                    <a:pt x="17460" y="13581"/>
                  </a:lnTo>
                  <a:lnTo>
                    <a:pt x="17451" y="13586"/>
                  </a:lnTo>
                  <a:lnTo>
                    <a:pt x="17438" y="13586"/>
                  </a:lnTo>
                  <a:lnTo>
                    <a:pt x="17423" y="13581"/>
                  </a:lnTo>
                  <a:lnTo>
                    <a:pt x="17401" y="13575"/>
                  </a:lnTo>
                  <a:lnTo>
                    <a:pt x="17385" y="13575"/>
                  </a:lnTo>
                  <a:lnTo>
                    <a:pt x="17382" y="13581"/>
                  </a:lnTo>
                  <a:lnTo>
                    <a:pt x="17376" y="13581"/>
                  </a:lnTo>
                  <a:lnTo>
                    <a:pt x="17363" y="13575"/>
                  </a:lnTo>
                  <a:lnTo>
                    <a:pt x="17341" y="13565"/>
                  </a:lnTo>
                  <a:lnTo>
                    <a:pt x="17303" y="13565"/>
                  </a:lnTo>
                  <a:lnTo>
                    <a:pt x="17297" y="13559"/>
                  </a:lnTo>
                  <a:lnTo>
                    <a:pt x="17294" y="13554"/>
                  </a:lnTo>
                  <a:lnTo>
                    <a:pt x="17294" y="13537"/>
                  </a:lnTo>
                  <a:lnTo>
                    <a:pt x="17291" y="13532"/>
                  </a:lnTo>
                  <a:lnTo>
                    <a:pt x="17275" y="13532"/>
                  </a:lnTo>
                  <a:lnTo>
                    <a:pt x="17266" y="13527"/>
                  </a:lnTo>
                  <a:lnTo>
                    <a:pt x="17253" y="13527"/>
                  </a:lnTo>
                  <a:lnTo>
                    <a:pt x="17250" y="13537"/>
                  </a:lnTo>
                  <a:lnTo>
                    <a:pt x="17247" y="13559"/>
                  </a:lnTo>
                  <a:lnTo>
                    <a:pt x="17237" y="13581"/>
                  </a:lnTo>
                  <a:lnTo>
                    <a:pt x="17234" y="13586"/>
                  </a:lnTo>
                  <a:lnTo>
                    <a:pt x="17228" y="13592"/>
                  </a:lnTo>
                  <a:lnTo>
                    <a:pt x="17215" y="13570"/>
                  </a:lnTo>
                  <a:lnTo>
                    <a:pt x="17212" y="13570"/>
                  </a:lnTo>
                  <a:lnTo>
                    <a:pt x="17209" y="13586"/>
                  </a:lnTo>
                  <a:lnTo>
                    <a:pt x="17203" y="13613"/>
                  </a:lnTo>
                  <a:lnTo>
                    <a:pt x="17193" y="13646"/>
                  </a:lnTo>
                  <a:lnTo>
                    <a:pt x="17187" y="13657"/>
                  </a:lnTo>
                  <a:lnTo>
                    <a:pt x="17187" y="13700"/>
                  </a:lnTo>
                  <a:lnTo>
                    <a:pt x="17181" y="13700"/>
                  </a:lnTo>
                  <a:lnTo>
                    <a:pt x="17174" y="13711"/>
                  </a:lnTo>
                  <a:lnTo>
                    <a:pt x="17178" y="13717"/>
                  </a:lnTo>
                  <a:lnTo>
                    <a:pt x="17181" y="13739"/>
                  </a:lnTo>
                  <a:lnTo>
                    <a:pt x="17181" y="13766"/>
                  </a:lnTo>
                  <a:lnTo>
                    <a:pt x="17174" y="13798"/>
                  </a:lnTo>
                  <a:lnTo>
                    <a:pt x="17165" y="13826"/>
                  </a:lnTo>
                  <a:lnTo>
                    <a:pt x="17159" y="13858"/>
                  </a:lnTo>
                  <a:lnTo>
                    <a:pt x="17159" y="13951"/>
                  </a:lnTo>
                  <a:lnTo>
                    <a:pt x="17156" y="13956"/>
                  </a:lnTo>
                  <a:lnTo>
                    <a:pt x="17156" y="13961"/>
                  </a:lnTo>
                  <a:lnTo>
                    <a:pt x="17152" y="13961"/>
                  </a:lnTo>
                  <a:lnTo>
                    <a:pt x="17149" y="13967"/>
                  </a:lnTo>
                  <a:lnTo>
                    <a:pt x="17146" y="13978"/>
                  </a:lnTo>
                  <a:lnTo>
                    <a:pt x="17146" y="13999"/>
                  </a:lnTo>
                  <a:close/>
                  <a:moveTo>
                    <a:pt x="17580" y="14119"/>
                  </a:moveTo>
                  <a:lnTo>
                    <a:pt x="17583" y="14141"/>
                  </a:lnTo>
                  <a:lnTo>
                    <a:pt x="17589" y="14157"/>
                  </a:lnTo>
                  <a:lnTo>
                    <a:pt x="17602" y="14179"/>
                  </a:lnTo>
                  <a:lnTo>
                    <a:pt x="17618" y="14201"/>
                  </a:lnTo>
                  <a:lnTo>
                    <a:pt x="17624" y="14206"/>
                  </a:lnTo>
                  <a:lnTo>
                    <a:pt x="17643" y="14195"/>
                  </a:lnTo>
                  <a:lnTo>
                    <a:pt x="17649" y="14190"/>
                  </a:lnTo>
                  <a:lnTo>
                    <a:pt x="17652" y="14173"/>
                  </a:lnTo>
                  <a:lnTo>
                    <a:pt x="17655" y="14163"/>
                  </a:lnTo>
                  <a:lnTo>
                    <a:pt x="17655" y="14146"/>
                  </a:lnTo>
                  <a:lnTo>
                    <a:pt x="17643" y="14114"/>
                  </a:lnTo>
                  <a:lnTo>
                    <a:pt x="17630" y="14103"/>
                  </a:lnTo>
                  <a:lnTo>
                    <a:pt x="17621" y="14097"/>
                  </a:lnTo>
                  <a:lnTo>
                    <a:pt x="17599" y="14097"/>
                  </a:lnTo>
                  <a:lnTo>
                    <a:pt x="17589" y="14103"/>
                  </a:lnTo>
                  <a:lnTo>
                    <a:pt x="17583" y="14108"/>
                  </a:lnTo>
                  <a:lnTo>
                    <a:pt x="17580" y="14119"/>
                  </a:lnTo>
                  <a:close/>
                  <a:moveTo>
                    <a:pt x="17762" y="14076"/>
                  </a:moveTo>
                  <a:lnTo>
                    <a:pt x="17724" y="14076"/>
                  </a:lnTo>
                  <a:lnTo>
                    <a:pt x="17715" y="14086"/>
                  </a:lnTo>
                  <a:lnTo>
                    <a:pt x="17702" y="14108"/>
                  </a:lnTo>
                  <a:lnTo>
                    <a:pt x="17699" y="14125"/>
                  </a:lnTo>
                  <a:lnTo>
                    <a:pt x="17699" y="14141"/>
                  </a:lnTo>
                  <a:lnTo>
                    <a:pt x="17702" y="14157"/>
                  </a:lnTo>
                  <a:lnTo>
                    <a:pt x="17712" y="14125"/>
                  </a:lnTo>
                  <a:lnTo>
                    <a:pt x="17715" y="14119"/>
                  </a:lnTo>
                  <a:lnTo>
                    <a:pt x="17715" y="14114"/>
                  </a:lnTo>
                  <a:lnTo>
                    <a:pt x="17718" y="14114"/>
                  </a:lnTo>
                  <a:lnTo>
                    <a:pt x="17734" y="14141"/>
                  </a:lnTo>
                  <a:lnTo>
                    <a:pt x="17746" y="14141"/>
                  </a:lnTo>
                  <a:lnTo>
                    <a:pt x="17753" y="14135"/>
                  </a:lnTo>
                  <a:lnTo>
                    <a:pt x="17762" y="14130"/>
                  </a:lnTo>
                  <a:lnTo>
                    <a:pt x="17768" y="14130"/>
                  </a:lnTo>
                  <a:lnTo>
                    <a:pt x="17784" y="14141"/>
                  </a:lnTo>
                  <a:lnTo>
                    <a:pt x="17797" y="14152"/>
                  </a:lnTo>
                  <a:lnTo>
                    <a:pt x="17803" y="14152"/>
                  </a:lnTo>
                  <a:lnTo>
                    <a:pt x="17809" y="14141"/>
                  </a:lnTo>
                  <a:lnTo>
                    <a:pt x="17812" y="14141"/>
                  </a:lnTo>
                  <a:lnTo>
                    <a:pt x="17828" y="14146"/>
                  </a:lnTo>
                  <a:lnTo>
                    <a:pt x="17847" y="14168"/>
                  </a:lnTo>
                  <a:lnTo>
                    <a:pt x="17869" y="14195"/>
                  </a:lnTo>
                  <a:lnTo>
                    <a:pt x="17878" y="14206"/>
                  </a:lnTo>
                  <a:lnTo>
                    <a:pt x="17891" y="14206"/>
                  </a:lnTo>
                  <a:lnTo>
                    <a:pt x="17891" y="14195"/>
                  </a:lnTo>
                  <a:lnTo>
                    <a:pt x="17888" y="14163"/>
                  </a:lnTo>
                  <a:lnTo>
                    <a:pt x="17872" y="14119"/>
                  </a:lnTo>
                  <a:lnTo>
                    <a:pt x="17866" y="14097"/>
                  </a:lnTo>
                  <a:lnTo>
                    <a:pt x="17853" y="14086"/>
                  </a:lnTo>
                  <a:lnTo>
                    <a:pt x="17850" y="14086"/>
                  </a:lnTo>
                  <a:lnTo>
                    <a:pt x="17841" y="14092"/>
                  </a:lnTo>
                  <a:lnTo>
                    <a:pt x="17831" y="14086"/>
                  </a:lnTo>
                  <a:lnTo>
                    <a:pt x="17822" y="14076"/>
                  </a:lnTo>
                  <a:lnTo>
                    <a:pt x="17803" y="14065"/>
                  </a:lnTo>
                  <a:lnTo>
                    <a:pt x="17800" y="14065"/>
                  </a:lnTo>
                  <a:lnTo>
                    <a:pt x="17797" y="14070"/>
                  </a:lnTo>
                  <a:lnTo>
                    <a:pt x="17787" y="14076"/>
                  </a:lnTo>
                  <a:lnTo>
                    <a:pt x="17762" y="14076"/>
                  </a:lnTo>
                  <a:close/>
                  <a:moveTo>
                    <a:pt x="17536" y="13940"/>
                  </a:moveTo>
                  <a:lnTo>
                    <a:pt x="17526" y="13923"/>
                  </a:lnTo>
                  <a:lnTo>
                    <a:pt x="17504" y="13913"/>
                  </a:lnTo>
                  <a:lnTo>
                    <a:pt x="17495" y="13913"/>
                  </a:lnTo>
                  <a:lnTo>
                    <a:pt x="17486" y="13918"/>
                  </a:lnTo>
                  <a:lnTo>
                    <a:pt x="17476" y="13929"/>
                  </a:lnTo>
                  <a:lnTo>
                    <a:pt x="17473" y="13940"/>
                  </a:lnTo>
                  <a:lnTo>
                    <a:pt x="17476" y="13951"/>
                  </a:lnTo>
                  <a:lnTo>
                    <a:pt x="17482" y="13961"/>
                  </a:lnTo>
                  <a:lnTo>
                    <a:pt x="17504" y="13961"/>
                  </a:lnTo>
                  <a:lnTo>
                    <a:pt x="17526" y="13951"/>
                  </a:lnTo>
                  <a:lnTo>
                    <a:pt x="17533" y="13945"/>
                  </a:lnTo>
                  <a:lnTo>
                    <a:pt x="17536" y="13940"/>
                  </a:lnTo>
                  <a:close/>
                  <a:moveTo>
                    <a:pt x="17542" y="13945"/>
                  </a:moveTo>
                  <a:lnTo>
                    <a:pt x="17542" y="13951"/>
                  </a:lnTo>
                  <a:lnTo>
                    <a:pt x="17548" y="13956"/>
                  </a:lnTo>
                  <a:lnTo>
                    <a:pt x="17564" y="13951"/>
                  </a:lnTo>
                  <a:lnTo>
                    <a:pt x="17602" y="13940"/>
                  </a:lnTo>
                  <a:lnTo>
                    <a:pt x="17602" y="13934"/>
                  </a:lnTo>
                  <a:lnTo>
                    <a:pt x="17599" y="13929"/>
                  </a:lnTo>
                  <a:lnTo>
                    <a:pt x="17555" y="13929"/>
                  </a:lnTo>
                  <a:lnTo>
                    <a:pt x="17545" y="13934"/>
                  </a:lnTo>
                  <a:lnTo>
                    <a:pt x="17542" y="13945"/>
                  </a:lnTo>
                  <a:close/>
                  <a:moveTo>
                    <a:pt x="17668" y="13907"/>
                  </a:moveTo>
                  <a:lnTo>
                    <a:pt x="17668" y="13923"/>
                  </a:lnTo>
                  <a:lnTo>
                    <a:pt x="17712" y="13923"/>
                  </a:lnTo>
                  <a:lnTo>
                    <a:pt x="17715" y="13918"/>
                  </a:lnTo>
                  <a:lnTo>
                    <a:pt x="17709" y="13896"/>
                  </a:lnTo>
                  <a:lnTo>
                    <a:pt x="17699" y="13885"/>
                  </a:lnTo>
                  <a:lnTo>
                    <a:pt x="17687" y="13874"/>
                  </a:lnTo>
                  <a:lnTo>
                    <a:pt x="17680" y="13874"/>
                  </a:lnTo>
                  <a:lnTo>
                    <a:pt x="17674" y="13880"/>
                  </a:lnTo>
                  <a:lnTo>
                    <a:pt x="17668" y="13891"/>
                  </a:lnTo>
                  <a:lnTo>
                    <a:pt x="17668" y="13907"/>
                  </a:lnTo>
                  <a:close/>
                  <a:moveTo>
                    <a:pt x="17822" y="13956"/>
                  </a:moveTo>
                  <a:lnTo>
                    <a:pt x="17828" y="13967"/>
                  </a:lnTo>
                  <a:lnTo>
                    <a:pt x="17841" y="13972"/>
                  </a:lnTo>
                  <a:lnTo>
                    <a:pt x="17850" y="13972"/>
                  </a:lnTo>
                  <a:lnTo>
                    <a:pt x="17853" y="13961"/>
                  </a:lnTo>
                  <a:lnTo>
                    <a:pt x="17856" y="13956"/>
                  </a:lnTo>
                  <a:lnTo>
                    <a:pt x="17856" y="13934"/>
                  </a:lnTo>
                  <a:lnTo>
                    <a:pt x="17853" y="13923"/>
                  </a:lnTo>
                  <a:lnTo>
                    <a:pt x="17844" y="13923"/>
                  </a:lnTo>
                  <a:lnTo>
                    <a:pt x="17831" y="13929"/>
                  </a:lnTo>
                  <a:lnTo>
                    <a:pt x="17816" y="13945"/>
                  </a:lnTo>
                  <a:lnTo>
                    <a:pt x="17816" y="13951"/>
                  </a:lnTo>
                  <a:lnTo>
                    <a:pt x="17822" y="13956"/>
                  </a:lnTo>
                  <a:close/>
                  <a:moveTo>
                    <a:pt x="17885" y="13874"/>
                  </a:moveTo>
                  <a:lnTo>
                    <a:pt x="17888" y="13874"/>
                  </a:lnTo>
                  <a:lnTo>
                    <a:pt x="17891" y="13869"/>
                  </a:lnTo>
                  <a:lnTo>
                    <a:pt x="17894" y="13853"/>
                  </a:lnTo>
                  <a:lnTo>
                    <a:pt x="17894" y="13820"/>
                  </a:lnTo>
                  <a:lnTo>
                    <a:pt x="17875" y="13820"/>
                  </a:lnTo>
                  <a:lnTo>
                    <a:pt x="17869" y="13826"/>
                  </a:lnTo>
                  <a:lnTo>
                    <a:pt x="17869" y="13836"/>
                  </a:lnTo>
                  <a:lnTo>
                    <a:pt x="17875" y="13853"/>
                  </a:lnTo>
                  <a:lnTo>
                    <a:pt x="17885" y="13874"/>
                  </a:lnTo>
                  <a:close/>
                  <a:moveTo>
                    <a:pt x="17856" y="13733"/>
                  </a:moveTo>
                  <a:lnTo>
                    <a:pt x="17866" y="13739"/>
                  </a:lnTo>
                  <a:lnTo>
                    <a:pt x="17872" y="13744"/>
                  </a:lnTo>
                  <a:lnTo>
                    <a:pt x="17882" y="13755"/>
                  </a:lnTo>
                  <a:lnTo>
                    <a:pt x="17891" y="13755"/>
                  </a:lnTo>
                  <a:lnTo>
                    <a:pt x="17894" y="13749"/>
                  </a:lnTo>
                  <a:lnTo>
                    <a:pt x="17885" y="13733"/>
                  </a:lnTo>
                  <a:lnTo>
                    <a:pt x="17885" y="13728"/>
                  </a:lnTo>
                  <a:lnTo>
                    <a:pt x="17891" y="13733"/>
                  </a:lnTo>
                  <a:lnTo>
                    <a:pt x="17897" y="13744"/>
                  </a:lnTo>
                  <a:lnTo>
                    <a:pt x="17907" y="13749"/>
                  </a:lnTo>
                  <a:lnTo>
                    <a:pt x="17913" y="13744"/>
                  </a:lnTo>
                  <a:lnTo>
                    <a:pt x="17916" y="13739"/>
                  </a:lnTo>
                  <a:lnTo>
                    <a:pt x="17916" y="13733"/>
                  </a:lnTo>
                  <a:lnTo>
                    <a:pt x="17907" y="13717"/>
                  </a:lnTo>
                  <a:lnTo>
                    <a:pt x="17891" y="13700"/>
                  </a:lnTo>
                  <a:lnTo>
                    <a:pt x="17872" y="13700"/>
                  </a:lnTo>
                  <a:lnTo>
                    <a:pt x="17860" y="13711"/>
                  </a:lnTo>
                  <a:lnTo>
                    <a:pt x="17850" y="13717"/>
                  </a:lnTo>
                  <a:lnTo>
                    <a:pt x="17850" y="13728"/>
                  </a:lnTo>
                  <a:lnTo>
                    <a:pt x="17856" y="13733"/>
                  </a:lnTo>
                  <a:close/>
                  <a:moveTo>
                    <a:pt x="17674" y="13565"/>
                  </a:moveTo>
                  <a:lnTo>
                    <a:pt x="17677" y="13586"/>
                  </a:lnTo>
                  <a:lnTo>
                    <a:pt x="17674" y="13608"/>
                  </a:lnTo>
                  <a:lnTo>
                    <a:pt x="17674" y="13624"/>
                  </a:lnTo>
                  <a:lnTo>
                    <a:pt x="17687" y="13668"/>
                  </a:lnTo>
                  <a:lnTo>
                    <a:pt x="17684" y="13695"/>
                  </a:lnTo>
                  <a:lnTo>
                    <a:pt x="17684" y="13717"/>
                  </a:lnTo>
                  <a:lnTo>
                    <a:pt x="17687" y="13728"/>
                  </a:lnTo>
                  <a:lnTo>
                    <a:pt x="17690" y="13744"/>
                  </a:lnTo>
                  <a:lnTo>
                    <a:pt x="17712" y="13793"/>
                  </a:lnTo>
                  <a:lnTo>
                    <a:pt x="17724" y="13815"/>
                  </a:lnTo>
                  <a:lnTo>
                    <a:pt x="17734" y="13815"/>
                  </a:lnTo>
                  <a:lnTo>
                    <a:pt x="17724" y="13798"/>
                  </a:lnTo>
                  <a:lnTo>
                    <a:pt x="17715" y="13777"/>
                  </a:lnTo>
                  <a:lnTo>
                    <a:pt x="17709" y="13749"/>
                  </a:lnTo>
                  <a:lnTo>
                    <a:pt x="17702" y="13717"/>
                  </a:lnTo>
                  <a:lnTo>
                    <a:pt x="17699" y="13690"/>
                  </a:lnTo>
                  <a:lnTo>
                    <a:pt x="17699" y="13662"/>
                  </a:lnTo>
                  <a:lnTo>
                    <a:pt x="17706" y="13641"/>
                  </a:lnTo>
                  <a:lnTo>
                    <a:pt x="17709" y="13641"/>
                  </a:lnTo>
                  <a:lnTo>
                    <a:pt x="17712" y="13635"/>
                  </a:lnTo>
                  <a:lnTo>
                    <a:pt x="17724" y="13641"/>
                  </a:lnTo>
                  <a:lnTo>
                    <a:pt x="17750" y="13662"/>
                  </a:lnTo>
                  <a:lnTo>
                    <a:pt x="17756" y="13662"/>
                  </a:lnTo>
                  <a:lnTo>
                    <a:pt x="17756" y="13652"/>
                  </a:lnTo>
                  <a:lnTo>
                    <a:pt x="17750" y="13630"/>
                  </a:lnTo>
                  <a:lnTo>
                    <a:pt x="17740" y="13624"/>
                  </a:lnTo>
                  <a:lnTo>
                    <a:pt x="17731" y="13613"/>
                  </a:lnTo>
                  <a:lnTo>
                    <a:pt x="17724" y="13608"/>
                  </a:lnTo>
                  <a:lnTo>
                    <a:pt x="17718" y="13597"/>
                  </a:lnTo>
                  <a:lnTo>
                    <a:pt x="17731" y="13575"/>
                  </a:lnTo>
                  <a:lnTo>
                    <a:pt x="17743" y="13565"/>
                  </a:lnTo>
                  <a:lnTo>
                    <a:pt x="17746" y="13559"/>
                  </a:lnTo>
                  <a:lnTo>
                    <a:pt x="17750" y="13548"/>
                  </a:lnTo>
                  <a:lnTo>
                    <a:pt x="17753" y="13521"/>
                  </a:lnTo>
                  <a:lnTo>
                    <a:pt x="17746" y="13499"/>
                  </a:lnTo>
                  <a:lnTo>
                    <a:pt x="17743" y="13494"/>
                  </a:lnTo>
                  <a:lnTo>
                    <a:pt x="17734" y="13494"/>
                  </a:lnTo>
                  <a:lnTo>
                    <a:pt x="17724" y="13505"/>
                  </a:lnTo>
                  <a:lnTo>
                    <a:pt x="17718" y="13521"/>
                  </a:lnTo>
                  <a:lnTo>
                    <a:pt x="17706" y="13559"/>
                  </a:lnTo>
                  <a:lnTo>
                    <a:pt x="17699" y="13586"/>
                  </a:lnTo>
                  <a:lnTo>
                    <a:pt x="17696" y="13592"/>
                  </a:lnTo>
                  <a:lnTo>
                    <a:pt x="17693" y="13586"/>
                  </a:lnTo>
                  <a:lnTo>
                    <a:pt x="17690" y="13570"/>
                  </a:lnTo>
                  <a:lnTo>
                    <a:pt x="17693" y="13559"/>
                  </a:lnTo>
                  <a:lnTo>
                    <a:pt x="17699" y="13543"/>
                  </a:lnTo>
                  <a:lnTo>
                    <a:pt x="17706" y="13516"/>
                  </a:lnTo>
                  <a:lnTo>
                    <a:pt x="17709" y="13499"/>
                  </a:lnTo>
                  <a:lnTo>
                    <a:pt x="17709" y="13488"/>
                  </a:lnTo>
                  <a:lnTo>
                    <a:pt x="17699" y="13456"/>
                  </a:lnTo>
                  <a:lnTo>
                    <a:pt x="17699" y="13440"/>
                  </a:lnTo>
                  <a:lnTo>
                    <a:pt x="17706" y="13407"/>
                  </a:lnTo>
                  <a:lnTo>
                    <a:pt x="17693" y="13418"/>
                  </a:lnTo>
                  <a:lnTo>
                    <a:pt x="17687" y="13429"/>
                  </a:lnTo>
                  <a:lnTo>
                    <a:pt x="17680" y="13445"/>
                  </a:lnTo>
                  <a:lnTo>
                    <a:pt x="17674" y="13483"/>
                  </a:lnTo>
                  <a:lnTo>
                    <a:pt x="17671" y="13527"/>
                  </a:lnTo>
                  <a:lnTo>
                    <a:pt x="17671" y="13548"/>
                  </a:lnTo>
                  <a:lnTo>
                    <a:pt x="17674" y="13565"/>
                  </a:lnTo>
                  <a:close/>
                  <a:moveTo>
                    <a:pt x="17721" y="13418"/>
                  </a:moveTo>
                  <a:lnTo>
                    <a:pt x="17721" y="13429"/>
                  </a:lnTo>
                  <a:lnTo>
                    <a:pt x="17728" y="13434"/>
                  </a:lnTo>
                  <a:lnTo>
                    <a:pt x="17734" y="13429"/>
                  </a:lnTo>
                  <a:lnTo>
                    <a:pt x="17740" y="13418"/>
                  </a:lnTo>
                  <a:lnTo>
                    <a:pt x="17750" y="13369"/>
                  </a:lnTo>
                  <a:lnTo>
                    <a:pt x="17746" y="13358"/>
                  </a:lnTo>
                  <a:lnTo>
                    <a:pt x="17740" y="13353"/>
                  </a:lnTo>
                  <a:lnTo>
                    <a:pt x="17731" y="13353"/>
                  </a:lnTo>
                  <a:lnTo>
                    <a:pt x="17728" y="13363"/>
                  </a:lnTo>
                  <a:lnTo>
                    <a:pt x="17721" y="13391"/>
                  </a:lnTo>
                  <a:lnTo>
                    <a:pt x="17721" y="13418"/>
                  </a:lnTo>
                  <a:close/>
                  <a:moveTo>
                    <a:pt x="17322" y="14413"/>
                  </a:moveTo>
                  <a:lnTo>
                    <a:pt x="17325" y="14424"/>
                  </a:lnTo>
                  <a:lnTo>
                    <a:pt x="17328" y="14413"/>
                  </a:lnTo>
                  <a:lnTo>
                    <a:pt x="17328" y="14396"/>
                  </a:lnTo>
                  <a:lnTo>
                    <a:pt x="17319" y="14364"/>
                  </a:lnTo>
                  <a:lnTo>
                    <a:pt x="17316" y="14375"/>
                  </a:lnTo>
                  <a:lnTo>
                    <a:pt x="17316" y="14391"/>
                  </a:lnTo>
                  <a:lnTo>
                    <a:pt x="17322" y="14413"/>
                  </a:lnTo>
                  <a:close/>
                  <a:moveTo>
                    <a:pt x="17350" y="14418"/>
                  </a:moveTo>
                  <a:lnTo>
                    <a:pt x="17363" y="14407"/>
                  </a:lnTo>
                  <a:lnTo>
                    <a:pt x="17366" y="14396"/>
                  </a:lnTo>
                  <a:lnTo>
                    <a:pt x="17366" y="14364"/>
                  </a:lnTo>
                  <a:lnTo>
                    <a:pt x="17369" y="14347"/>
                  </a:lnTo>
                  <a:lnTo>
                    <a:pt x="17372" y="14326"/>
                  </a:lnTo>
                  <a:lnTo>
                    <a:pt x="17372" y="14315"/>
                  </a:lnTo>
                  <a:lnTo>
                    <a:pt x="17369" y="14309"/>
                  </a:lnTo>
                  <a:lnTo>
                    <a:pt x="17360" y="14309"/>
                  </a:lnTo>
                  <a:lnTo>
                    <a:pt x="17350" y="14326"/>
                  </a:lnTo>
                  <a:lnTo>
                    <a:pt x="17347" y="14337"/>
                  </a:lnTo>
                  <a:lnTo>
                    <a:pt x="17347" y="14375"/>
                  </a:lnTo>
                  <a:lnTo>
                    <a:pt x="17344" y="14402"/>
                  </a:lnTo>
                  <a:lnTo>
                    <a:pt x="17344" y="14418"/>
                  </a:lnTo>
                  <a:lnTo>
                    <a:pt x="17350" y="14418"/>
                  </a:lnTo>
                  <a:close/>
                  <a:moveTo>
                    <a:pt x="17369" y="14451"/>
                  </a:moveTo>
                  <a:lnTo>
                    <a:pt x="17376" y="14456"/>
                  </a:lnTo>
                  <a:lnTo>
                    <a:pt x="17379" y="14451"/>
                  </a:lnTo>
                  <a:lnTo>
                    <a:pt x="17382" y="14429"/>
                  </a:lnTo>
                  <a:lnTo>
                    <a:pt x="17385" y="14424"/>
                  </a:lnTo>
                  <a:lnTo>
                    <a:pt x="17391" y="14418"/>
                  </a:lnTo>
                  <a:lnTo>
                    <a:pt x="17401" y="14413"/>
                  </a:lnTo>
                  <a:lnTo>
                    <a:pt x="17404" y="14413"/>
                  </a:lnTo>
                  <a:lnTo>
                    <a:pt x="17404" y="14407"/>
                  </a:lnTo>
                  <a:lnTo>
                    <a:pt x="17394" y="14386"/>
                  </a:lnTo>
                  <a:lnTo>
                    <a:pt x="17388" y="14369"/>
                  </a:lnTo>
                  <a:lnTo>
                    <a:pt x="17388" y="14347"/>
                  </a:lnTo>
                  <a:lnTo>
                    <a:pt x="17394" y="14337"/>
                  </a:lnTo>
                  <a:lnTo>
                    <a:pt x="17401" y="14320"/>
                  </a:lnTo>
                  <a:lnTo>
                    <a:pt x="17401" y="14309"/>
                  </a:lnTo>
                  <a:lnTo>
                    <a:pt x="17398" y="14293"/>
                  </a:lnTo>
                  <a:lnTo>
                    <a:pt x="17394" y="14282"/>
                  </a:lnTo>
                  <a:lnTo>
                    <a:pt x="17391" y="14277"/>
                  </a:lnTo>
                  <a:lnTo>
                    <a:pt x="17388" y="14277"/>
                  </a:lnTo>
                  <a:lnTo>
                    <a:pt x="17385" y="14288"/>
                  </a:lnTo>
                  <a:lnTo>
                    <a:pt x="17379" y="14326"/>
                  </a:lnTo>
                  <a:lnTo>
                    <a:pt x="17376" y="14369"/>
                  </a:lnTo>
                  <a:lnTo>
                    <a:pt x="17376" y="14391"/>
                  </a:lnTo>
                  <a:lnTo>
                    <a:pt x="17363" y="14424"/>
                  </a:lnTo>
                  <a:lnTo>
                    <a:pt x="17360" y="14434"/>
                  </a:lnTo>
                  <a:lnTo>
                    <a:pt x="17360" y="14440"/>
                  </a:lnTo>
                  <a:lnTo>
                    <a:pt x="17369" y="14451"/>
                  </a:lnTo>
                  <a:close/>
                  <a:moveTo>
                    <a:pt x="17665" y="13749"/>
                  </a:moveTo>
                  <a:lnTo>
                    <a:pt x="17665" y="13760"/>
                  </a:lnTo>
                  <a:lnTo>
                    <a:pt x="17668" y="13777"/>
                  </a:lnTo>
                  <a:lnTo>
                    <a:pt x="17674" y="13793"/>
                  </a:lnTo>
                  <a:lnTo>
                    <a:pt x="17680" y="13798"/>
                  </a:lnTo>
                  <a:lnTo>
                    <a:pt x="17684" y="13787"/>
                  </a:lnTo>
                  <a:lnTo>
                    <a:pt x="17684" y="13766"/>
                  </a:lnTo>
                  <a:lnTo>
                    <a:pt x="17680" y="13749"/>
                  </a:lnTo>
                  <a:lnTo>
                    <a:pt x="17677" y="13739"/>
                  </a:lnTo>
                  <a:lnTo>
                    <a:pt x="17671" y="13739"/>
                  </a:lnTo>
                  <a:lnTo>
                    <a:pt x="17665" y="13749"/>
                  </a:lnTo>
                  <a:close/>
                  <a:moveTo>
                    <a:pt x="17935" y="14657"/>
                  </a:moveTo>
                  <a:lnTo>
                    <a:pt x="17935" y="14652"/>
                  </a:lnTo>
                  <a:lnTo>
                    <a:pt x="17932" y="14652"/>
                  </a:lnTo>
                  <a:lnTo>
                    <a:pt x="17926" y="14657"/>
                  </a:lnTo>
                  <a:lnTo>
                    <a:pt x="17919" y="14674"/>
                  </a:lnTo>
                  <a:lnTo>
                    <a:pt x="17913" y="14695"/>
                  </a:lnTo>
                  <a:lnTo>
                    <a:pt x="17907" y="14733"/>
                  </a:lnTo>
                  <a:lnTo>
                    <a:pt x="17907" y="14750"/>
                  </a:lnTo>
                  <a:lnTo>
                    <a:pt x="17910" y="14750"/>
                  </a:lnTo>
                  <a:lnTo>
                    <a:pt x="17926" y="14733"/>
                  </a:lnTo>
                  <a:lnTo>
                    <a:pt x="17935" y="14712"/>
                  </a:lnTo>
                  <a:lnTo>
                    <a:pt x="17938" y="14685"/>
                  </a:lnTo>
                  <a:lnTo>
                    <a:pt x="17935" y="14657"/>
                  </a:lnTo>
                  <a:close/>
                  <a:moveTo>
                    <a:pt x="18095" y="14614"/>
                  </a:moveTo>
                  <a:lnTo>
                    <a:pt x="18108" y="14603"/>
                  </a:lnTo>
                  <a:lnTo>
                    <a:pt x="18114" y="14587"/>
                  </a:lnTo>
                  <a:lnTo>
                    <a:pt x="18114" y="14570"/>
                  </a:lnTo>
                  <a:lnTo>
                    <a:pt x="18105" y="14549"/>
                  </a:lnTo>
                  <a:lnTo>
                    <a:pt x="18098" y="14532"/>
                  </a:lnTo>
                  <a:lnTo>
                    <a:pt x="18092" y="14532"/>
                  </a:lnTo>
                  <a:lnTo>
                    <a:pt x="18089" y="14543"/>
                  </a:lnTo>
                  <a:lnTo>
                    <a:pt x="18089" y="14598"/>
                  </a:lnTo>
                  <a:lnTo>
                    <a:pt x="18092" y="14608"/>
                  </a:lnTo>
                  <a:lnTo>
                    <a:pt x="18095" y="14614"/>
                  </a:lnTo>
                  <a:close/>
                  <a:moveTo>
                    <a:pt x="16411" y="14114"/>
                  </a:moveTo>
                  <a:lnTo>
                    <a:pt x="16417" y="14130"/>
                  </a:lnTo>
                  <a:lnTo>
                    <a:pt x="16420" y="14130"/>
                  </a:lnTo>
                  <a:lnTo>
                    <a:pt x="16423" y="14119"/>
                  </a:lnTo>
                  <a:lnTo>
                    <a:pt x="16426" y="14114"/>
                  </a:lnTo>
                  <a:lnTo>
                    <a:pt x="16429" y="14114"/>
                  </a:lnTo>
                  <a:lnTo>
                    <a:pt x="16436" y="14119"/>
                  </a:lnTo>
                  <a:lnTo>
                    <a:pt x="16442" y="14119"/>
                  </a:lnTo>
                  <a:lnTo>
                    <a:pt x="16451" y="14103"/>
                  </a:lnTo>
                  <a:lnTo>
                    <a:pt x="16455" y="14081"/>
                  </a:lnTo>
                  <a:lnTo>
                    <a:pt x="16455" y="14065"/>
                  </a:lnTo>
                  <a:lnTo>
                    <a:pt x="16445" y="14048"/>
                  </a:lnTo>
                  <a:lnTo>
                    <a:pt x="16433" y="14038"/>
                  </a:lnTo>
                  <a:lnTo>
                    <a:pt x="16423" y="14032"/>
                  </a:lnTo>
                  <a:lnTo>
                    <a:pt x="16420" y="14038"/>
                  </a:lnTo>
                  <a:lnTo>
                    <a:pt x="16414" y="14043"/>
                  </a:lnTo>
                  <a:lnTo>
                    <a:pt x="16411" y="14054"/>
                  </a:lnTo>
                  <a:lnTo>
                    <a:pt x="16407" y="14086"/>
                  </a:lnTo>
                  <a:lnTo>
                    <a:pt x="16407" y="14097"/>
                  </a:lnTo>
                  <a:lnTo>
                    <a:pt x="16411" y="14114"/>
                  </a:lnTo>
                  <a:close/>
                  <a:moveTo>
                    <a:pt x="16338" y="14027"/>
                  </a:moveTo>
                  <a:lnTo>
                    <a:pt x="16332" y="14016"/>
                  </a:lnTo>
                  <a:lnTo>
                    <a:pt x="16326" y="13999"/>
                  </a:lnTo>
                  <a:lnTo>
                    <a:pt x="16323" y="13951"/>
                  </a:lnTo>
                  <a:lnTo>
                    <a:pt x="16316" y="13929"/>
                  </a:lnTo>
                  <a:lnTo>
                    <a:pt x="16313" y="13907"/>
                  </a:lnTo>
                  <a:lnTo>
                    <a:pt x="16301" y="13896"/>
                  </a:lnTo>
                  <a:lnTo>
                    <a:pt x="16288" y="13896"/>
                  </a:lnTo>
                  <a:lnTo>
                    <a:pt x="16275" y="13907"/>
                  </a:lnTo>
                  <a:lnTo>
                    <a:pt x="16269" y="13918"/>
                  </a:lnTo>
                  <a:lnTo>
                    <a:pt x="16269" y="13940"/>
                  </a:lnTo>
                  <a:lnTo>
                    <a:pt x="16263" y="13945"/>
                  </a:lnTo>
                  <a:lnTo>
                    <a:pt x="16257" y="13956"/>
                  </a:lnTo>
                  <a:lnTo>
                    <a:pt x="16253" y="13967"/>
                  </a:lnTo>
                  <a:lnTo>
                    <a:pt x="16260" y="13978"/>
                  </a:lnTo>
                  <a:lnTo>
                    <a:pt x="16285" y="13978"/>
                  </a:lnTo>
                  <a:lnTo>
                    <a:pt x="16291" y="13983"/>
                  </a:lnTo>
                  <a:lnTo>
                    <a:pt x="16294" y="13989"/>
                  </a:lnTo>
                  <a:lnTo>
                    <a:pt x="16310" y="14070"/>
                  </a:lnTo>
                  <a:lnTo>
                    <a:pt x="16319" y="14076"/>
                  </a:lnTo>
                  <a:lnTo>
                    <a:pt x="16332" y="14086"/>
                  </a:lnTo>
                  <a:lnTo>
                    <a:pt x="16345" y="14108"/>
                  </a:lnTo>
                  <a:lnTo>
                    <a:pt x="16351" y="14108"/>
                  </a:lnTo>
                  <a:lnTo>
                    <a:pt x="16357" y="14097"/>
                  </a:lnTo>
                  <a:lnTo>
                    <a:pt x="16351" y="14076"/>
                  </a:lnTo>
                  <a:lnTo>
                    <a:pt x="16351" y="14059"/>
                  </a:lnTo>
                  <a:lnTo>
                    <a:pt x="16354" y="14048"/>
                  </a:lnTo>
                  <a:lnTo>
                    <a:pt x="16354" y="14043"/>
                  </a:lnTo>
                  <a:lnTo>
                    <a:pt x="16348" y="14032"/>
                  </a:lnTo>
                  <a:lnTo>
                    <a:pt x="16338" y="14027"/>
                  </a:lnTo>
                  <a:close/>
                  <a:moveTo>
                    <a:pt x="16788" y="14608"/>
                  </a:moveTo>
                  <a:lnTo>
                    <a:pt x="16769" y="14608"/>
                  </a:lnTo>
                  <a:lnTo>
                    <a:pt x="16750" y="14614"/>
                  </a:lnTo>
                  <a:lnTo>
                    <a:pt x="16741" y="14619"/>
                  </a:lnTo>
                  <a:lnTo>
                    <a:pt x="16741" y="14636"/>
                  </a:lnTo>
                  <a:lnTo>
                    <a:pt x="16747" y="14646"/>
                  </a:lnTo>
                  <a:lnTo>
                    <a:pt x="16785" y="14657"/>
                  </a:lnTo>
                  <a:lnTo>
                    <a:pt x="16791" y="14652"/>
                  </a:lnTo>
                  <a:lnTo>
                    <a:pt x="16794" y="14652"/>
                  </a:lnTo>
                  <a:lnTo>
                    <a:pt x="16803" y="14641"/>
                  </a:lnTo>
                  <a:lnTo>
                    <a:pt x="16816" y="14630"/>
                  </a:lnTo>
                  <a:lnTo>
                    <a:pt x="16825" y="14619"/>
                  </a:lnTo>
                  <a:lnTo>
                    <a:pt x="16825" y="14614"/>
                  </a:lnTo>
                  <a:lnTo>
                    <a:pt x="16819" y="14608"/>
                  </a:lnTo>
                  <a:lnTo>
                    <a:pt x="16788" y="14608"/>
                  </a:lnTo>
                  <a:close/>
                  <a:moveTo>
                    <a:pt x="17429" y="14820"/>
                  </a:moveTo>
                  <a:lnTo>
                    <a:pt x="17448" y="14788"/>
                  </a:lnTo>
                  <a:lnTo>
                    <a:pt x="17445" y="14788"/>
                  </a:lnTo>
                  <a:lnTo>
                    <a:pt x="17438" y="14782"/>
                  </a:lnTo>
                  <a:lnTo>
                    <a:pt x="17423" y="14788"/>
                  </a:lnTo>
                  <a:lnTo>
                    <a:pt x="17416" y="14793"/>
                  </a:lnTo>
                  <a:lnTo>
                    <a:pt x="17416" y="14810"/>
                  </a:lnTo>
                  <a:lnTo>
                    <a:pt x="17407" y="14820"/>
                  </a:lnTo>
                  <a:lnTo>
                    <a:pt x="17404" y="14826"/>
                  </a:lnTo>
                  <a:lnTo>
                    <a:pt x="17404" y="14831"/>
                  </a:lnTo>
                  <a:lnTo>
                    <a:pt x="17426" y="14831"/>
                  </a:lnTo>
                  <a:lnTo>
                    <a:pt x="17426" y="14820"/>
                  </a:lnTo>
                  <a:lnTo>
                    <a:pt x="17429" y="14820"/>
                  </a:lnTo>
                  <a:close/>
                  <a:moveTo>
                    <a:pt x="17504" y="14777"/>
                  </a:moveTo>
                  <a:lnTo>
                    <a:pt x="17492" y="14777"/>
                  </a:lnTo>
                  <a:lnTo>
                    <a:pt x="17486" y="14772"/>
                  </a:lnTo>
                  <a:lnTo>
                    <a:pt x="17479" y="14772"/>
                  </a:lnTo>
                  <a:lnTo>
                    <a:pt x="17476" y="14793"/>
                  </a:lnTo>
                  <a:lnTo>
                    <a:pt x="17473" y="14810"/>
                  </a:lnTo>
                  <a:lnTo>
                    <a:pt x="17476" y="14815"/>
                  </a:lnTo>
                  <a:lnTo>
                    <a:pt x="17479" y="14815"/>
                  </a:lnTo>
                  <a:lnTo>
                    <a:pt x="17495" y="14810"/>
                  </a:lnTo>
                  <a:lnTo>
                    <a:pt x="17517" y="14804"/>
                  </a:lnTo>
                  <a:lnTo>
                    <a:pt x="17520" y="14804"/>
                  </a:lnTo>
                  <a:lnTo>
                    <a:pt x="17526" y="14799"/>
                  </a:lnTo>
                  <a:lnTo>
                    <a:pt x="17526" y="14788"/>
                  </a:lnTo>
                  <a:lnTo>
                    <a:pt x="17517" y="14782"/>
                  </a:lnTo>
                  <a:lnTo>
                    <a:pt x="17511" y="14777"/>
                  </a:lnTo>
                  <a:lnTo>
                    <a:pt x="17504" y="14777"/>
                  </a:lnTo>
                  <a:close/>
                  <a:moveTo>
                    <a:pt x="16301" y="14478"/>
                  </a:moveTo>
                  <a:lnTo>
                    <a:pt x="16304" y="14467"/>
                  </a:lnTo>
                  <a:lnTo>
                    <a:pt x="16304" y="14456"/>
                  </a:lnTo>
                  <a:lnTo>
                    <a:pt x="16307" y="14424"/>
                  </a:lnTo>
                  <a:lnTo>
                    <a:pt x="16307" y="14304"/>
                  </a:lnTo>
                  <a:lnTo>
                    <a:pt x="16304" y="14282"/>
                  </a:lnTo>
                  <a:lnTo>
                    <a:pt x="16304" y="14271"/>
                  </a:lnTo>
                  <a:lnTo>
                    <a:pt x="16307" y="14239"/>
                  </a:lnTo>
                  <a:lnTo>
                    <a:pt x="16307" y="14173"/>
                  </a:lnTo>
                  <a:lnTo>
                    <a:pt x="16313" y="14146"/>
                  </a:lnTo>
                  <a:lnTo>
                    <a:pt x="16319" y="14114"/>
                  </a:lnTo>
                  <a:lnTo>
                    <a:pt x="16316" y="14108"/>
                  </a:lnTo>
                  <a:lnTo>
                    <a:pt x="16313" y="14097"/>
                  </a:lnTo>
                  <a:lnTo>
                    <a:pt x="16304" y="14081"/>
                  </a:lnTo>
                  <a:lnTo>
                    <a:pt x="16301" y="14070"/>
                  </a:lnTo>
                  <a:lnTo>
                    <a:pt x="16294" y="14059"/>
                  </a:lnTo>
                  <a:lnTo>
                    <a:pt x="16288" y="14027"/>
                  </a:lnTo>
                  <a:lnTo>
                    <a:pt x="16282" y="14010"/>
                  </a:lnTo>
                  <a:lnTo>
                    <a:pt x="16275" y="14010"/>
                  </a:lnTo>
                  <a:lnTo>
                    <a:pt x="16263" y="14016"/>
                  </a:lnTo>
                  <a:lnTo>
                    <a:pt x="16257" y="14021"/>
                  </a:lnTo>
                  <a:lnTo>
                    <a:pt x="16253" y="14016"/>
                  </a:lnTo>
                  <a:lnTo>
                    <a:pt x="16247" y="14010"/>
                  </a:lnTo>
                  <a:lnTo>
                    <a:pt x="16235" y="14032"/>
                  </a:lnTo>
                  <a:lnTo>
                    <a:pt x="16231" y="14032"/>
                  </a:lnTo>
                  <a:lnTo>
                    <a:pt x="16235" y="14010"/>
                  </a:lnTo>
                  <a:lnTo>
                    <a:pt x="16241" y="13983"/>
                  </a:lnTo>
                  <a:lnTo>
                    <a:pt x="16241" y="13978"/>
                  </a:lnTo>
                  <a:lnTo>
                    <a:pt x="16235" y="13972"/>
                  </a:lnTo>
                  <a:lnTo>
                    <a:pt x="16228" y="13961"/>
                  </a:lnTo>
                  <a:lnTo>
                    <a:pt x="16225" y="13945"/>
                  </a:lnTo>
                  <a:lnTo>
                    <a:pt x="16219" y="13902"/>
                  </a:lnTo>
                  <a:lnTo>
                    <a:pt x="16213" y="13874"/>
                  </a:lnTo>
                  <a:lnTo>
                    <a:pt x="16209" y="13853"/>
                  </a:lnTo>
                  <a:lnTo>
                    <a:pt x="16200" y="13836"/>
                  </a:lnTo>
                  <a:lnTo>
                    <a:pt x="16184" y="13836"/>
                  </a:lnTo>
                  <a:lnTo>
                    <a:pt x="16175" y="13831"/>
                  </a:lnTo>
                  <a:lnTo>
                    <a:pt x="16159" y="13820"/>
                  </a:lnTo>
                  <a:lnTo>
                    <a:pt x="16153" y="13809"/>
                  </a:lnTo>
                  <a:lnTo>
                    <a:pt x="16150" y="13798"/>
                  </a:lnTo>
                  <a:lnTo>
                    <a:pt x="16150" y="13787"/>
                  </a:lnTo>
                  <a:lnTo>
                    <a:pt x="16153" y="13771"/>
                  </a:lnTo>
                  <a:lnTo>
                    <a:pt x="16156" y="13760"/>
                  </a:lnTo>
                  <a:lnTo>
                    <a:pt x="16156" y="13749"/>
                  </a:lnTo>
                  <a:lnTo>
                    <a:pt x="16153" y="13733"/>
                  </a:lnTo>
                  <a:lnTo>
                    <a:pt x="16153" y="13722"/>
                  </a:lnTo>
                  <a:lnTo>
                    <a:pt x="16156" y="13717"/>
                  </a:lnTo>
                  <a:lnTo>
                    <a:pt x="16162" y="13711"/>
                  </a:lnTo>
                  <a:lnTo>
                    <a:pt x="16169" y="13700"/>
                  </a:lnTo>
                  <a:lnTo>
                    <a:pt x="16172" y="13690"/>
                  </a:lnTo>
                  <a:lnTo>
                    <a:pt x="16172" y="13673"/>
                  </a:lnTo>
                  <a:lnTo>
                    <a:pt x="16169" y="13662"/>
                  </a:lnTo>
                  <a:lnTo>
                    <a:pt x="16162" y="13646"/>
                  </a:lnTo>
                  <a:lnTo>
                    <a:pt x="16156" y="13641"/>
                  </a:lnTo>
                  <a:lnTo>
                    <a:pt x="16147" y="13635"/>
                  </a:lnTo>
                  <a:lnTo>
                    <a:pt x="16140" y="13641"/>
                  </a:lnTo>
                  <a:lnTo>
                    <a:pt x="16131" y="13646"/>
                  </a:lnTo>
                  <a:lnTo>
                    <a:pt x="16128" y="13641"/>
                  </a:lnTo>
                  <a:lnTo>
                    <a:pt x="16128" y="13630"/>
                  </a:lnTo>
                  <a:lnTo>
                    <a:pt x="16125" y="13619"/>
                  </a:lnTo>
                  <a:lnTo>
                    <a:pt x="16121" y="13613"/>
                  </a:lnTo>
                  <a:lnTo>
                    <a:pt x="16112" y="13603"/>
                  </a:lnTo>
                  <a:lnTo>
                    <a:pt x="16099" y="13603"/>
                  </a:lnTo>
                  <a:lnTo>
                    <a:pt x="16087" y="13592"/>
                  </a:lnTo>
                  <a:lnTo>
                    <a:pt x="16081" y="13581"/>
                  </a:lnTo>
                  <a:lnTo>
                    <a:pt x="16074" y="13565"/>
                  </a:lnTo>
                  <a:lnTo>
                    <a:pt x="16068" y="13521"/>
                  </a:lnTo>
                  <a:lnTo>
                    <a:pt x="16062" y="13505"/>
                  </a:lnTo>
                  <a:lnTo>
                    <a:pt x="16049" y="13488"/>
                  </a:lnTo>
                  <a:lnTo>
                    <a:pt x="16033" y="13478"/>
                  </a:lnTo>
                  <a:lnTo>
                    <a:pt x="16024" y="13472"/>
                  </a:lnTo>
                  <a:lnTo>
                    <a:pt x="16021" y="13461"/>
                  </a:lnTo>
                  <a:lnTo>
                    <a:pt x="16015" y="13450"/>
                  </a:lnTo>
                  <a:lnTo>
                    <a:pt x="16015" y="13429"/>
                  </a:lnTo>
                  <a:lnTo>
                    <a:pt x="16011" y="13418"/>
                  </a:lnTo>
                  <a:lnTo>
                    <a:pt x="16005" y="13407"/>
                  </a:lnTo>
                  <a:lnTo>
                    <a:pt x="15986" y="13391"/>
                  </a:lnTo>
                  <a:lnTo>
                    <a:pt x="15986" y="13396"/>
                  </a:lnTo>
                  <a:lnTo>
                    <a:pt x="15983" y="13407"/>
                  </a:lnTo>
                  <a:lnTo>
                    <a:pt x="15986" y="13429"/>
                  </a:lnTo>
                  <a:lnTo>
                    <a:pt x="15983" y="13429"/>
                  </a:lnTo>
                  <a:lnTo>
                    <a:pt x="15980" y="13423"/>
                  </a:lnTo>
                  <a:lnTo>
                    <a:pt x="15971" y="13412"/>
                  </a:lnTo>
                  <a:lnTo>
                    <a:pt x="15964" y="13407"/>
                  </a:lnTo>
                  <a:lnTo>
                    <a:pt x="15958" y="13396"/>
                  </a:lnTo>
                  <a:lnTo>
                    <a:pt x="15945" y="13342"/>
                  </a:lnTo>
                  <a:lnTo>
                    <a:pt x="15936" y="13342"/>
                  </a:lnTo>
                  <a:lnTo>
                    <a:pt x="15933" y="13325"/>
                  </a:lnTo>
                  <a:lnTo>
                    <a:pt x="15923" y="13298"/>
                  </a:lnTo>
                  <a:lnTo>
                    <a:pt x="15908" y="13266"/>
                  </a:lnTo>
                  <a:lnTo>
                    <a:pt x="15889" y="13233"/>
                  </a:lnTo>
                  <a:lnTo>
                    <a:pt x="15879" y="13227"/>
                  </a:lnTo>
                  <a:lnTo>
                    <a:pt x="15870" y="13217"/>
                  </a:lnTo>
                  <a:lnTo>
                    <a:pt x="15861" y="13211"/>
                  </a:lnTo>
                  <a:lnTo>
                    <a:pt x="15854" y="13206"/>
                  </a:lnTo>
                  <a:lnTo>
                    <a:pt x="15848" y="13189"/>
                  </a:lnTo>
                  <a:lnTo>
                    <a:pt x="15842" y="13168"/>
                  </a:lnTo>
                  <a:lnTo>
                    <a:pt x="15839" y="13162"/>
                  </a:lnTo>
                  <a:lnTo>
                    <a:pt x="15832" y="13162"/>
                  </a:lnTo>
                  <a:lnTo>
                    <a:pt x="15826" y="13157"/>
                  </a:lnTo>
                  <a:lnTo>
                    <a:pt x="15823" y="13151"/>
                  </a:lnTo>
                  <a:lnTo>
                    <a:pt x="15823" y="13119"/>
                  </a:lnTo>
                  <a:lnTo>
                    <a:pt x="15820" y="13113"/>
                  </a:lnTo>
                  <a:lnTo>
                    <a:pt x="15807" y="13102"/>
                  </a:lnTo>
                  <a:lnTo>
                    <a:pt x="15804" y="13097"/>
                  </a:lnTo>
                  <a:lnTo>
                    <a:pt x="15804" y="13081"/>
                  </a:lnTo>
                  <a:lnTo>
                    <a:pt x="15801" y="13059"/>
                  </a:lnTo>
                  <a:lnTo>
                    <a:pt x="15795" y="13043"/>
                  </a:lnTo>
                  <a:lnTo>
                    <a:pt x="15788" y="13021"/>
                  </a:lnTo>
                  <a:lnTo>
                    <a:pt x="15776" y="12999"/>
                  </a:lnTo>
                  <a:lnTo>
                    <a:pt x="15769" y="12999"/>
                  </a:lnTo>
                  <a:lnTo>
                    <a:pt x="15763" y="13010"/>
                  </a:lnTo>
                  <a:lnTo>
                    <a:pt x="15760" y="13010"/>
                  </a:lnTo>
                  <a:lnTo>
                    <a:pt x="15754" y="13005"/>
                  </a:lnTo>
                  <a:lnTo>
                    <a:pt x="15747" y="12994"/>
                  </a:lnTo>
                  <a:lnTo>
                    <a:pt x="15741" y="12994"/>
                  </a:lnTo>
                  <a:lnTo>
                    <a:pt x="15732" y="12999"/>
                  </a:lnTo>
                  <a:lnTo>
                    <a:pt x="15719" y="13005"/>
                  </a:lnTo>
                  <a:lnTo>
                    <a:pt x="15697" y="13005"/>
                  </a:lnTo>
                  <a:lnTo>
                    <a:pt x="15678" y="12994"/>
                  </a:lnTo>
                  <a:lnTo>
                    <a:pt x="15672" y="12983"/>
                  </a:lnTo>
                  <a:lnTo>
                    <a:pt x="15669" y="12967"/>
                  </a:lnTo>
                  <a:lnTo>
                    <a:pt x="15663" y="12961"/>
                  </a:lnTo>
                  <a:lnTo>
                    <a:pt x="15653" y="12950"/>
                  </a:lnTo>
                  <a:lnTo>
                    <a:pt x="15631" y="12950"/>
                  </a:lnTo>
                  <a:lnTo>
                    <a:pt x="15628" y="12967"/>
                  </a:lnTo>
                  <a:lnTo>
                    <a:pt x="15628" y="12983"/>
                  </a:lnTo>
                  <a:lnTo>
                    <a:pt x="15631" y="13005"/>
                  </a:lnTo>
                  <a:lnTo>
                    <a:pt x="15637" y="13026"/>
                  </a:lnTo>
                  <a:lnTo>
                    <a:pt x="15650" y="13081"/>
                  </a:lnTo>
                  <a:lnTo>
                    <a:pt x="15666" y="13119"/>
                  </a:lnTo>
                  <a:lnTo>
                    <a:pt x="15688" y="13157"/>
                  </a:lnTo>
                  <a:lnTo>
                    <a:pt x="15700" y="13184"/>
                  </a:lnTo>
                  <a:lnTo>
                    <a:pt x="15710" y="13200"/>
                  </a:lnTo>
                  <a:lnTo>
                    <a:pt x="15719" y="13200"/>
                  </a:lnTo>
                  <a:lnTo>
                    <a:pt x="15722" y="13206"/>
                  </a:lnTo>
                  <a:lnTo>
                    <a:pt x="15729" y="13211"/>
                  </a:lnTo>
                  <a:lnTo>
                    <a:pt x="15735" y="13222"/>
                  </a:lnTo>
                  <a:lnTo>
                    <a:pt x="15744" y="13244"/>
                  </a:lnTo>
                  <a:lnTo>
                    <a:pt x="15757" y="13276"/>
                  </a:lnTo>
                  <a:lnTo>
                    <a:pt x="15757" y="13293"/>
                  </a:lnTo>
                  <a:lnTo>
                    <a:pt x="15760" y="13298"/>
                  </a:lnTo>
                  <a:lnTo>
                    <a:pt x="15769" y="13309"/>
                  </a:lnTo>
                  <a:lnTo>
                    <a:pt x="15779" y="13325"/>
                  </a:lnTo>
                  <a:lnTo>
                    <a:pt x="15782" y="13336"/>
                  </a:lnTo>
                  <a:lnTo>
                    <a:pt x="15782" y="13358"/>
                  </a:lnTo>
                  <a:lnTo>
                    <a:pt x="15785" y="13374"/>
                  </a:lnTo>
                  <a:lnTo>
                    <a:pt x="15788" y="13385"/>
                  </a:lnTo>
                  <a:lnTo>
                    <a:pt x="15795" y="13401"/>
                  </a:lnTo>
                  <a:lnTo>
                    <a:pt x="15810" y="13412"/>
                  </a:lnTo>
                  <a:lnTo>
                    <a:pt x="15826" y="13429"/>
                  </a:lnTo>
                  <a:lnTo>
                    <a:pt x="15842" y="13450"/>
                  </a:lnTo>
                  <a:lnTo>
                    <a:pt x="15851" y="13467"/>
                  </a:lnTo>
                  <a:lnTo>
                    <a:pt x="15854" y="13478"/>
                  </a:lnTo>
                  <a:lnTo>
                    <a:pt x="15854" y="13488"/>
                  </a:lnTo>
                  <a:lnTo>
                    <a:pt x="15851" y="13499"/>
                  </a:lnTo>
                  <a:lnTo>
                    <a:pt x="15854" y="13510"/>
                  </a:lnTo>
                  <a:lnTo>
                    <a:pt x="15867" y="13575"/>
                  </a:lnTo>
                  <a:lnTo>
                    <a:pt x="15876" y="13646"/>
                  </a:lnTo>
                  <a:lnTo>
                    <a:pt x="15883" y="13662"/>
                  </a:lnTo>
                  <a:lnTo>
                    <a:pt x="15898" y="13679"/>
                  </a:lnTo>
                  <a:lnTo>
                    <a:pt x="15908" y="13695"/>
                  </a:lnTo>
                  <a:lnTo>
                    <a:pt x="15911" y="13711"/>
                  </a:lnTo>
                  <a:lnTo>
                    <a:pt x="15920" y="13739"/>
                  </a:lnTo>
                  <a:lnTo>
                    <a:pt x="15942" y="13782"/>
                  </a:lnTo>
                  <a:lnTo>
                    <a:pt x="15949" y="13798"/>
                  </a:lnTo>
                  <a:lnTo>
                    <a:pt x="15955" y="13809"/>
                  </a:lnTo>
                  <a:lnTo>
                    <a:pt x="15955" y="13836"/>
                  </a:lnTo>
                  <a:lnTo>
                    <a:pt x="15952" y="13853"/>
                  </a:lnTo>
                  <a:lnTo>
                    <a:pt x="15958" y="13874"/>
                  </a:lnTo>
                  <a:lnTo>
                    <a:pt x="15971" y="13896"/>
                  </a:lnTo>
                  <a:lnTo>
                    <a:pt x="15983" y="13951"/>
                  </a:lnTo>
                  <a:lnTo>
                    <a:pt x="15996" y="14027"/>
                  </a:lnTo>
                  <a:lnTo>
                    <a:pt x="16011" y="14070"/>
                  </a:lnTo>
                  <a:lnTo>
                    <a:pt x="16030" y="14114"/>
                  </a:lnTo>
                  <a:lnTo>
                    <a:pt x="16052" y="14152"/>
                  </a:lnTo>
                  <a:lnTo>
                    <a:pt x="16068" y="14184"/>
                  </a:lnTo>
                  <a:lnTo>
                    <a:pt x="16077" y="14206"/>
                  </a:lnTo>
                  <a:lnTo>
                    <a:pt x="16090" y="14239"/>
                  </a:lnTo>
                  <a:lnTo>
                    <a:pt x="16112" y="14282"/>
                  </a:lnTo>
                  <a:lnTo>
                    <a:pt x="16159" y="14364"/>
                  </a:lnTo>
                  <a:lnTo>
                    <a:pt x="16178" y="14391"/>
                  </a:lnTo>
                  <a:lnTo>
                    <a:pt x="16194" y="14424"/>
                  </a:lnTo>
                  <a:lnTo>
                    <a:pt x="16209" y="14467"/>
                  </a:lnTo>
                  <a:lnTo>
                    <a:pt x="16222" y="14494"/>
                  </a:lnTo>
                  <a:lnTo>
                    <a:pt x="16228" y="14500"/>
                  </a:lnTo>
                  <a:lnTo>
                    <a:pt x="16228" y="14494"/>
                  </a:lnTo>
                  <a:lnTo>
                    <a:pt x="16225" y="14462"/>
                  </a:lnTo>
                  <a:lnTo>
                    <a:pt x="16222" y="14440"/>
                  </a:lnTo>
                  <a:lnTo>
                    <a:pt x="16222" y="14434"/>
                  </a:lnTo>
                  <a:lnTo>
                    <a:pt x="16228" y="14434"/>
                  </a:lnTo>
                  <a:lnTo>
                    <a:pt x="16238" y="14445"/>
                  </a:lnTo>
                  <a:lnTo>
                    <a:pt x="16247" y="14451"/>
                  </a:lnTo>
                  <a:lnTo>
                    <a:pt x="16253" y="14456"/>
                  </a:lnTo>
                  <a:lnTo>
                    <a:pt x="16263" y="14456"/>
                  </a:lnTo>
                  <a:lnTo>
                    <a:pt x="16263" y="14440"/>
                  </a:lnTo>
                  <a:lnTo>
                    <a:pt x="16266" y="14429"/>
                  </a:lnTo>
                  <a:lnTo>
                    <a:pt x="16269" y="14429"/>
                  </a:lnTo>
                  <a:lnTo>
                    <a:pt x="16279" y="14445"/>
                  </a:lnTo>
                  <a:lnTo>
                    <a:pt x="16291" y="14472"/>
                  </a:lnTo>
                  <a:lnTo>
                    <a:pt x="16294" y="14483"/>
                  </a:lnTo>
                  <a:lnTo>
                    <a:pt x="16301" y="14478"/>
                  </a:lnTo>
                  <a:close/>
                  <a:moveTo>
                    <a:pt x="16841" y="14853"/>
                  </a:moveTo>
                  <a:lnTo>
                    <a:pt x="16851" y="14864"/>
                  </a:lnTo>
                  <a:lnTo>
                    <a:pt x="16854" y="14858"/>
                  </a:lnTo>
                  <a:lnTo>
                    <a:pt x="16857" y="14858"/>
                  </a:lnTo>
                  <a:lnTo>
                    <a:pt x="16851" y="14837"/>
                  </a:lnTo>
                  <a:lnTo>
                    <a:pt x="16844" y="14826"/>
                  </a:lnTo>
                  <a:lnTo>
                    <a:pt x="16841" y="14810"/>
                  </a:lnTo>
                  <a:lnTo>
                    <a:pt x="16847" y="14766"/>
                  </a:lnTo>
                  <a:lnTo>
                    <a:pt x="16847" y="14728"/>
                  </a:lnTo>
                  <a:lnTo>
                    <a:pt x="16841" y="14717"/>
                  </a:lnTo>
                  <a:lnTo>
                    <a:pt x="16829" y="14706"/>
                  </a:lnTo>
                  <a:lnTo>
                    <a:pt x="16810" y="14712"/>
                  </a:lnTo>
                  <a:lnTo>
                    <a:pt x="16778" y="14723"/>
                  </a:lnTo>
                  <a:lnTo>
                    <a:pt x="16753" y="14712"/>
                  </a:lnTo>
                  <a:lnTo>
                    <a:pt x="16737" y="14695"/>
                  </a:lnTo>
                  <a:lnTo>
                    <a:pt x="16737" y="14685"/>
                  </a:lnTo>
                  <a:lnTo>
                    <a:pt x="16741" y="14668"/>
                  </a:lnTo>
                  <a:lnTo>
                    <a:pt x="16737" y="14652"/>
                  </a:lnTo>
                  <a:lnTo>
                    <a:pt x="16734" y="14630"/>
                  </a:lnTo>
                  <a:lnTo>
                    <a:pt x="16728" y="14614"/>
                  </a:lnTo>
                  <a:lnTo>
                    <a:pt x="16722" y="14608"/>
                  </a:lnTo>
                  <a:lnTo>
                    <a:pt x="16712" y="14608"/>
                  </a:lnTo>
                  <a:lnTo>
                    <a:pt x="16706" y="14619"/>
                  </a:lnTo>
                  <a:lnTo>
                    <a:pt x="16700" y="14614"/>
                  </a:lnTo>
                  <a:lnTo>
                    <a:pt x="16687" y="14592"/>
                  </a:lnTo>
                  <a:lnTo>
                    <a:pt x="16684" y="14592"/>
                  </a:lnTo>
                  <a:lnTo>
                    <a:pt x="16681" y="14598"/>
                  </a:lnTo>
                  <a:lnTo>
                    <a:pt x="16671" y="14587"/>
                  </a:lnTo>
                  <a:lnTo>
                    <a:pt x="16668" y="14576"/>
                  </a:lnTo>
                  <a:lnTo>
                    <a:pt x="16662" y="14576"/>
                  </a:lnTo>
                  <a:lnTo>
                    <a:pt x="16653" y="14581"/>
                  </a:lnTo>
                  <a:lnTo>
                    <a:pt x="16646" y="14587"/>
                  </a:lnTo>
                  <a:lnTo>
                    <a:pt x="16643" y="14587"/>
                  </a:lnTo>
                  <a:lnTo>
                    <a:pt x="16640" y="14576"/>
                  </a:lnTo>
                  <a:lnTo>
                    <a:pt x="16631" y="14549"/>
                  </a:lnTo>
                  <a:lnTo>
                    <a:pt x="16624" y="14538"/>
                  </a:lnTo>
                  <a:lnTo>
                    <a:pt x="16618" y="14538"/>
                  </a:lnTo>
                  <a:lnTo>
                    <a:pt x="16615" y="14549"/>
                  </a:lnTo>
                  <a:lnTo>
                    <a:pt x="16609" y="14559"/>
                  </a:lnTo>
                  <a:lnTo>
                    <a:pt x="16602" y="14581"/>
                  </a:lnTo>
                  <a:lnTo>
                    <a:pt x="16596" y="14619"/>
                  </a:lnTo>
                  <a:lnTo>
                    <a:pt x="16590" y="14625"/>
                  </a:lnTo>
                  <a:lnTo>
                    <a:pt x="16587" y="14625"/>
                  </a:lnTo>
                  <a:lnTo>
                    <a:pt x="16577" y="14614"/>
                  </a:lnTo>
                  <a:lnTo>
                    <a:pt x="16558" y="14603"/>
                  </a:lnTo>
                  <a:lnTo>
                    <a:pt x="16539" y="14603"/>
                  </a:lnTo>
                  <a:lnTo>
                    <a:pt x="16530" y="14608"/>
                  </a:lnTo>
                  <a:lnTo>
                    <a:pt x="16514" y="14608"/>
                  </a:lnTo>
                  <a:lnTo>
                    <a:pt x="16502" y="14603"/>
                  </a:lnTo>
                  <a:lnTo>
                    <a:pt x="16489" y="14603"/>
                  </a:lnTo>
                  <a:lnTo>
                    <a:pt x="16483" y="14598"/>
                  </a:lnTo>
                  <a:lnTo>
                    <a:pt x="16477" y="14587"/>
                  </a:lnTo>
                  <a:lnTo>
                    <a:pt x="16473" y="14576"/>
                  </a:lnTo>
                  <a:lnTo>
                    <a:pt x="16467" y="14549"/>
                  </a:lnTo>
                  <a:lnTo>
                    <a:pt x="16464" y="14532"/>
                  </a:lnTo>
                  <a:lnTo>
                    <a:pt x="16458" y="14521"/>
                  </a:lnTo>
                  <a:lnTo>
                    <a:pt x="16455" y="14521"/>
                  </a:lnTo>
                  <a:lnTo>
                    <a:pt x="16445" y="14527"/>
                  </a:lnTo>
                  <a:lnTo>
                    <a:pt x="16442" y="14527"/>
                  </a:lnTo>
                  <a:lnTo>
                    <a:pt x="16429" y="14516"/>
                  </a:lnTo>
                  <a:lnTo>
                    <a:pt x="16426" y="14511"/>
                  </a:lnTo>
                  <a:lnTo>
                    <a:pt x="16417" y="14516"/>
                  </a:lnTo>
                  <a:lnTo>
                    <a:pt x="16407" y="14516"/>
                  </a:lnTo>
                  <a:lnTo>
                    <a:pt x="16404" y="14505"/>
                  </a:lnTo>
                  <a:lnTo>
                    <a:pt x="16395" y="14489"/>
                  </a:lnTo>
                  <a:lnTo>
                    <a:pt x="16385" y="14478"/>
                  </a:lnTo>
                  <a:lnTo>
                    <a:pt x="16376" y="14478"/>
                  </a:lnTo>
                  <a:lnTo>
                    <a:pt x="16373" y="14483"/>
                  </a:lnTo>
                  <a:lnTo>
                    <a:pt x="16373" y="14494"/>
                  </a:lnTo>
                  <a:lnTo>
                    <a:pt x="16367" y="14505"/>
                  </a:lnTo>
                  <a:lnTo>
                    <a:pt x="16360" y="14500"/>
                  </a:lnTo>
                  <a:lnTo>
                    <a:pt x="16345" y="14494"/>
                  </a:lnTo>
                  <a:lnTo>
                    <a:pt x="16323" y="14483"/>
                  </a:lnTo>
                  <a:lnTo>
                    <a:pt x="16313" y="14483"/>
                  </a:lnTo>
                  <a:lnTo>
                    <a:pt x="16307" y="14489"/>
                  </a:lnTo>
                  <a:lnTo>
                    <a:pt x="16304" y="14500"/>
                  </a:lnTo>
                  <a:lnTo>
                    <a:pt x="16301" y="14516"/>
                  </a:lnTo>
                  <a:lnTo>
                    <a:pt x="16297" y="14538"/>
                  </a:lnTo>
                  <a:lnTo>
                    <a:pt x="16294" y="14549"/>
                  </a:lnTo>
                  <a:lnTo>
                    <a:pt x="16291" y="14554"/>
                  </a:lnTo>
                  <a:lnTo>
                    <a:pt x="16285" y="14559"/>
                  </a:lnTo>
                  <a:lnTo>
                    <a:pt x="16285" y="14570"/>
                  </a:lnTo>
                  <a:lnTo>
                    <a:pt x="16282" y="14576"/>
                  </a:lnTo>
                  <a:lnTo>
                    <a:pt x="16272" y="14581"/>
                  </a:lnTo>
                  <a:lnTo>
                    <a:pt x="16266" y="14587"/>
                  </a:lnTo>
                  <a:lnTo>
                    <a:pt x="16263" y="14592"/>
                  </a:lnTo>
                  <a:lnTo>
                    <a:pt x="16263" y="14598"/>
                  </a:lnTo>
                  <a:lnTo>
                    <a:pt x="16272" y="14608"/>
                  </a:lnTo>
                  <a:lnTo>
                    <a:pt x="16285" y="14608"/>
                  </a:lnTo>
                  <a:lnTo>
                    <a:pt x="16297" y="14603"/>
                  </a:lnTo>
                  <a:lnTo>
                    <a:pt x="16310" y="14603"/>
                  </a:lnTo>
                  <a:lnTo>
                    <a:pt x="16323" y="14614"/>
                  </a:lnTo>
                  <a:lnTo>
                    <a:pt x="16326" y="14625"/>
                  </a:lnTo>
                  <a:lnTo>
                    <a:pt x="16332" y="14625"/>
                  </a:lnTo>
                  <a:lnTo>
                    <a:pt x="16341" y="14619"/>
                  </a:lnTo>
                  <a:lnTo>
                    <a:pt x="16345" y="14619"/>
                  </a:lnTo>
                  <a:lnTo>
                    <a:pt x="16345" y="14625"/>
                  </a:lnTo>
                  <a:lnTo>
                    <a:pt x="16341" y="14646"/>
                  </a:lnTo>
                  <a:lnTo>
                    <a:pt x="16338" y="14663"/>
                  </a:lnTo>
                  <a:lnTo>
                    <a:pt x="16338" y="14668"/>
                  </a:lnTo>
                  <a:lnTo>
                    <a:pt x="16341" y="14674"/>
                  </a:lnTo>
                  <a:lnTo>
                    <a:pt x="16351" y="14679"/>
                  </a:lnTo>
                  <a:lnTo>
                    <a:pt x="16382" y="14690"/>
                  </a:lnTo>
                  <a:lnTo>
                    <a:pt x="16407" y="14701"/>
                  </a:lnTo>
                  <a:lnTo>
                    <a:pt x="16436" y="14723"/>
                  </a:lnTo>
                  <a:lnTo>
                    <a:pt x="16445" y="14733"/>
                  </a:lnTo>
                  <a:lnTo>
                    <a:pt x="16458" y="14733"/>
                  </a:lnTo>
                  <a:lnTo>
                    <a:pt x="16467" y="14728"/>
                  </a:lnTo>
                  <a:lnTo>
                    <a:pt x="16486" y="14712"/>
                  </a:lnTo>
                  <a:lnTo>
                    <a:pt x="16492" y="14712"/>
                  </a:lnTo>
                  <a:lnTo>
                    <a:pt x="16495" y="14717"/>
                  </a:lnTo>
                  <a:lnTo>
                    <a:pt x="16505" y="14723"/>
                  </a:lnTo>
                  <a:lnTo>
                    <a:pt x="16527" y="14723"/>
                  </a:lnTo>
                  <a:lnTo>
                    <a:pt x="16549" y="14728"/>
                  </a:lnTo>
                  <a:lnTo>
                    <a:pt x="16568" y="14739"/>
                  </a:lnTo>
                  <a:lnTo>
                    <a:pt x="16580" y="14761"/>
                  </a:lnTo>
                  <a:lnTo>
                    <a:pt x="16590" y="14772"/>
                  </a:lnTo>
                  <a:lnTo>
                    <a:pt x="16605" y="14782"/>
                  </a:lnTo>
                  <a:lnTo>
                    <a:pt x="16624" y="14788"/>
                  </a:lnTo>
                  <a:lnTo>
                    <a:pt x="16649" y="14799"/>
                  </a:lnTo>
                  <a:lnTo>
                    <a:pt x="16675" y="14804"/>
                  </a:lnTo>
                  <a:lnTo>
                    <a:pt x="16681" y="14799"/>
                  </a:lnTo>
                  <a:lnTo>
                    <a:pt x="16690" y="14799"/>
                  </a:lnTo>
                  <a:lnTo>
                    <a:pt x="16722" y="14804"/>
                  </a:lnTo>
                  <a:lnTo>
                    <a:pt x="16741" y="14810"/>
                  </a:lnTo>
                  <a:lnTo>
                    <a:pt x="16750" y="14810"/>
                  </a:lnTo>
                  <a:lnTo>
                    <a:pt x="16756" y="14804"/>
                  </a:lnTo>
                  <a:lnTo>
                    <a:pt x="16756" y="14793"/>
                  </a:lnTo>
                  <a:lnTo>
                    <a:pt x="16759" y="14793"/>
                  </a:lnTo>
                  <a:lnTo>
                    <a:pt x="16788" y="14815"/>
                  </a:lnTo>
                  <a:lnTo>
                    <a:pt x="16807" y="14831"/>
                  </a:lnTo>
                  <a:lnTo>
                    <a:pt x="16819" y="14837"/>
                  </a:lnTo>
                  <a:lnTo>
                    <a:pt x="16829" y="14842"/>
                  </a:lnTo>
                  <a:lnTo>
                    <a:pt x="16841" y="14853"/>
                  </a:lnTo>
                  <a:close/>
                  <a:moveTo>
                    <a:pt x="16895" y="14869"/>
                  </a:moveTo>
                  <a:lnTo>
                    <a:pt x="16901" y="14864"/>
                  </a:lnTo>
                  <a:lnTo>
                    <a:pt x="16904" y="14853"/>
                  </a:lnTo>
                  <a:lnTo>
                    <a:pt x="16920" y="14826"/>
                  </a:lnTo>
                  <a:lnTo>
                    <a:pt x="16926" y="14810"/>
                  </a:lnTo>
                  <a:lnTo>
                    <a:pt x="16926" y="14799"/>
                  </a:lnTo>
                  <a:lnTo>
                    <a:pt x="16917" y="14788"/>
                  </a:lnTo>
                  <a:lnTo>
                    <a:pt x="16907" y="14772"/>
                  </a:lnTo>
                  <a:lnTo>
                    <a:pt x="16901" y="14766"/>
                  </a:lnTo>
                  <a:lnTo>
                    <a:pt x="16898" y="14766"/>
                  </a:lnTo>
                  <a:lnTo>
                    <a:pt x="16892" y="14772"/>
                  </a:lnTo>
                  <a:lnTo>
                    <a:pt x="16882" y="14777"/>
                  </a:lnTo>
                  <a:lnTo>
                    <a:pt x="16870" y="14777"/>
                  </a:lnTo>
                  <a:lnTo>
                    <a:pt x="16857" y="14766"/>
                  </a:lnTo>
                  <a:lnTo>
                    <a:pt x="16854" y="14772"/>
                  </a:lnTo>
                  <a:lnTo>
                    <a:pt x="16851" y="14772"/>
                  </a:lnTo>
                  <a:lnTo>
                    <a:pt x="16857" y="14804"/>
                  </a:lnTo>
                  <a:lnTo>
                    <a:pt x="16860" y="14810"/>
                  </a:lnTo>
                  <a:lnTo>
                    <a:pt x="16866" y="14810"/>
                  </a:lnTo>
                  <a:lnTo>
                    <a:pt x="16876" y="14815"/>
                  </a:lnTo>
                  <a:lnTo>
                    <a:pt x="16885" y="14831"/>
                  </a:lnTo>
                  <a:lnTo>
                    <a:pt x="16892" y="14848"/>
                  </a:lnTo>
                  <a:lnTo>
                    <a:pt x="16892" y="14864"/>
                  </a:lnTo>
                  <a:lnTo>
                    <a:pt x="16895" y="14869"/>
                  </a:lnTo>
                  <a:close/>
                  <a:moveTo>
                    <a:pt x="16948" y="14853"/>
                  </a:moveTo>
                  <a:lnTo>
                    <a:pt x="16939" y="14858"/>
                  </a:lnTo>
                  <a:lnTo>
                    <a:pt x="16939" y="14864"/>
                  </a:lnTo>
                  <a:lnTo>
                    <a:pt x="16945" y="14875"/>
                  </a:lnTo>
                  <a:lnTo>
                    <a:pt x="16961" y="14880"/>
                  </a:lnTo>
                  <a:lnTo>
                    <a:pt x="16976" y="14880"/>
                  </a:lnTo>
                  <a:lnTo>
                    <a:pt x="16983" y="14869"/>
                  </a:lnTo>
                  <a:lnTo>
                    <a:pt x="16983" y="14858"/>
                  </a:lnTo>
                  <a:lnTo>
                    <a:pt x="16989" y="14831"/>
                  </a:lnTo>
                  <a:lnTo>
                    <a:pt x="16992" y="14810"/>
                  </a:lnTo>
                  <a:lnTo>
                    <a:pt x="16995" y="14799"/>
                  </a:lnTo>
                  <a:lnTo>
                    <a:pt x="16989" y="14793"/>
                  </a:lnTo>
                  <a:lnTo>
                    <a:pt x="16980" y="14788"/>
                  </a:lnTo>
                  <a:lnTo>
                    <a:pt x="16967" y="14788"/>
                  </a:lnTo>
                  <a:lnTo>
                    <a:pt x="16958" y="14793"/>
                  </a:lnTo>
                  <a:lnTo>
                    <a:pt x="16951" y="14810"/>
                  </a:lnTo>
                  <a:lnTo>
                    <a:pt x="16948" y="14820"/>
                  </a:lnTo>
                  <a:lnTo>
                    <a:pt x="16951" y="14842"/>
                  </a:lnTo>
                  <a:lnTo>
                    <a:pt x="16948" y="14853"/>
                  </a:lnTo>
                  <a:close/>
                  <a:moveTo>
                    <a:pt x="17014" y="14902"/>
                  </a:moveTo>
                  <a:lnTo>
                    <a:pt x="17030" y="14897"/>
                  </a:lnTo>
                  <a:lnTo>
                    <a:pt x="17068" y="14875"/>
                  </a:lnTo>
                  <a:lnTo>
                    <a:pt x="17077" y="14875"/>
                  </a:lnTo>
                  <a:lnTo>
                    <a:pt x="17086" y="14869"/>
                  </a:lnTo>
                  <a:lnTo>
                    <a:pt x="17090" y="14864"/>
                  </a:lnTo>
                  <a:lnTo>
                    <a:pt x="17096" y="14858"/>
                  </a:lnTo>
                  <a:lnTo>
                    <a:pt x="17096" y="14864"/>
                  </a:lnTo>
                  <a:lnTo>
                    <a:pt x="17099" y="14869"/>
                  </a:lnTo>
                  <a:lnTo>
                    <a:pt x="17105" y="14869"/>
                  </a:lnTo>
                  <a:lnTo>
                    <a:pt x="17112" y="14864"/>
                  </a:lnTo>
                  <a:lnTo>
                    <a:pt x="17118" y="14869"/>
                  </a:lnTo>
                  <a:lnTo>
                    <a:pt x="17134" y="14875"/>
                  </a:lnTo>
                  <a:lnTo>
                    <a:pt x="17137" y="14869"/>
                  </a:lnTo>
                  <a:lnTo>
                    <a:pt x="17134" y="14864"/>
                  </a:lnTo>
                  <a:lnTo>
                    <a:pt x="17124" y="14858"/>
                  </a:lnTo>
                  <a:lnTo>
                    <a:pt x="17121" y="14853"/>
                  </a:lnTo>
                  <a:lnTo>
                    <a:pt x="17124" y="14848"/>
                  </a:lnTo>
                  <a:lnTo>
                    <a:pt x="17130" y="14848"/>
                  </a:lnTo>
                  <a:lnTo>
                    <a:pt x="17143" y="14858"/>
                  </a:lnTo>
                  <a:lnTo>
                    <a:pt x="17149" y="14848"/>
                  </a:lnTo>
                  <a:lnTo>
                    <a:pt x="17146" y="14837"/>
                  </a:lnTo>
                  <a:lnTo>
                    <a:pt x="17143" y="14815"/>
                  </a:lnTo>
                  <a:lnTo>
                    <a:pt x="17130" y="14793"/>
                  </a:lnTo>
                  <a:lnTo>
                    <a:pt x="17124" y="14799"/>
                  </a:lnTo>
                  <a:lnTo>
                    <a:pt x="17118" y="14799"/>
                  </a:lnTo>
                  <a:lnTo>
                    <a:pt x="17112" y="14793"/>
                  </a:lnTo>
                  <a:lnTo>
                    <a:pt x="17108" y="14788"/>
                  </a:lnTo>
                  <a:lnTo>
                    <a:pt x="17105" y="14788"/>
                  </a:lnTo>
                  <a:lnTo>
                    <a:pt x="17099" y="14793"/>
                  </a:lnTo>
                  <a:lnTo>
                    <a:pt x="17096" y="14799"/>
                  </a:lnTo>
                  <a:lnTo>
                    <a:pt x="17090" y="14799"/>
                  </a:lnTo>
                  <a:lnTo>
                    <a:pt x="17083" y="14788"/>
                  </a:lnTo>
                  <a:lnTo>
                    <a:pt x="17077" y="14772"/>
                  </a:lnTo>
                  <a:lnTo>
                    <a:pt x="17058" y="14772"/>
                  </a:lnTo>
                  <a:lnTo>
                    <a:pt x="17055" y="14777"/>
                  </a:lnTo>
                  <a:lnTo>
                    <a:pt x="17055" y="14788"/>
                  </a:lnTo>
                  <a:lnTo>
                    <a:pt x="17058" y="14799"/>
                  </a:lnTo>
                  <a:lnTo>
                    <a:pt x="17064" y="14815"/>
                  </a:lnTo>
                  <a:lnTo>
                    <a:pt x="17071" y="14815"/>
                  </a:lnTo>
                  <a:lnTo>
                    <a:pt x="17077" y="14820"/>
                  </a:lnTo>
                  <a:lnTo>
                    <a:pt x="17086" y="14826"/>
                  </a:lnTo>
                  <a:lnTo>
                    <a:pt x="17090" y="14837"/>
                  </a:lnTo>
                  <a:lnTo>
                    <a:pt x="17090" y="14842"/>
                  </a:lnTo>
                  <a:lnTo>
                    <a:pt x="17074" y="14842"/>
                  </a:lnTo>
                  <a:lnTo>
                    <a:pt x="17071" y="14848"/>
                  </a:lnTo>
                  <a:lnTo>
                    <a:pt x="17064" y="14853"/>
                  </a:lnTo>
                  <a:lnTo>
                    <a:pt x="17058" y="14842"/>
                  </a:lnTo>
                  <a:lnTo>
                    <a:pt x="17049" y="14820"/>
                  </a:lnTo>
                  <a:lnTo>
                    <a:pt x="17046" y="14815"/>
                  </a:lnTo>
                  <a:lnTo>
                    <a:pt x="17033" y="14815"/>
                  </a:lnTo>
                  <a:lnTo>
                    <a:pt x="17024" y="14810"/>
                  </a:lnTo>
                  <a:lnTo>
                    <a:pt x="17017" y="14804"/>
                  </a:lnTo>
                  <a:lnTo>
                    <a:pt x="17014" y="14804"/>
                  </a:lnTo>
                  <a:lnTo>
                    <a:pt x="17005" y="14820"/>
                  </a:lnTo>
                  <a:lnTo>
                    <a:pt x="17002" y="14831"/>
                  </a:lnTo>
                  <a:lnTo>
                    <a:pt x="16995" y="14837"/>
                  </a:lnTo>
                  <a:lnTo>
                    <a:pt x="16995" y="14886"/>
                  </a:lnTo>
                  <a:lnTo>
                    <a:pt x="16998" y="14897"/>
                  </a:lnTo>
                  <a:lnTo>
                    <a:pt x="17014" y="14902"/>
                  </a:lnTo>
                  <a:close/>
                  <a:moveTo>
                    <a:pt x="17278" y="14880"/>
                  </a:moveTo>
                  <a:lnTo>
                    <a:pt x="17281" y="14880"/>
                  </a:lnTo>
                  <a:lnTo>
                    <a:pt x="17288" y="14869"/>
                  </a:lnTo>
                  <a:lnTo>
                    <a:pt x="17300" y="14869"/>
                  </a:lnTo>
                  <a:lnTo>
                    <a:pt x="17306" y="14875"/>
                  </a:lnTo>
                  <a:lnTo>
                    <a:pt x="17313" y="14875"/>
                  </a:lnTo>
                  <a:lnTo>
                    <a:pt x="17322" y="14869"/>
                  </a:lnTo>
                  <a:lnTo>
                    <a:pt x="17332" y="14858"/>
                  </a:lnTo>
                  <a:lnTo>
                    <a:pt x="17347" y="14858"/>
                  </a:lnTo>
                  <a:lnTo>
                    <a:pt x="17379" y="14831"/>
                  </a:lnTo>
                  <a:lnTo>
                    <a:pt x="17379" y="14815"/>
                  </a:lnTo>
                  <a:lnTo>
                    <a:pt x="17385" y="14810"/>
                  </a:lnTo>
                  <a:lnTo>
                    <a:pt x="17388" y="14799"/>
                  </a:lnTo>
                  <a:lnTo>
                    <a:pt x="17388" y="14777"/>
                  </a:lnTo>
                  <a:lnTo>
                    <a:pt x="17382" y="14766"/>
                  </a:lnTo>
                  <a:lnTo>
                    <a:pt x="17376" y="14772"/>
                  </a:lnTo>
                  <a:lnTo>
                    <a:pt x="17372" y="14782"/>
                  </a:lnTo>
                  <a:lnTo>
                    <a:pt x="17376" y="14788"/>
                  </a:lnTo>
                  <a:lnTo>
                    <a:pt x="17379" y="14788"/>
                  </a:lnTo>
                  <a:lnTo>
                    <a:pt x="17379" y="14793"/>
                  </a:lnTo>
                  <a:lnTo>
                    <a:pt x="17376" y="14799"/>
                  </a:lnTo>
                  <a:lnTo>
                    <a:pt x="17357" y="14820"/>
                  </a:lnTo>
                  <a:lnTo>
                    <a:pt x="17357" y="14831"/>
                  </a:lnTo>
                  <a:lnTo>
                    <a:pt x="17350" y="14842"/>
                  </a:lnTo>
                  <a:lnTo>
                    <a:pt x="17344" y="14842"/>
                  </a:lnTo>
                  <a:lnTo>
                    <a:pt x="17328" y="14815"/>
                  </a:lnTo>
                  <a:lnTo>
                    <a:pt x="17319" y="14815"/>
                  </a:lnTo>
                  <a:lnTo>
                    <a:pt x="17313" y="14826"/>
                  </a:lnTo>
                  <a:lnTo>
                    <a:pt x="17303" y="14826"/>
                  </a:lnTo>
                  <a:lnTo>
                    <a:pt x="17297" y="14831"/>
                  </a:lnTo>
                  <a:lnTo>
                    <a:pt x="17288" y="14831"/>
                  </a:lnTo>
                  <a:lnTo>
                    <a:pt x="17269" y="14810"/>
                  </a:lnTo>
                  <a:lnTo>
                    <a:pt x="17256" y="14804"/>
                  </a:lnTo>
                  <a:lnTo>
                    <a:pt x="17234" y="14788"/>
                  </a:lnTo>
                  <a:lnTo>
                    <a:pt x="17218" y="14788"/>
                  </a:lnTo>
                  <a:lnTo>
                    <a:pt x="17212" y="14793"/>
                  </a:lnTo>
                  <a:lnTo>
                    <a:pt x="17206" y="14804"/>
                  </a:lnTo>
                  <a:lnTo>
                    <a:pt x="17200" y="14810"/>
                  </a:lnTo>
                  <a:lnTo>
                    <a:pt x="17193" y="14820"/>
                  </a:lnTo>
                  <a:lnTo>
                    <a:pt x="17187" y="14826"/>
                  </a:lnTo>
                  <a:lnTo>
                    <a:pt x="17187" y="14848"/>
                  </a:lnTo>
                  <a:lnTo>
                    <a:pt x="17190" y="14869"/>
                  </a:lnTo>
                  <a:lnTo>
                    <a:pt x="17193" y="14869"/>
                  </a:lnTo>
                  <a:lnTo>
                    <a:pt x="17200" y="14864"/>
                  </a:lnTo>
                  <a:lnTo>
                    <a:pt x="17209" y="14864"/>
                  </a:lnTo>
                  <a:lnTo>
                    <a:pt x="17234" y="14869"/>
                  </a:lnTo>
                  <a:lnTo>
                    <a:pt x="17247" y="14869"/>
                  </a:lnTo>
                  <a:lnTo>
                    <a:pt x="17256" y="14880"/>
                  </a:lnTo>
                  <a:lnTo>
                    <a:pt x="17262" y="14886"/>
                  </a:lnTo>
                  <a:lnTo>
                    <a:pt x="17269" y="14886"/>
                  </a:lnTo>
                  <a:lnTo>
                    <a:pt x="17272" y="14880"/>
                  </a:lnTo>
                  <a:lnTo>
                    <a:pt x="17278" y="14880"/>
                  </a:lnTo>
                  <a:close/>
                  <a:moveTo>
                    <a:pt x="17184" y="15011"/>
                  </a:moveTo>
                  <a:lnTo>
                    <a:pt x="17196" y="15027"/>
                  </a:lnTo>
                  <a:lnTo>
                    <a:pt x="17203" y="15043"/>
                  </a:lnTo>
                  <a:lnTo>
                    <a:pt x="17209" y="15054"/>
                  </a:lnTo>
                  <a:lnTo>
                    <a:pt x="17212" y="15054"/>
                  </a:lnTo>
                  <a:lnTo>
                    <a:pt x="17218" y="15060"/>
                  </a:lnTo>
                  <a:lnTo>
                    <a:pt x="17222" y="15060"/>
                  </a:lnTo>
                  <a:lnTo>
                    <a:pt x="17228" y="15065"/>
                  </a:lnTo>
                  <a:lnTo>
                    <a:pt x="17237" y="15049"/>
                  </a:lnTo>
                  <a:lnTo>
                    <a:pt x="17240" y="15049"/>
                  </a:lnTo>
                  <a:lnTo>
                    <a:pt x="17247" y="15038"/>
                  </a:lnTo>
                  <a:lnTo>
                    <a:pt x="17247" y="15022"/>
                  </a:lnTo>
                  <a:lnTo>
                    <a:pt x="17240" y="15000"/>
                  </a:lnTo>
                  <a:lnTo>
                    <a:pt x="17231" y="14984"/>
                  </a:lnTo>
                  <a:lnTo>
                    <a:pt x="17222" y="14973"/>
                  </a:lnTo>
                  <a:lnTo>
                    <a:pt x="17218" y="14973"/>
                  </a:lnTo>
                  <a:lnTo>
                    <a:pt x="17215" y="14967"/>
                  </a:lnTo>
                  <a:lnTo>
                    <a:pt x="17212" y="14956"/>
                  </a:lnTo>
                  <a:lnTo>
                    <a:pt x="17206" y="14945"/>
                  </a:lnTo>
                  <a:lnTo>
                    <a:pt x="17196" y="14935"/>
                  </a:lnTo>
                  <a:lnTo>
                    <a:pt x="17152" y="14935"/>
                  </a:lnTo>
                  <a:lnTo>
                    <a:pt x="17134" y="14951"/>
                  </a:lnTo>
                  <a:lnTo>
                    <a:pt x="17134" y="14973"/>
                  </a:lnTo>
                  <a:lnTo>
                    <a:pt x="17140" y="14984"/>
                  </a:lnTo>
                  <a:lnTo>
                    <a:pt x="17152" y="14989"/>
                  </a:lnTo>
                  <a:lnTo>
                    <a:pt x="17184" y="15011"/>
                  </a:lnTo>
                  <a:close/>
                  <a:moveTo>
                    <a:pt x="17429" y="15076"/>
                  </a:moveTo>
                  <a:lnTo>
                    <a:pt x="17435" y="15071"/>
                  </a:lnTo>
                  <a:lnTo>
                    <a:pt x="17442" y="15071"/>
                  </a:lnTo>
                  <a:lnTo>
                    <a:pt x="17451" y="15060"/>
                  </a:lnTo>
                  <a:lnTo>
                    <a:pt x="17457" y="15049"/>
                  </a:lnTo>
                  <a:lnTo>
                    <a:pt x="17464" y="15043"/>
                  </a:lnTo>
                  <a:lnTo>
                    <a:pt x="17467" y="15043"/>
                  </a:lnTo>
                  <a:lnTo>
                    <a:pt x="17473" y="15049"/>
                  </a:lnTo>
                  <a:lnTo>
                    <a:pt x="17479" y="15043"/>
                  </a:lnTo>
                  <a:lnTo>
                    <a:pt x="17498" y="15005"/>
                  </a:lnTo>
                  <a:lnTo>
                    <a:pt x="17508" y="14984"/>
                  </a:lnTo>
                  <a:lnTo>
                    <a:pt x="17520" y="14951"/>
                  </a:lnTo>
                  <a:lnTo>
                    <a:pt x="17533" y="14935"/>
                  </a:lnTo>
                  <a:lnTo>
                    <a:pt x="17564" y="14907"/>
                  </a:lnTo>
                  <a:lnTo>
                    <a:pt x="17574" y="14907"/>
                  </a:lnTo>
                  <a:lnTo>
                    <a:pt x="17583" y="14897"/>
                  </a:lnTo>
                  <a:lnTo>
                    <a:pt x="17589" y="14886"/>
                  </a:lnTo>
                  <a:lnTo>
                    <a:pt x="17605" y="14886"/>
                  </a:lnTo>
                  <a:lnTo>
                    <a:pt x="17611" y="14869"/>
                  </a:lnTo>
                  <a:lnTo>
                    <a:pt x="17621" y="14858"/>
                  </a:lnTo>
                  <a:lnTo>
                    <a:pt x="17630" y="14853"/>
                  </a:lnTo>
                  <a:lnTo>
                    <a:pt x="17636" y="14853"/>
                  </a:lnTo>
                  <a:lnTo>
                    <a:pt x="17646" y="14842"/>
                  </a:lnTo>
                  <a:lnTo>
                    <a:pt x="17658" y="14815"/>
                  </a:lnTo>
                  <a:lnTo>
                    <a:pt x="17662" y="14810"/>
                  </a:lnTo>
                  <a:lnTo>
                    <a:pt x="17652" y="14799"/>
                  </a:lnTo>
                  <a:lnTo>
                    <a:pt x="17643" y="14799"/>
                  </a:lnTo>
                  <a:lnTo>
                    <a:pt x="17630" y="14804"/>
                  </a:lnTo>
                  <a:lnTo>
                    <a:pt x="17618" y="14815"/>
                  </a:lnTo>
                  <a:lnTo>
                    <a:pt x="17602" y="14815"/>
                  </a:lnTo>
                  <a:lnTo>
                    <a:pt x="17583" y="14826"/>
                  </a:lnTo>
                  <a:lnTo>
                    <a:pt x="17577" y="14826"/>
                  </a:lnTo>
                  <a:lnTo>
                    <a:pt x="17570" y="14820"/>
                  </a:lnTo>
                  <a:lnTo>
                    <a:pt x="17564" y="14820"/>
                  </a:lnTo>
                  <a:lnTo>
                    <a:pt x="17536" y="14837"/>
                  </a:lnTo>
                  <a:lnTo>
                    <a:pt x="17523" y="14842"/>
                  </a:lnTo>
                  <a:lnTo>
                    <a:pt x="17517" y="14858"/>
                  </a:lnTo>
                  <a:lnTo>
                    <a:pt x="17514" y="14869"/>
                  </a:lnTo>
                  <a:lnTo>
                    <a:pt x="17504" y="14891"/>
                  </a:lnTo>
                  <a:lnTo>
                    <a:pt x="17489" y="14907"/>
                  </a:lnTo>
                  <a:lnTo>
                    <a:pt x="17479" y="14913"/>
                  </a:lnTo>
                  <a:lnTo>
                    <a:pt x="17467" y="14918"/>
                  </a:lnTo>
                  <a:lnTo>
                    <a:pt x="17435" y="14962"/>
                  </a:lnTo>
                  <a:lnTo>
                    <a:pt x="17429" y="14978"/>
                  </a:lnTo>
                  <a:lnTo>
                    <a:pt x="17426" y="15011"/>
                  </a:lnTo>
                  <a:lnTo>
                    <a:pt x="17426" y="15022"/>
                  </a:lnTo>
                  <a:lnTo>
                    <a:pt x="17432" y="15027"/>
                  </a:lnTo>
                  <a:lnTo>
                    <a:pt x="17435" y="15032"/>
                  </a:lnTo>
                  <a:lnTo>
                    <a:pt x="17432" y="15038"/>
                  </a:lnTo>
                  <a:lnTo>
                    <a:pt x="17423" y="15049"/>
                  </a:lnTo>
                  <a:lnTo>
                    <a:pt x="17416" y="15060"/>
                  </a:lnTo>
                  <a:lnTo>
                    <a:pt x="17416" y="15065"/>
                  </a:lnTo>
                  <a:lnTo>
                    <a:pt x="17429" y="15076"/>
                  </a:lnTo>
                  <a:close/>
                  <a:moveTo>
                    <a:pt x="17630" y="14717"/>
                  </a:moveTo>
                  <a:lnTo>
                    <a:pt x="17630" y="14712"/>
                  </a:lnTo>
                  <a:lnTo>
                    <a:pt x="17624" y="14706"/>
                  </a:lnTo>
                  <a:lnTo>
                    <a:pt x="17605" y="14706"/>
                  </a:lnTo>
                  <a:lnTo>
                    <a:pt x="17577" y="14723"/>
                  </a:lnTo>
                  <a:lnTo>
                    <a:pt x="17567" y="14739"/>
                  </a:lnTo>
                  <a:lnTo>
                    <a:pt x="17570" y="14744"/>
                  </a:lnTo>
                  <a:lnTo>
                    <a:pt x="17592" y="14744"/>
                  </a:lnTo>
                  <a:lnTo>
                    <a:pt x="17618" y="14728"/>
                  </a:lnTo>
                  <a:lnTo>
                    <a:pt x="17627" y="14723"/>
                  </a:lnTo>
                  <a:lnTo>
                    <a:pt x="17630" y="14717"/>
                  </a:lnTo>
                  <a:close/>
                  <a:moveTo>
                    <a:pt x="15663" y="13325"/>
                  </a:moveTo>
                  <a:lnTo>
                    <a:pt x="15663" y="13336"/>
                  </a:lnTo>
                  <a:lnTo>
                    <a:pt x="15666" y="13347"/>
                  </a:lnTo>
                  <a:lnTo>
                    <a:pt x="15672" y="13358"/>
                  </a:lnTo>
                  <a:lnTo>
                    <a:pt x="15685" y="13369"/>
                  </a:lnTo>
                  <a:lnTo>
                    <a:pt x="15700" y="13396"/>
                  </a:lnTo>
                  <a:lnTo>
                    <a:pt x="15707" y="13396"/>
                  </a:lnTo>
                  <a:lnTo>
                    <a:pt x="15707" y="13391"/>
                  </a:lnTo>
                  <a:lnTo>
                    <a:pt x="15700" y="13363"/>
                  </a:lnTo>
                  <a:lnTo>
                    <a:pt x="15688" y="13336"/>
                  </a:lnTo>
                  <a:lnTo>
                    <a:pt x="15672" y="13320"/>
                  </a:lnTo>
                  <a:lnTo>
                    <a:pt x="15669" y="13320"/>
                  </a:lnTo>
                  <a:lnTo>
                    <a:pt x="15663" y="13325"/>
                  </a:lnTo>
                  <a:close/>
                  <a:moveTo>
                    <a:pt x="15757" y="13499"/>
                  </a:moveTo>
                  <a:lnTo>
                    <a:pt x="15751" y="13505"/>
                  </a:lnTo>
                  <a:lnTo>
                    <a:pt x="15751" y="13510"/>
                  </a:lnTo>
                  <a:lnTo>
                    <a:pt x="15757" y="13537"/>
                  </a:lnTo>
                  <a:lnTo>
                    <a:pt x="15785" y="13608"/>
                  </a:lnTo>
                  <a:lnTo>
                    <a:pt x="15788" y="13619"/>
                  </a:lnTo>
                  <a:lnTo>
                    <a:pt x="15795" y="13624"/>
                  </a:lnTo>
                  <a:lnTo>
                    <a:pt x="15801" y="13603"/>
                  </a:lnTo>
                  <a:lnTo>
                    <a:pt x="15801" y="13575"/>
                  </a:lnTo>
                  <a:lnTo>
                    <a:pt x="15798" y="13559"/>
                  </a:lnTo>
                  <a:lnTo>
                    <a:pt x="15795" y="13548"/>
                  </a:lnTo>
                  <a:lnTo>
                    <a:pt x="15766" y="13499"/>
                  </a:lnTo>
                  <a:lnTo>
                    <a:pt x="15757" y="13499"/>
                  </a:lnTo>
                  <a:close/>
                  <a:moveTo>
                    <a:pt x="15848" y="13826"/>
                  </a:moveTo>
                  <a:lnTo>
                    <a:pt x="15842" y="13836"/>
                  </a:lnTo>
                  <a:lnTo>
                    <a:pt x="15842" y="13853"/>
                  </a:lnTo>
                  <a:lnTo>
                    <a:pt x="15845" y="13869"/>
                  </a:lnTo>
                  <a:lnTo>
                    <a:pt x="15851" y="13891"/>
                  </a:lnTo>
                  <a:lnTo>
                    <a:pt x="15870" y="13918"/>
                  </a:lnTo>
                  <a:lnTo>
                    <a:pt x="15876" y="13923"/>
                  </a:lnTo>
                  <a:lnTo>
                    <a:pt x="15883" y="13923"/>
                  </a:lnTo>
                  <a:lnTo>
                    <a:pt x="15886" y="13918"/>
                  </a:lnTo>
                  <a:lnTo>
                    <a:pt x="15886" y="13902"/>
                  </a:lnTo>
                  <a:lnTo>
                    <a:pt x="15876" y="13864"/>
                  </a:lnTo>
                  <a:lnTo>
                    <a:pt x="15870" y="13842"/>
                  </a:lnTo>
                  <a:lnTo>
                    <a:pt x="15861" y="13831"/>
                  </a:lnTo>
                  <a:lnTo>
                    <a:pt x="15854" y="13820"/>
                  </a:lnTo>
                  <a:lnTo>
                    <a:pt x="15848" y="13826"/>
                  </a:lnTo>
                  <a:close/>
                  <a:moveTo>
                    <a:pt x="15826" y="13771"/>
                  </a:moveTo>
                  <a:lnTo>
                    <a:pt x="15832" y="13771"/>
                  </a:lnTo>
                  <a:lnTo>
                    <a:pt x="15835" y="13755"/>
                  </a:lnTo>
                  <a:lnTo>
                    <a:pt x="15835" y="13739"/>
                  </a:lnTo>
                  <a:lnTo>
                    <a:pt x="15832" y="13728"/>
                  </a:lnTo>
                  <a:lnTo>
                    <a:pt x="15829" y="13722"/>
                  </a:lnTo>
                  <a:lnTo>
                    <a:pt x="15826" y="13722"/>
                  </a:lnTo>
                  <a:lnTo>
                    <a:pt x="15823" y="13739"/>
                  </a:lnTo>
                  <a:lnTo>
                    <a:pt x="15823" y="13760"/>
                  </a:lnTo>
                  <a:lnTo>
                    <a:pt x="15826" y="13771"/>
                  </a:lnTo>
                  <a:close/>
                  <a:moveTo>
                    <a:pt x="18215" y="13940"/>
                  </a:moveTo>
                  <a:lnTo>
                    <a:pt x="18218" y="13945"/>
                  </a:lnTo>
                  <a:lnTo>
                    <a:pt x="18227" y="13945"/>
                  </a:lnTo>
                  <a:lnTo>
                    <a:pt x="18259" y="13940"/>
                  </a:lnTo>
                  <a:lnTo>
                    <a:pt x="18275" y="13929"/>
                  </a:lnTo>
                  <a:lnTo>
                    <a:pt x="18275" y="13923"/>
                  </a:lnTo>
                  <a:lnTo>
                    <a:pt x="18268" y="13923"/>
                  </a:lnTo>
                  <a:lnTo>
                    <a:pt x="18215" y="13913"/>
                  </a:lnTo>
                  <a:lnTo>
                    <a:pt x="18193" y="13907"/>
                  </a:lnTo>
                  <a:lnTo>
                    <a:pt x="18186" y="13907"/>
                  </a:lnTo>
                  <a:lnTo>
                    <a:pt x="18215" y="13940"/>
                  </a:lnTo>
                  <a:close/>
                  <a:moveTo>
                    <a:pt x="18231" y="13826"/>
                  </a:moveTo>
                  <a:lnTo>
                    <a:pt x="18221" y="13815"/>
                  </a:lnTo>
                  <a:lnTo>
                    <a:pt x="18218" y="13804"/>
                  </a:lnTo>
                  <a:lnTo>
                    <a:pt x="18208" y="13793"/>
                  </a:lnTo>
                  <a:lnTo>
                    <a:pt x="18193" y="13782"/>
                  </a:lnTo>
                  <a:lnTo>
                    <a:pt x="18177" y="13777"/>
                  </a:lnTo>
                  <a:lnTo>
                    <a:pt x="18177" y="13787"/>
                  </a:lnTo>
                  <a:lnTo>
                    <a:pt x="18186" y="13804"/>
                  </a:lnTo>
                  <a:lnTo>
                    <a:pt x="18199" y="13815"/>
                  </a:lnTo>
                  <a:lnTo>
                    <a:pt x="18202" y="13820"/>
                  </a:lnTo>
                  <a:lnTo>
                    <a:pt x="18205" y="13831"/>
                  </a:lnTo>
                  <a:lnTo>
                    <a:pt x="18205" y="13842"/>
                  </a:lnTo>
                  <a:lnTo>
                    <a:pt x="18212" y="13853"/>
                  </a:lnTo>
                  <a:lnTo>
                    <a:pt x="18231" y="13853"/>
                  </a:lnTo>
                  <a:lnTo>
                    <a:pt x="18240" y="13847"/>
                  </a:lnTo>
                  <a:lnTo>
                    <a:pt x="18243" y="13842"/>
                  </a:lnTo>
                  <a:lnTo>
                    <a:pt x="18240" y="13836"/>
                  </a:lnTo>
                  <a:lnTo>
                    <a:pt x="18231" y="13826"/>
                  </a:lnTo>
                  <a:close/>
                  <a:moveTo>
                    <a:pt x="18133" y="14472"/>
                  </a:moveTo>
                  <a:lnTo>
                    <a:pt x="18130" y="14434"/>
                  </a:lnTo>
                  <a:lnTo>
                    <a:pt x="18124" y="14418"/>
                  </a:lnTo>
                  <a:lnTo>
                    <a:pt x="18117" y="14418"/>
                  </a:lnTo>
                  <a:lnTo>
                    <a:pt x="18111" y="14451"/>
                  </a:lnTo>
                  <a:lnTo>
                    <a:pt x="18102" y="14451"/>
                  </a:lnTo>
                  <a:lnTo>
                    <a:pt x="18102" y="14462"/>
                  </a:lnTo>
                  <a:lnTo>
                    <a:pt x="18105" y="14462"/>
                  </a:lnTo>
                  <a:lnTo>
                    <a:pt x="18105" y="14500"/>
                  </a:lnTo>
                  <a:lnTo>
                    <a:pt x="18108" y="14516"/>
                  </a:lnTo>
                  <a:lnTo>
                    <a:pt x="18120" y="14538"/>
                  </a:lnTo>
                  <a:lnTo>
                    <a:pt x="18127" y="14538"/>
                  </a:lnTo>
                  <a:lnTo>
                    <a:pt x="18130" y="14527"/>
                  </a:lnTo>
                  <a:lnTo>
                    <a:pt x="18133" y="14505"/>
                  </a:lnTo>
                  <a:lnTo>
                    <a:pt x="18133" y="14472"/>
                  </a:lnTo>
                  <a:close/>
                  <a:moveTo>
                    <a:pt x="17583" y="13999"/>
                  </a:moveTo>
                  <a:lnTo>
                    <a:pt x="17580" y="13983"/>
                  </a:lnTo>
                  <a:lnTo>
                    <a:pt x="17580" y="13967"/>
                  </a:lnTo>
                  <a:lnTo>
                    <a:pt x="17577" y="13961"/>
                  </a:lnTo>
                  <a:lnTo>
                    <a:pt x="17574" y="13961"/>
                  </a:lnTo>
                  <a:lnTo>
                    <a:pt x="17570" y="13967"/>
                  </a:lnTo>
                  <a:lnTo>
                    <a:pt x="17570" y="13978"/>
                  </a:lnTo>
                  <a:lnTo>
                    <a:pt x="17580" y="14027"/>
                  </a:lnTo>
                  <a:lnTo>
                    <a:pt x="17583" y="14027"/>
                  </a:lnTo>
                  <a:lnTo>
                    <a:pt x="17583" y="13999"/>
                  </a:lnTo>
                  <a:close/>
                  <a:moveTo>
                    <a:pt x="17652" y="13733"/>
                  </a:moveTo>
                  <a:lnTo>
                    <a:pt x="17652" y="13739"/>
                  </a:lnTo>
                  <a:lnTo>
                    <a:pt x="17649" y="13755"/>
                  </a:lnTo>
                  <a:lnTo>
                    <a:pt x="17652" y="13766"/>
                  </a:lnTo>
                  <a:lnTo>
                    <a:pt x="17655" y="13766"/>
                  </a:lnTo>
                  <a:lnTo>
                    <a:pt x="17658" y="13760"/>
                  </a:lnTo>
                  <a:lnTo>
                    <a:pt x="17662" y="13744"/>
                  </a:lnTo>
                  <a:lnTo>
                    <a:pt x="17658" y="13733"/>
                  </a:lnTo>
                  <a:lnTo>
                    <a:pt x="17652" y="13733"/>
                  </a:lnTo>
                  <a:close/>
                  <a:moveTo>
                    <a:pt x="17699" y="13804"/>
                  </a:moveTo>
                  <a:lnTo>
                    <a:pt x="17699" y="13798"/>
                  </a:lnTo>
                  <a:lnTo>
                    <a:pt x="17696" y="13787"/>
                  </a:lnTo>
                  <a:lnTo>
                    <a:pt x="17690" y="13787"/>
                  </a:lnTo>
                  <a:lnTo>
                    <a:pt x="17687" y="13798"/>
                  </a:lnTo>
                  <a:lnTo>
                    <a:pt x="17687" y="13804"/>
                  </a:lnTo>
                  <a:lnTo>
                    <a:pt x="17690" y="13809"/>
                  </a:lnTo>
                  <a:lnTo>
                    <a:pt x="17693" y="13809"/>
                  </a:lnTo>
                  <a:lnTo>
                    <a:pt x="17699" y="13804"/>
                  </a:lnTo>
                  <a:close/>
                  <a:moveTo>
                    <a:pt x="17728" y="14168"/>
                  </a:moveTo>
                  <a:lnTo>
                    <a:pt x="17724" y="14163"/>
                  </a:lnTo>
                  <a:lnTo>
                    <a:pt x="17721" y="14163"/>
                  </a:lnTo>
                  <a:lnTo>
                    <a:pt x="17712" y="14168"/>
                  </a:lnTo>
                  <a:lnTo>
                    <a:pt x="17699" y="14190"/>
                  </a:lnTo>
                  <a:lnTo>
                    <a:pt x="17702" y="14195"/>
                  </a:lnTo>
                  <a:lnTo>
                    <a:pt x="17715" y="14195"/>
                  </a:lnTo>
                  <a:lnTo>
                    <a:pt x="17721" y="14184"/>
                  </a:lnTo>
                  <a:lnTo>
                    <a:pt x="17728" y="14168"/>
                  </a:lnTo>
                  <a:close/>
                  <a:moveTo>
                    <a:pt x="17655" y="13804"/>
                  </a:moveTo>
                  <a:lnTo>
                    <a:pt x="17662" y="13804"/>
                  </a:lnTo>
                  <a:lnTo>
                    <a:pt x="17665" y="13798"/>
                  </a:lnTo>
                  <a:lnTo>
                    <a:pt x="17655" y="13782"/>
                  </a:lnTo>
                  <a:lnTo>
                    <a:pt x="17652" y="13787"/>
                  </a:lnTo>
                  <a:lnTo>
                    <a:pt x="17652" y="13798"/>
                  </a:lnTo>
                  <a:lnTo>
                    <a:pt x="17655" y="13804"/>
                  </a:lnTo>
                  <a:close/>
                  <a:moveTo>
                    <a:pt x="17882" y="13804"/>
                  </a:moveTo>
                  <a:lnTo>
                    <a:pt x="17863" y="13804"/>
                  </a:lnTo>
                  <a:lnTo>
                    <a:pt x="17853" y="13809"/>
                  </a:lnTo>
                  <a:lnTo>
                    <a:pt x="17853" y="13815"/>
                  </a:lnTo>
                  <a:lnTo>
                    <a:pt x="17856" y="13820"/>
                  </a:lnTo>
                  <a:lnTo>
                    <a:pt x="17860" y="13820"/>
                  </a:lnTo>
                  <a:lnTo>
                    <a:pt x="17872" y="13815"/>
                  </a:lnTo>
                  <a:lnTo>
                    <a:pt x="17882" y="13804"/>
                  </a:lnTo>
                  <a:close/>
                  <a:moveTo>
                    <a:pt x="17627" y="13092"/>
                  </a:moveTo>
                  <a:lnTo>
                    <a:pt x="17624" y="13102"/>
                  </a:lnTo>
                  <a:lnTo>
                    <a:pt x="17624" y="13130"/>
                  </a:lnTo>
                  <a:lnTo>
                    <a:pt x="17627" y="13130"/>
                  </a:lnTo>
                  <a:lnTo>
                    <a:pt x="17627" y="13140"/>
                  </a:lnTo>
                  <a:lnTo>
                    <a:pt x="17621" y="13162"/>
                  </a:lnTo>
                  <a:lnTo>
                    <a:pt x="17624" y="13168"/>
                  </a:lnTo>
                  <a:lnTo>
                    <a:pt x="17630" y="13162"/>
                  </a:lnTo>
                  <a:lnTo>
                    <a:pt x="17633" y="13151"/>
                  </a:lnTo>
                  <a:lnTo>
                    <a:pt x="17633" y="13146"/>
                  </a:lnTo>
                  <a:lnTo>
                    <a:pt x="17636" y="13135"/>
                  </a:lnTo>
                  <a:lnTo>
                    <a:pt x="17636" y="13119"/>
                  </a:lnTo>
                  <a:lnTo>
                    <a:pt x="17633" y="13113"/>
                  </a:lnTo>
                  <a:lnTo>
                    <a:pt x="17633" y="13092"/>
                  </a:lnTo>
                  <a:lnTo>
                    <a:pt x="17627" y="13092"/>
                  </a:lnTo>
                  <a:close/>
                  <a:moveTo>
                    <a:pt x="20912" y="16060"/>
                  </a:moveTo>
                  <a:lnTo>
                    <a:pt x="20912" y="16044"/>
                  </a:lnTo>
                  <a:lnTo>
                    <a:pt x="20908" y="16033"/>
                  </a:lnTo>
                  <a:lnTo>
                    <a:pt x="20905" y="16027"/>
                  </a:lnTo>
                  <a:lnTo>
                    <a:pt x="20896" y="16017"/>
                  </a:lnTo>
                  <a:lnTo>
                    <a:pt x="20880" y="16011"/>
                  </a:lnTo>
                  <a:lnTo>
                    <a:pt x="20868" y="16011"/>
                  </a:lnTo>
                  <a:lnTo>
                    <a:pt x="20849" y="16033"/>
                  </a:lnTo>
                  <a:lnTo>
                    <a:pt x="20830" y="16065"/>
                  </a:lnTo>
                  <a:lnTo>
                    <a:pt x="20824" y="16082"/>
                  </a:lnTo>
                  <a:lnTo>
                    <a:pt x="20824" y="16098"/>
                  </a:lnTo>
                  <a:lnTo>
                    <a:pt x="20833" y="16114"/>
                  </a:lnTo>
                  <a:lnTo>
                    <a:pt x="20855" y="16125"/>
                  </a:lnTo>
                  <a:lnTo>
                    <a:pt x="20871" y="16131"/>
                  </a:lnTo>
                  <a:lnTo>
                    <a:pt x="20880" y="16131"/>
                  </a:lnTo>
                  <a:lnTo>
                    <a:pt x="20890" y="16120"/>
                  </a:lnTo>
                  <a:lnTo>
                    <a:pt x="20893" y="16109"/>
                  </a:lnTo>
                  <a:lnTo>
                    <a:pt x="20905" y="16109"/>
                  </a:lnTo>
                  <a:lnTo>
                    <a:pt x="20912" y="16120"/>
                  </a:lnTo>
                  <a:lnTo>
                    <a:pt x="20915" y="16120"/>
                  </a:lnTo>
                  <a:lnTo>
                    <a:pt x="20921" y="16114"/>
                  </a:lnTo>
                  <a:lnTo>
                    <a:pt x="20921" y="16103"/>
                  </a:lnTo>
                  <a:lnTo>
                    <a:pt x="20918" y="16093"/>
                  </a:lnTo>
                  <a:lnTo>
                    <a:pt x="20915" y="16076"/>
                  </a:lnTo>
                  <a:lnTo>
                    <a:pt x="20912" y="16071"/>
                  </a:lnTo>
                  <a:lnTo>
                    <a:pt x="20912" y="16060"/>
                  </a:lnTo>
                  <a:close/>
                  <a:moveTo>
                    <a:pt x="20959" y="15875"/>
                  </a:moveTo>
                  <a:lnTo>
                    <a:pt x="20946" y="15886"/>
                  </a:lnTo>
                  <a:lnTo>
                    <a:pt x="20937" y="15886"/>
                  </a:lnTo>
                  <a:lnTo>
                    <a:pt x="20931" y="15891"/>
                  </a:lnTo>
                  <a:lnTo>
                    <a:pt x="20924" y="15913"/>
                  </a:lnTo>
                  <a:lnTo>
                    <a:pt x="20908" y="15913"/>
                  </a:lnTo>
                  <a:lnTo>
                    <a:pt x="20912" y="15940"/>
                  </a:lnTo>
                  <a:lnTo>
                    <a:pt x="20918" y="15957"/>
                  </a:lnTo>
                  <a:lnTo>
                    <a:pt x="20921" y="15962"/>
                  </a:lnTo>
                  <a:lnTo>
                    <a:pt x="20943" y="15935"/>
                  </a:lnTo>
                  <a:lnTo>
                    <a:pt x="20956" y="15924"/>
                  </a:lnTo>
                  <a:lnTo>
                    <a:pt x="20959" y="15930"/>
                  </a:lnTo>
                  <a:lnTo>
                    <a:pt x="20962" y="15940"/>
                  </a:lnTo>
                  <a:lnTo>
                    <a:pt x="20965" y="15935"/>
                  </a:lnTo>
                  <a:lnTo>
                    <a:pt x="20978" y="15930"/>
                  </a:lnTo>
                  <a:lnTo>
                    <a:pt x="20987" y="15924"/>
                  </a:lnTo>
                  <a:lnTo>
                    <a:pt x="20997" y="15930"/>
                  </a:lnTo>
                  <a:lnTo>
                    <a:pt x="20997" y="15924"/>
                  </a:lnTo>
                  <a:lnTo>
                    <a:pt x="20993" y="15913"/>
                  </a:lnTo>
                  <a:lnTo>
                    <a:pt x="20997" y="15897"/>
                  </a:lnTo>
                  <a:lnTo>
                    <a:pt x="20993" y="15891"/>
                  </a:lnTo>
                  <a:lnTo>
                    <a:pt x="20981" y="15902"/>
                  </a:lnTo>
                  <a:lnTo>
                    <a:pt x="20981" y="15897"/>
                  </a:lnTo>
                  <a:lnTo>
                    <a:pt x="20984" y="15881"/>
                  </a:lnTo>
                  <a:lnTo>
                    <a:pt x="20993" y="15859"/>
                  </a:lnTo>
                  <a:lnTo>
                    <a:pt x="20997" y="15848"/>
                  </a:lnTo>
                  <a:lnTo>
                    <a:pt x="20997" y="15843"/>
                  </a:lnTo>
                  <a:lnTo>
                    <a:pt x="20990" y="15843"/>
                  </a:lnTo>
                  <a:lnTo>
                    <a:pt x="20975" y="15853"/>
                  </a:lnTo>
                  <a:lnTo>
                    <a:pt x="20959" y="15875"/>
                  </a:lnTo>
                  <a:close/>
                  <a:moveTo>
                    <a:pt x="18991" y="14434"/>
                  </a:moveTo>
                  <a:lnTo>
                    <a:pt x="18994" y="14451"/>
                  </a:lnTo>
                  <a:lnTo>
                    <a:pt x="19001" y="14462"/>
                  </a:lnTo>
                  <a:lnTo>
                    <a:pt x="19013" y="14472"/>
                  </a:lnTo>
                  <a:lnTo>
                    <a:pt x="19026" y="14489"/>
                  </a:lnTo>
                  <a:lnTo>
                    <a:pt x="19035" y="14505"/>
                  </a:lnTo>
                  <a:lnTo>
                    <a:pt x="19041" y="14511"/>
                  </a:lnTo>
                  <a:lnTo>
                    <a:pt x="19048" y="14511"/>
                  </a:lnTo>
                  <a:lnTo>
                    <a:pt x="19051" y="14505"/>
                  </a:lnTo>
                  <a:lnTo>
                    <a:pt x="19060" y="14505"/>
                  </a:lnTo>
                  <a:lnTo>
                    <a:pt x="19067" y="14521"/>
                  </a:lnTo>
                  <a:lnTo>
                    <a:pt x="19079" y="14532"/>
                  </a:lnTo>
                  <a:lnTo>
                    <a:pt x="19111" y="14532"/>
                  </a:lnTo>
                  <a:lnTo>
                    <a:pt x="19129" y="14521"/>
                  </a:lnTo>
                  <a:lnTo>
                    <a:pt x="19167" y="14489"/>
                  </a:lnTo>
                  <a:lnTo>
                    <a:pt x="19180" y="14472"/>
                  </a:lnTo>
                  <a:lnTo>
                    <a:pt x="19192" y="14440"/>
                  </a:lnTo>
                  <a:lnTo>
                    <a:pt x="19195" y="14434"/>
                  </a:lnTo>
                  <a:lnTo>
                    <a:pt x="19202" y="14429"/>
                  </a:lnTo>
                  <a:lnTo>
                    <a:pt x="19205" y="14434"/>
                  </a:lnTo>
                  <a:lnTo>
                    <a:pt x="19224" y="14434"/>
                  </a:lnTo>
                  <a:lnTo>
                    <a:pt x="19230" y="14424"/>
                  </a:lnTo>
                  <a:lnTo>
                    <a:pt x="19236" y="14402"/>
                  </a:lnTo>
                  <a:lnTo>
                    <a:pt x="19230" y="14380"/>
                  </a:lnTo>
                  <a:lnTo>
                    <a:pt x="19227" y="14364"/>
                  </a:lnTo>
                  <a:lnTo>
                    <a:pt x="19227" y="14358"/>
                  </a:lnTo>
                  <a:lnTo>
                    <a:pt x="19233" y="14358"/>
                  </a:lnTo>
                  <a:lnTo>
                    <a:pt x="19239" y="14353"/>
                  </a:lnTo>
                  <a:lnTo>
                    <a:pt x="19246" y="14342"/>
                  </a:lnTo>
                  <a:lnTo>
                    <a:pt x="19252" y="14315"/>
                  </a:lnTo>
                  <a:lnTo>
                    <a:pt x="19252" y="14271"/>
                  </a:lnTo>
                  <a:lnTo>
                    <a:pt x="19239" y="14250"/>
                  </a:lnTo>
                  <a:lnTo>
                    <a:pt x="19230" y="14244"/>
                  </a:lnTo>
                  <a:lnTo>
                    <a:pt x="19202" y="14250"/>
                  </a:lnTo>
                  <a:lnTo>
                    <a:pt x="19199" y="14250"/>
                  </a:lnTo>
                  <a:lnTo>
                    <a:pt x="19195" y="14255"/>
                  </a:lnTo>
                  <a:lnTo>
                    <a:pt x="19192" y="14271"/>
                  </a:lnTo>
                  <a:lnTo>
                    <a:pt x="19199" y="14309"/>
                  </a:lnTo>
                  <a:lnTo>
                    <a:pt x="19205" y="14342"/>
                  </a:lnTo>
                  <a:lnTo>
                    <a:pt x="19202" y="14353"/>
                  </a:lnTo>
                  <a:lnTo>
                    <a:pt x="19195" y="14347"/>
                  </a:lnTo>
                  <a:lnTo>
                    <a:pt x="19183" y="14347"/>
                  </a:lnTo>
                  <a:lnTo>
                    <a:pt x="19177" y="14358"/>
                  </a:lnTo>
                  <a:lnTo>
                    <a:pt x="19167" y="14369"/>
                  </a:lnTo>
                  <a:lnTo>
                    <a:pt x="19164" y="14391"/>
                  </a:lnTo>
                  <a:lnTo>
                    <a:pt x="19151" y="14424"/>
                  </a:lnTo>
                  <a:lnTo>
                    <a:pt x="19142" y="14429"/>
                  </a:lnTo>
                  <a:lnTo>
                    <a:pt x="19133" y="14424"/>
                  </a:lnTo>
                  <a:lnTo>
                    <a:pt x="19126" y="14418"/>
                  </a:lnTo>
                  <a:lnTo>
                    <a:pt x="19123" y="14418"/>
                  </a:lnTo>
                  <a:lnTo>
                    <a:pt x="19117" y="14424"/>
                  </a:lnTo>
                  <a:lnTo>
                    <a:pt x="19114" y="14429"/>
                  </a:lnTo>
                  <a:lnTo>
                    <a:pt x="19107" y="14413"/>
                  </a:lnTo>
                  <a:lnTo>
                    <a:pt x="19104" y="14391"/>
                  </a:lnTo>
                  <a:lnTo>
                    <a:pt x="19107" y="14380"/>
                  </a:lnTo>
                  <a:lnTo>
                    <a:pt x="19111" y="14375"/>
                  </a:lnTo>
                  <a:lnTo>
                    <a:pt x="19111" y="14358"/>
                  </a:lnTo>
                  <a:lnTo>
                    <a:pt x="19107" y="14358"/>
                  </a:lnTo>
                  <a:lnTo>
                    <a:pt x="19101" y="14364"/>
                  </a:lnTo>
                  <a:lnTo>
                    <a:pt x="19095" y="14380"/>
                  </a:lnTo>
                  <a:lnTo>
                    <a:pt x="19095" y="14418"/>
                  </a:lnTo>
                  <a:lnTo>
                    <a:pt x="19092" y="14424"/>
                  </a:lnTo>
                  <a:lnTo>
                    <a:pt x="19079" y="14429"/>
                  </a:lnTo>
                  <a:lnTo>
                    <a:pt x="19063" y="14429"/>
                  </a:lnTo>
                  <a:lnTo>
                    <a:pt x="19026" y="14418"/>
                  </a:lnTo>
                  <a:lnTo>
                    <a:pt x="19007" y="14418"/>
                  </a:lnTo>
                  <a:lnTo>
                    <a:pt x="18997" y="14424"/>
                  </a:lnTo>
                  <a:lnTo>
                    <a:pt x="18991" y="14434"/>
                  </a:lnTo>
                  <a:close/>
                  <a:moveTo>
                    <a:pt x="18875" y="13978"/>
                  </a:moveTo>
                  <a:lnTo>
                    <a:pt x="18875" y="13994"/>
                  </a:lnTo>
                  <a:lnTo>
                    <a:pt x="18881" y="13994"/>
                  </a:lnTo>
                  <a:lnTo>
                    <a:pt x="18894" y="13989"/>
                  </a:lnTo>
                  <a:lnTo>
                    <a:pt x="18922" y="13989"/>
                  </a:lnTo>
                  <a:lnTo>
                    <a:pt x="18931" y="13978"/>
                  </a:lnTo>
                  <a:lnTo>
                    <a:pt x="18931" y="13967"/>
                  </a:lnTo>
                  <a:lnTo>
                    <a:pt x="18928" y="13961"/>
                  </a:lnTo>
                  <a:lnTo>
                    <a:pt x="18925" y="13961"/>
                  </a:lnTo>
                  <a:lnTo>
                    <a:pt x="18909" y="13956"/>
                  </a:lnTo>
                  <a:lnTo>
                    <a:pt x="18894" y="13956"/>
                  </a:lnTo>
                  <a:lnTo>
                    <a:pt x="18881" y="13961"/>
                  </a:lnTo>
                  <a:lnTo>
                    <a:pt x="18878" y="13967"/>
                  </a:lnTo>
                  <a:lnTo>
                    <a:pt x="18875" y="13978"/>
                  </a:lnTo>
                  <a:close/>
                  <a:moveTo>
                    <a:pt x="19101" y="14021"/>
                  </a:moveTo>
                  <a:lnTo>
                    <a:pt x="19101" y="14038"/>
                  </a:lnTo>
                  <a:lnTo>
                    <a:pt x="19107" y="14048"/>
                  </a:lnTo>
                  <a:lnTo>
                    <a:pt x="19120" y="14054"/>
                  </a:lnTo>
                  <a:lnTo>
                    <a:pt x="19123" y="14048"/>
                  </a:lnTo>
                  <a:lnTo>
                    <a:pt x="19126" y="14048"/>
                  </a:lnTo>
                  <a:lnTo>
                    <a:pt x="19129" y="14038"/>
                  </a:lnTo>
                  <a:lnTo>
                    <a:pt x="19129" y="14032"/>
                  </a:lnTo>
                  <a:lnTo>
                    <a:pt x="19117" y="14010"/>
                  </a:lnTo>
                  <a:lnTo>
                    <a:pt x="19111" y="14005"/>
                  </a:lnTo>
                  <a:lnTo>
                    <a:pt x="19104" y="14010"/>
                  </a:lnTo>
                  <a:lnTo>
                    <a:pt x="19101" y="14021"/>
                  </a:lnTo>
                  <a:close/>
                  <a:moveTo>
                    <a:pt x="19217" y="14114"/>
                  </a:moveTo>
                  <a:lnTo>
                    <a:pt x="19186" y="14086"/>
                  </a:lnTo>
                  <a:lnTo>
                    <a:pt x="19167" y="14059"/>
                  </a:lnTo>
                  <a:lnTo>
                    <a:pt x="19158" y="14043"/>
                  </a:lnTo>
                  <a:lnTo>
                    <a:pt x="19151" y="14043"/>
                  </a:lnTo>
                  <a:lnTo>
                    <a:pt x="19151" y="14048"/>
                  </a:lnTo>
                  <a:lnTo>
                    <a:pt x="19142" y="14054"/>
                  </a:lnTo>
                  <a:lnTo>
                    <a:pt x="19139" y="14059"/>
                  </a:lnTo>
                  <a:lnTo>
                    <a:pt x="19145" y="14065"/>
                  </a:lnTo>
                  <a:lnTo>
                    <a:pt x="19151" y="14076"/>
                  </a:lnTo>
                  <a:lnTo>
                    <a:pt x="19173" y="14092"/>
                  </a:lnTo>
                  <a:lnTo>
                    <a:pt x="19199" y="14125"/>
                  </a:lnTo>
                  <a:lnTo>
                    <a:pt x="19208" y="14141"/>
                  </a:lnTo>
                  <a:lnTo>
                    <a:pt x="19239" y="14184"/>
                  </a:lnTo>
                  <a:lnTo>
                    <a:pt x="19258" y="14217"/>
                  </a:lnTo>
                  <a:lnTo>
                    <a:pt x="19265" y="14233"/>
                  </a:lnTo>
                  <a:lnTo>
                    <a:pt x="19268" y="14250"/>
                  </a:lnTo>
                  <a:lnTo>
                    <a:pt x="19268" y="14293"/>
                  </a:lnTo>
                  <a:lnTo>
                    <a:pt x="19271" y="14309"/>
                  </a:lnTo>
                  <a:lnTo>
                    <a:pt x="19274" y="14331"/>
                  </a:lnTo>
                  <a:lnTo>
                    <a:pt x="19280" y="14337"/>
                  </a:lnTo>
                  <a:lnTo>
                    <a:pt x="19287" y="14337"/>
                  </a:lnTo>
                  <a:lnTo>
                    <a:pt x="19293" y="14326"/>
                  </a:lnTo>
                  <a:lnTo>
                    <a:pt x="19296" y="14304"/>
                  </a:lnTo>
                  <a:lnTo>
                    <a:pt x="19296" y="14255"/>
                  </a:lnTo>
                  <a:lnTo>
                    <a:pt x="19290" y="14233"/>
                  </a:lnTo>
                  <a:lnTo>
                    <a:pt x="19277" y="14217"/>
                  </a:lnTo>
                  <a:lnTo>
                    <a:pt x="19255" y="14184"/>
                  </a:lnTo>
                  <a:lnTo>
                    <a:pt x="19243" y="14157"/>
                  </a:lnTo>
                  <a:lnTo>
                    <a:pt x="19217" y="14114"/>
                  </a:lnTo>
                  <a:close/>
                  <a:moveTo>
                    <a:pt x="19070" y="13885"/>
                  </a:moveTo>
                  <a:lnTo>
                    <a:pt x="19070" y="13896"/>
                  </a:lnTo>
                  <a:lnTo>
                    <a:pt x="19073" y="13907"/>
                  </a:lnTo>
                  <a:lnTo>
                    <a:pt x="19076" y="13913"/>
                  </a:lnTo>
                  <a:lnTo>
                    <a:pt x="19085" y="13918"/>
                  </a:lnTo>
                  <a:lnTo>
                    <a:pt x="19089" y="13913"/>
                  </a:lnTo>
                  <a:lnTo>
                    <a:pt x="19085" y="13896"/>
                  </a:lnTo>
                  <a:lnTo>
                    <a:pt x="19079" y="13885"/>
                  </a:lnTo>
                  <a:lnTo>
                    <a:pt x="19073" y="13880"/>
                  </a:lnTo>
                  <a:lnTo>
                    <a:pt x="19070" y="13885"/>
                  </a:lnTo>
                  <a:close/>
                  <a:moveTo>
                    <a:pt x="19453" y="14516"/>
                  </a:moveTo>
                  <a:lnTo>
                    <a:pt x="19447" y="14511"/>
                  </a:lnTo>
                  <a:lnTo>
                    <a:pt x="19441" y="14500"/>
                  </a:lnTo>
                  <a:lnTo>
                    <a:pt x="19431" y="14472"/>
                  </a:lnTo>
                  <a:lnTo>
                    <a:pt x="19425" y="14445"/>
                  </a:lnTo>
                  <a:lnTo>
                    <a:pt x="19419" y="14434"/>
                  </a:lnTo>
                  <a:lnTo>
                    <a:pt x="19406" y="14424"/>
                  </a:lnTo>
                  <a:lnTo>
                    <a:pt x="19403" y="14413"/>
                  </a:lnTo>
                  <a:lnTo>
                    <a:pt x="19393" y="14364"/>
                  </a:lnTo>
                  <a:lnTo>
                    <a:pt x="19390" y="14358"/>
                  </a:lnTo>
                  <a:lnTo>
                    <a:pt x="19384" y="14364"/>
                  </a:lnTo>
                  <a:lnTo>
                    <a:pt x="19384" y="14380"/>
                  </a:lnTo>
                  <a:lnTo>
                    <a:pt x="19387" y="14396"/>
                  </a:lnTo>
                  <a:lnTo>
                    <a:pt x="19397" y="14418"/>
                  </a:lnTo>
                  <a:lnTo>
                    <a:pt x="19397" y="14467"/>
                  </a:lnTo>
                  <a:lnTo>
                    <a:pt x="19400" y="14483"/>
                  </a:lnTo>
                  <a:lnTo>
                    <a:pt x="19409" y="14505"/>
                  </a:lnTo>
                  <a:lnTo>
                    <a:pt x="19422" y="14532"/>
                  </a:lnTo>
                  <a:lnTo>
                    <a:pt x="19428" y="14543"/>
                  </a:lnTo>
                  <a:lnTo>
                    <a:pt x="19428" y="14554"/>
                  </a:lnTo>
                  <a:lnTo>
                    <a:pt x="19431" y="14581"/>
                  </a:lnTo>
                  <a:lnTo>
                    <a:pt x="19441" y="14592"/>
                  </a:lnTo>
                  <a:lnTo>
                    <a:pt x="19453" y="14598"/>
                  </a:lnTo>
                  <a:lnTo>
                    <a:pt x="19469" y="14598"/>
                  </a:lnTo>
                  <a:lnTo>
                    <a:pt x="19472" y="14592"/>
                  </a:lnTo>
                  <a:lnTo>
                    <a:pt x="19475" y="14581"/>
                  </a:lnTo>
                  <a:lnTo>
                    <a:pt x="19475" y="14559"/>
                  </a:lnTo>
                  <a:lnTo>
                    <a:pt x="19466" y="14532"/>
                  </a:lnTo>
                  <a:lnTo>
                    <a:pt x="19459" y="14521"/>
                  </a:lnTo>
                  <a:lnTo>
                    <a:pt x="19453" y="14516"/>
                  </a:lnTo>
                  <a:close/>
                  <a:moveTo>
                    <a:pt x="18969" y="14429"/>
                  </a:moveTo>
                  <a:lnTo>
                    <a:pt x="18960" y="14418"/>
                  </a:lnTo>
                  <a:lnTo>
                    <a:pt x="18957" y="14418"/>
                  </a:lnTo>
                  <a:lnTo>
                    <a:pt x="18957" y="14434"/>
                  </a:lnTo>
                  <a:lnTo>
                    <a:pt x="18963" y="14462"/>
                  </a:lnTo>
                  <a:lnTo>
                    <a:pt x="18966" y="14467"/>
                  </a:lnTo>
                  <a:lnTo>
                    <a:pt x="18972" y="14467"/>
                  </a:lnTo>
                  <a:lnTo>
                    <a:pt x="18975" y="14462"/>
                  </a:lnTo>
                  <a:lnTo>
                    <a:pt x="18975" y="14434"/>
                  </a:lnTo>
                  <a:lnTo>
                    <a:pt x="18969" y="14429"/>
                  </a:lnTo>
                  <a:close/>
                  <a:moveTo>
                    <a:pt x="18925" y="14418"/>
                  </a:moveTo>
                  <a:lnTo>
                    <a:pt x="18928" y="14413"/>
                  </a:lnTo>
                  <a:lnTo>
                    <a:pt x="18928" y="14407"/>
                  </a:lnTo>
                  <a:lnTo>
                    <a:pt x="18922" y="14391"/>
                  </a:lnTo>
                  <a:lnTo>
                    <a:pt x="18916" y="14380"/>
                  </a:lnTo>
                  <a:lnTo>
                    <a:pt x="18913" y="14386"/>
                  </a:lnTo>
                  <a:lnTo>
                    <a:pt x="18909" y="14386"/>
                  </a:lnTo>
                  <a:lnTo>
                    <a:pt x="18906" y="14396"/>
                  </a:lnTo>
                  <a:lnTo>
                    <a:pt x="18906" y="14402"/>
                  </a:lnTo>
                  <a:lnTo>
                    <a:pt x="18909" y="14418"/>
                  </a:lnTo>
                  <a:lnTo>
                    <a:pt x="18919" y="14424"/>
                  </a:lnTo>
                  <a:lnTo>
                    <a:pt x="18925" y="14418"/>
                  </a:lnTo>
                  <a:close/>
                  <a:moveTo>
                    <a:pt x="18843" y="14288"/>
                  </a:moveTo>
                  <a:lnTo>
                    <a:pt x="18837" y="14288"/>
                  </a:lnTo>
                  <a:lnTo>
                    <a:pt x="18834" y="14299"/>
                  </a:lnTo>
                  <a:lnTo>
                    <a:pt x="18834" y="14315"/>
                  </a:lnTo>
                  <a:lnTo>
                    <a:pt x="18837" y="14326"/>
                  </a:lnTo>
                  <a:lnTo>
                    <a:pt x="18840" y="14331"/>
                  </a:lnTo>
                  <a:lnTo>
                    <a:pt x="18843" y="14331"/>
                  </a:lnTo>
                  <a:lnTo>
                    <a:pt x="18850" y="14320"/>
                  </a:lnTo>
                  <a:lnTo>
                    <a:pt x="18850" y="14299"/>
                  </a:lnTo>
                  <a:lnTo>
                    <a:pt x="18843" y="14288"/>
                  </a:lnTo>
                  <a:close/>
                  <a:moveTo>
                    <a:pt x="19287" y="14891"/>
                  </a:moveTo>
                  <a:lnTo>
                    <a:pt x="19274" y="14880"/>
                  </a:lnTo>
                  <a:lnTo>
                    <a:pt x="19265" y="14880"/>
                  </a:lnTo>
                  <a:lnTo>
                    <a:pt x="19261" y="14886"/>
                  </a:lnTo>
                  <a:lnTo>
                    <a:pt x="19268" y="14897"/>
                  </a:lnTo>
                  <a:lnTo>
                    <a:pt x="19268" y="14902"/>
                  </a:lnTo>
                  <a:lnTo>
                    <a:pt x="19271" y="14913"/>
                  </a:lnTo>
                  <a:lnTo>
                    <a:pt x="19277" y="14913"/>
                  </a:lnTo>
                  <a:lnTo>
                    <a:pt x="19283" y="14918"/>
                  </a:lnTo>
                  <a:lnTo>
                    <a:pt x="19290" y="14913"/>
                  </a:lnTo>
                  <a:lnTo>
                    <a:pt x="19293" y="14902"/>
                  </a:lnTo>
                  <a:lnTo>
                    <a:pt x="19287" y="14891"/>
                  </a:lnTo>
                  <a:close/>
                  <a:moveTo>
                    <a:pt x="19299" y="15206"/>
                  </a:moveTo>
                  <a:lnTo>
                    <a:pt x="19309" y="15217"/>
                  </a:lnTo>
                  <a:lnTo>
                    <a:pt x="19324" y="15228"/>
                  </a:lnTo>
                  <a:lnTo>
                    <a:pt x="19334" y="15234"/>
                  </a:lnTo>
                  <a:lnTo>
                    <a:pt x="19337" y="15234"/>
                  </a:lnTo>
                  <a:lnTo>
                    <a:pt x="19337" y="15228"/>
                  </a:lnTo>
                  <a:lnTo>
                    <a:pt x="19327" y="15212"/>
                  </a:lnTo>
                  <a:lnTo>
                    <a:pt x="19312" y="15201"/>
                  </a:lnTo>
                  <a:lnTo>
                    <a:pt x="19299" y="15196"/>
                  </a:lnTo>
                  <a:lnTo>
                    <a:pt x="19299" y="15206"/>
                  </a:lnTo>
                  <a:close/>
                  <a:moveTo>
                    <a:pt x="19117" y="14918"/>
                  </a:moveTo>
                  <a:lnTo>
                    <a:pt x="19111" y="14913"/>
                  </a:lnTo>
                  <a:lnTo>
                    <a:pt x="19107" y="14913"/>
                  </a:lnTo>
                  <a:lnTo>
                    <a:pt x="19104" y="14929"/>
                  </a:lnTo>
                  <a:lnTo>
                    <a:pt x="19111" y="14945"/>
                  </a:lnTo>
                  <a:lnTo>
                    <a:pt x="19117" y="14956"/>
                  </a:lnTo>
                  <a:lnTo>
                    <a:pt x="19120" y="14956"/>
                  </a:lnTo>
                  <a:lnTo>
                    <a:pt x="19123" y="14951"/>
                  </a:lnTo>
                  <a:lnTo>
                    <a:pt x="19123" y="14935"/>
                  </a:lnTo>
                  <a:lnTo>
                    <a:pt x="19117" y="14918"/>
                  </a:lnTo>
                  <a:close/>
                  <a:moveTo>
                    <a:pt x="19158" y="14962"/>
                  </a:moveTo>
                  <a:lnTo>
                    <a:pt x="19155" y="14945"/>
                  </a:lnTo>
                  <a:lnTo>
                    <a:pt x="19145" y="14935"/>
                  </a:lnTo>
                  <a:lnTo>
                    <a:pt x="19136" y="14935"/>
                  </a:lnTo>
                  <a:lnTo>
                    <a:pt x="19133" y="14940"/>
                  </a:lnTo>
                  <a:lnTo>
                    <a:pt x="19129" y="14951"/>
                  </a:lnTo>
                  <a:lnTo>
                    <a:pt x="19126" y="14967"/>
                  </a:lnTo>
                  <a:lnTo>
                    <a:pt x="19126" y="14973"/>
                  </a:lnTo>
                  <a:lnTo>
                    <a:pt x="19133" y="14978"/>
                  </a:lnTo>
                  <a:lnTo>
                    <a:pt x="19155" y="14978"/>
                  </a:lnTo>
                  <a:lnTo>
                    <a:pt x="19158" y="14962"/>
                  </a:lnTo>
                  <a:close/>
                  <a:moveTo>
                    <a:pt x="19180" y="15038"/>
                  </a:moveTo>
                  <a:lnTo>
                    <a:pt x="19183" y="15022"/>
                  </a:lnTo>
                  <a:lnTo>
                    <a:pt x="19180" y="15011"/>
                  </a:lnTo>
                  <a:lnTo>
                    <a:pt x="19177" y="15005"/>
                  </a:lnTo>
                  <a:lnTo>
                    <a:pt x="19170" y="15016"/>
                  </a:lnTo>
                  <a:lnTo>
                    <a:pt x="19167" y="15016"/>
                  </a:lnTo>
                  <a:lnTo>
                    <a:pt x="19155" y="14994"/>
                  </a:lnTo>
                  <a:lnTo>
                    <a:pt x="19151" y="15000"/>
                  </a:lnTo>
                  <a:lnTo>
                    <a:pt x="19155" y="15022"/>
                  </a:lnTo>
                  <a:lnTo>
                    <a:pt x="19170" y="15049"/>
                  </a:lnTo>
                  <a:lnTo>
                    <a:pt x="19177" y="15043"/>
                  </a:lnTo>
                  <a:lnTo>
                    <a:pt x="19180" y="15038"/>
                  </a:lnTo>
                  <a:close/>
                  <a:moveTo>
                    <a:pt x="19525" y="14625"/>
                  </a:moveTo>
                  <a:lnTo>
                    <a:pt x="19535" y="14641"/>
                  </a:lnTo>
                  <a:lnTo>
                    <a:pt x="19544" y="14663"/>
                  </a:lnTo>
                  <a:lnTo>
                    <a:pt x="19560" y="14674"/>
                  </a:lnTo>
                  <a:lnTo>
                    <a:pt x="19566" y="14679"/>
                  </a:lnTo>
                  <a:lnTo>
                    <a:pt x="19573" y="14679"/>
                  </a:lnTo>
                  <a:lnTo>
                    <a:pt x="19579" y="14674"/>
                  </a:lnTo>
                  <a:lnTo>
                    <a:pt x="19573" y="14663"/>
                  </a:lnTo>
                  <a:lnTo>
                    <a:pt x="19560" y="14652"/>
                  </a:lnTo>
                  <a:lnTo>
                    <a:pt x="19557" y="14646"/>
                  </a:lnTo>
                  <a:lnTo>
                    <a:pt x="19547" y="14614"/>
                  </a:lnTo>
                  <a:lnTo>
                    <a:pt x="19541" y="14603"/>
                  </a:lnTo>
                  <a:lnTo>
                    <a:pt x="19513" y="14570"/>
                  </a:lnTo>
                  <a:lnTo>
                    <a:pt x="19507" y="14565"/>
                  </a:lnTo>
                  <a:lnTo>
                    <a:pt x="19503" y="14565"/>
                  </a:lnTo>
                  <a:lnTo>
                    <a:pt x="19507" y="14587"/>
                  </a:lnTo>
                  <a:lnTo>
                    <a:pt x="19510" y="14598"/>
                  </a:lnTo>
                  <a:lnTo>
                    <a:pt x="19516" y="14603"/>
                  </a:lnTo>
                  <a:lnTo>
                    <a:pt x="19522" y="14614"/>
                  </a:lnTo>
                  <a:lnTo>
                    <a:pt x="19525" y="14625"/>
                  </a:lnTo>
                  <a:close/>
                  <a:moveTo>
                    <a:pt x="19689" y="14750"/>
                  </a:moveTo>
                  <a:lnTo>
                    <a:pt x="19676" y="14733"/>
                  </a:lnTo>
                  <a:lnTo>
                    <a:pt x="19664" y="14712"/>
                  </a:lnTo>
                  <a:lnTo>
                    <a:pt x="19648" y="14701"/>
                  </a:lnTo>
                  <a:lnTo>
                    <a:pt x="19642" y="14695"/>
                  </a:lnTo>
                  <a:lnTo>
                    <a:pt x="19639" y="14695"/>
                  </a:lnTo>
                  <a:lnTo>
                    <a:pt x="19642" y="14723"/>
                  </a:lnTo>
                  <a:lnTo>
                    <a:pt x="19645" y="14739"/>
                  </a:lnTo>
                  <a:lnTo>
                    <a:pt x="19651" y="14750"/>
                  </a:lnTo>
                  <a:lnTo>
                    <a:pt x="19673" y="14772"/>
                  </a:lnTo>
                  <a:lnTo>
                    <a:pt x="19698" y="14799"/>
                  </a:lnTo>
                  <a:lnTo>
                    <a:pt x="19720" y="14820"/>
                  </a:lnTo>
                  <a:lnTo>
                    <a:pt x="19727" y="14831"/>
                  </a:lnTo>
                  <a:lnTo>
                    <a:pt x="19727" y="14826"/>
                  </a:lnTo>
                  <a:lnTo>
                    <a:pt x="19724" y="14804"/>
                  </a:lnTo>
                  <a:lnTo>
                    <a:pt x="19708" y="14772"/>
                  </a:lnTo>
                  <a:lnTo>
                    <a:pt x="19689" y="14750"/>
                  </a:lnTo>
                  <a:close/>
                  <a:moveTo>
                    <a:pt x="19815" y="14945"/>
                  </a:moveTo>
                  <a:lnTo>
                    <a:pt x="19815" y="14918"/>
                  </a:lnTo>
                  <a:lnTo>
                    <a:pt x="19812" y="14902"/>
                  </a:lnTo>
                  <a:lnTo>
                    <a:pt x="19805" y="14886"/>
                  </a:lnTo>
                  <a:lnTo>
                    <a:pt x="19799" y="14875"/>
                  </a:lnTo>
                  <a:lnTo>
                    <a:pt x="19796" y="14864"/>
                  </a:lnTo>
                  <a:lnTo>
                    <a:pt x="19793" y="14837"/>
                  </a:lnTo>
                  <a:lnTo>
                    <a:pt x="19786" y="14815"/>
                  </a:lnTo>
                  <a:lnTo>
                    <a:pt x="19780" y="14804"/>
                  </a:lnTo>
                  <a:lnTo>
                    <a:pt x="19774" y="14799"/>
                  </a:lnTo>
                  <a:lnTo>
                    <a:pt x="19764" y="14799"/>
                  </a:lnTo>
                  <a:lnTo>
                    <a:pt x="19774" y="14848"/>
                  </a:lnTo>
                  <a:lnTo>
                    <a:pt x="19780" y="14897"/>
                  </a:lnTo>
                  <a:lnTo>
                    <a:pt x="19783" y="14907"/>
                  </a:lnTo>
                  <a:lnTo>
                    <a:pt x="19796" y="14929"/>
                  </a:lnTo>
                  <a:lnTo>
                    <a:pt x="19802" y="14945"/>
                  </a:lnTo>
                  <a:lnTo>
                    <a:pt x="19818" y="14973"/>
                  </a:lnTo>
                  <a:lnTo>
                    <a:pt x="19821" y="14973"/>
                  </a:lnTo>
                  <a:lnTo>
                    <a:pt x="19821" y="14967"/>
                  </a:lnTo>
                  <a:lnTo>
                    <a:pt x="19815" y="14945"/>
                  </a:lnTo>
                  <a:close/>
                  <a:moveTo>
                    <a:pt x="19727" y="14935"/>
                  </a:moveTo>
                  <a:lnTo>
                    <a:pt x="19720" y="14924"/>
                  </a:lnTo>
                  <a:lnTo>
                    <a:pt x="19714" y="14924"/>
                  </a:lnTo>
                  <a:lnTo>
                    <a:pt x="19708" y="14929"/>
                  </a:lnTo>
                  <a:lnTo>
                    <a:pt x="19708" y="14956"/>
                  </a:lnTo>
                  <a:lnTo>
                    <a:pt x="19711" y="14973"/>
                  </a:lnTo>
                  <a:lnTo>
                    <a:pt x="19717" y="14984"/>
                  </a:lnTo>
                  <a:lnTo>
                    <a:pt x="19730" y="14994"/>
                  </a:lnTo>
                  <a:lnTo>
                    <a:pt x="19755" y="14994"/>
                  </a:lnTo>
                  <a:lnTo>
                    <a:pt x="19761" y="15005"/>
                  </a:lnTo>
                  <a:lnTo>
                    <a:pt x="19774" y="15011"/>
                  </a:lnTo>
                  <a:lnTo>
                    <a:pt x="19780" y="15011"/>
                  </a:lnTo>
                  <a:lnTo>
                    <a:pt x="19786" y="15005"/>
                  </a:lnTo>
                  <a:lnTo>
                    <a:pt x="19786" y="14994"/>
                  </a:lnTo>
                  <a:lnTo>
                    <a:pt x="19777" y="14973"/>
                  </a:lnTo>
                  <a:lnTo>
                    <a:pt x="19764" y="14951"/>
                  </a:lnTo>
                  <a:lnTo>
                    <a:pt x="19761" y="14940"/>
                  </a:lnTo>
                  <a:lnTo>
                    <a:pt x="19730" y="14940"/>
                  </a:lnTo>
                  <a:lnTo>
                    <a:pt x="19727" y="14935"/>
                  </a:lnTo>
                  <a:close/>
                  <a:moveTo>
                    <a:pt x="19859" y="15081"/>
                  </a:moveTo>
                  <a:lnTo>
                    <a:pt x="19846" y="15076"/>
                  </a:lnTo>
                  <a:lnTo>
                    <a:pt x="19834" y="15060"/>
                  </a:lnTo>
                  <a:lnTo>
                    <a:pt x="19821" y="15054"/>
                  </a:lnTo>
                  <a:lnTo>
                    <a:pt x="19812" y="15054"/>
                  </a:lnTo>
                  <a:lnTo>
                    <a:pt x="19808" y="15060"/>
                  </a:lnTo>
                  <a:lnTo>
                    <a:pt x="19815" y="15071"/>
                  </a:lnTo>
                  <a:lnTo>
                    <a:pt x="19821" y="15076"/>
                  </a:lnTo>
                  <a:lnTo>
                    <a:pt x="19824" y="15081"/>
                  </a:lnTo>
                  <a:lnTo>
                    <a:pt x="19824" y="15092"/>
                  </a:lnTo>
                  <a:lnTo>
                    <a:pt x="19827" y="15098"/>
                  </a:lnTo>
                  <a:lnTo>
                    <a:pt x="19830" y="15109"/>
                  </a:lnTo>
                  <a:lnTo>
                    <a:pt x="19846" y="15125"/>
                  </a:lnTo>
                  <a:lnTo>
                    <a:pt x="19862" y="15130"/>
                  </a:lnTo>
                  <a:lnTo>
                    <a:pt x="19874" y="15136"/>
                  </a:lnTo>
                  <a:lnTo>
                    <a:pt x="19878" y="15136"/>
                  </a:lnTo>
                  <a:lnTo>
                    <a:pt x="19878" y="15125"/>
                  </a:lnTo>
                  <a:lnTo>
                    <a:pt x="19874" y="15109"/>
                  </a:lnTo>
                  <a:lnTo>
                    <a:pt x="19868" y="15092"/>
                  </a:lnTo>
                  <a:lnTo>
                    <a:pt x="19865" y="15081"/>
                  </a:lnTo>
                  <a:lnTo>
                    <a:pt x="19859" y="15081"/>
                  </a:lnTo>
                  <a:close/>
                  <a:moveTo>
                    <a:pt x="19730" y="15223"/>
                  </a:moveTo>
                  <a:lnTo>
                    <a:pt x="19746" y="15250"/>
                  </a:lnTo>
                  <a:lnTo>
                    <a:pt x="19761" y="15261"/>
                  </a:lnTo>
                  <a:lnTo>
                    <a:pt x="19764" y="15266"/>
                  </a:lnTo>
                  <a:lnTo>
                    <a:pt x="19771" y="15261"/>
                  </a:lnTo>
                  <a:lnTo>
                    <a:pt x="19771" y="15255"/>
                  </a:lnTo>
                  <a:lnTo>
                    <a:pt x="19755" y="15228"/>
                  </a:lnTo>
                  <a:lnTo>
                    <a:pt x="19739" y="15217"/>
                  </a:lnTo>
                  <a:lnTo>
                    <a:pt x="19733" y="15217"/>
                  </a:lnTo>
                  <a:lnTo>
                    <a:pt x="19730" y="15223"/>
                  </a:lnTo>
                  <a:close/>
                  <a:moveTo>
                    <a:pt x="19576" y="14750"/>
                  </a:moveTo>
                  <a:lnTo>
                    <a:pt x="19573" y="14750"/>
                  </a:lnTo>
                  <a:lnTo>
                    <a:pt x="19566" y="14755"/>
                  </a:lnTo>
                  <a:lnTo>
                    <a:pt x="19560" y="14772"/>
                  </a:lnTo>
                  <a:lnTo>
                    <a:pt x="19560" y="14793"/>
                  </a:lnTo>
                  <a:lnTo>
                    <a:pt x="19563" y="14799"/>
                  </a:lnTo>
                  <a:lnTo>
                    <a:pt x="19566" y="14799"/>
                  </a:lnTo>
                  <a:lnTo>
                    <a:pt x="19576" y="14793"/>
                  </a:lnTo>
                  <a:lnTo>
                    <a:pt x="19579" y="14799"/>
                  </a:lnTo>
                  <a:lnTo>
                    <a:pt x="19582" y="14810"/>
                  </a:lnTo>
                  <a:lnTo>
                    <a:pt x="19588" y="14826"/>
                  </a:lnTo>
                  <a:lnTo>
                    <a:pt x="19595" y="14826"/>
                  </a:lnTo>
                  <a:lnTo>
                    <a:pt x="19598" y="14820"/>
                  </a:lnTo>
                  <a:lnTo>
                    <a:pt x="19595" y="14804"/>
                  </a:lnTo>
                  <a:lnTo>
                    <a:pt x="19588" y="14788"/>
                  </a:lnTo>
                  <a:lnTo>
                    <a:pt x="19582" y="14777"/>
                  </a:lnTo>
                  <a:lnTo>
                    <a:pt x="19582" y="14755"/>
                  </a:lnTo>
                  <a:lnTo>
                    <a:pt x="19576" y="14750"/>
                  </a:lnTo>
                  <a:close/>
                  <a:moveTo>
                    <a:pt x="19538" y="14733"/>
                  </a:moveTo>
                  <a:lnTo>
                    <a:pt x="19538" y="14750"/>
                  </a:lnTo>
                  <a:lnTo>
                    <a:pt x="19544" y="14766"/>
                  </a:lnTo>
                  <a:lnTo>
                    <a:pt x="19547" y="14772"/>
                  </a:lnTo>
                  <a:lnTo>
                    <a:pt x="19551" y="14772"/>
                  </a:lnTo>
                  <a:lnTo>
                    <a:pt x="19554" y="14766"/>
                  </a:lnTo>
                  <a:lnTo>
                    <a:pt x="19557" y="14755"/>
                  </a:lnTo>
                  <a:lnTo>
                    <a:pt x="19557" y="14750"/>
                  </a:lnTo>
                  <a:lnTo>
                    <a:pt x="19551" y="14733"/>
                  </a:lnTo>
                  <a:lnTo>
                    <a:pt x="19544" y="14728"/>
                  </a:lnTo>
                  <a:lnTo>
                    <a:pt x="19541" y="14728"/>
                  </a:lnTo>
                  <a:lnTo>
                    <a:pt x="19538" y="14733"/>
                  </a:lnTo>
                  <a:close/>
                  <a:moveTo>
                    <a:pt x="19510" y="14701"/>
                  </a:moveTo>
                  <a:lnTo>
                    <a:pt x="19513" y="14712"/>
                  </a:lnTo>
                  <a:lnTo>
                    <a:pt x="19516" y="14728"/>
                  </a:lnTo>
                  <a:lnTo>
                    <a:pt x="19522" y="14733"/>
                  </a:lnTo>
                  <a:lnTo>
                    <a:pt x="19525" y="14733"/>
                  </a:lnTo>
                  <a:lnTo>
                    <a:pt x="19532" y="14728"/>
                  </a:lnTo>
                  <a:lnTo>
                    <a:pt x="19532" y="14717"/>
                  </a:lnTo>
                  <a:lnTo>
                    <a:pt x="19525" y="14701"/>
                  </a:lnTo>
                  <a:lnTo>
                    <a:pt x="19516" y="14695"/>
                  </a:lnTo>
                  <a:lnTo>
                    <a:pt x="19513" y="14695"/>
                  </a:lnTo>
                  <a:lnTo>
                    <a:pt x="19510" y="14701"/>
                  </a:lnTo>
                  <a:close/>
                  <a:moveTo>
                    <a:pt x="19601" y="14831"/>
                  </a:moveTo>
                  <a:lnTo>
                    <a:pt x="19598" y="14842"/>
                  </a:lnTo>
                  <a:lnTo>
                    <a:pt x="19601" y="14853"/>
                  </a:lnTo>
                  <a:lnTo>
                    <a:pt x="19614" y="14853"/>
                  </a:lnTo>
                  <a:lnTo>
                    <a:pt x="19617" y="14848"/>
                  </a:lnTo>
                  <a:lnTo>
                    <a:pt x="19617" y="14842"/>
                  </a:lnTo>
                  <a:lnTo>
                    <a:pt x="19614" y="14831"/>
                  </a:lnTo>
                  <a:lnTo>
                    <a:pt x="19607" y="14826"/>
                  </a:lnTo>
                  <a:lnTo>
                    <a:pt x="19604" y="14826"/>
                  </a:lnTo>
                  <a:lnTo>
                    <a:pt x="19601" y="14831"/>
                  </a:lnTo>
                  <a:close/>
                  <a:moveTo>
                    <a:pt x="19459" y="14630"/>
                  </a:moveTo>
                  <a:lnTo>
                    <a:pt x="19459" y="14636"/>
                  </a:lnTo>
                  <a:lnTo>
                    <a:pt x="19466" y="14641"/>
                  </a:lnTo>
                  <a:lnTo>
                    <a:pt x="19469" y="14641"/>
                  </a:lnTo>
                  <a:lnTo>
                    <a:pt x="19472" y="14636"/>
                  </a:lnTo>
                  <a:lnTo>
                    <a:pt x="19472" y="14625"/>
                  </a:lnTo>
                  <a:lnTo>
                    <a:pt x="19466" y="14619"/>
                  </a:lnTo>
                  <a:lnTo>
                    <a:pt x="19463" y="14619"/>
                  </a:lnTo>
                  <a:lnTo>
                    <a:pt x="19459" y="14630"/>
                  </a:lnTo>
                  <a:close/>
                  <a:moveTo>
                    <a:pt x="20160" y="15679"/>
                  </a:moveTo>
                  <a:lnTo>
                    <a:pt x="20157" y="15663"/>
                  </a:lnTo>
                  <a:lnTo>
                    <a:pt x="20154" y="15652"/>
                  </a:lnTo>
                  <a:lnTo>
                    <a:pt x="20148" y="15641"/>
                  </a:lnTo>
                  <a:lnTo>
                    <a:pt x="20142" y="15652"/>
                  </a:lnTo>
                  <a:lnTo>
                    <a:pt x="20142" y="15663"/>
                  </a:lnTo>
                  <a:lnTo>
                    <a:pt x="20145" y="15674"/>
                  </a:lnTo>
                  <a:lnTo>
                    <a:pt x="20151" y="15701"/>
                  </a:lnTo>
                  <a:lnTo>
                    <a:pt x="20151" y="15745"/>
                  </a:lnTo>
                  <a:lnTo>
                    <a:pt x="20160" y="15777"/>
                  </a:lnTo>
                  <a:lnTo>
                    <a:pt x="20164" y="15783"/>
                  </a:lnTo>
                  <a:lnTo>
                    <a:pt x="20176" y="15777"/>
                  </a:lnTo>
                  <a:lnTo>
                    <a:pt x="20182" y="15772"/>
                  </a:lnTo>
                  <a:lnTo>
                    <a:pt x="20189" y="15761"/>
                  </a:lnTo>
                  <a:lnTo>
                    <a:pt x="20189" y="15750"/>
                  </a:lnTo>
                  <a:lnTo>
                    <a:pt x="20186" y="15728"/>
                  </a:lnTo>
                  <a:lnTo>
                    <a:pt x="20179" y="15701"/>
                  </a:lnTo>
                  <a:lnTo>
                    <a:pt x="20176" y="15690"/>
                  </a:lnTo>
                  <a:lnTo>
                    <a:pt x="20173" y="15685"/>
                  </a:lnTo>
                  <a:lnTo>
                    <a:pt x="20170" y="15696"/>
                  </a:lnTo>
                  <a:lnTo>
                    <a:pt x="20167" y="15701"/>
                  </a:lnTo>
                  <a:lnTo>
                    <a:pt x="20160" y="15679"/>
                  </a:lnTo>
                  <a:close/>
                  <a:moveTo>
                    <a:pt x="20186" y="15826"/>
                  </a:moveTo>
                  <a:lnTo>
                    <a:pt x="20186" y="15843"/>
                  </a:lnTo>
                  <a:lnTo>
                    <a:pt x="20195" y="15853"/>
                  </a:lnTo>
                  <a:lnTo>
                    <a:pt x="20201" y="15864"/>
                  </a:lnTo>
                  <a:lnTo>
                    <a:pt x="20208" y="15897"/>
                  </a:lnTo>
                  <a:lnTo>
                    <a:pt x="20220" y="15897"/>
                  </a:lnTo>
                  <a:lnTo>
                    <a:pt x="20226" y="15886"/>
                  </a:lnTo>
                  <a:lnTo>
                    <a:pt x="20223" y="15875"/>
                  </a:lnTo>
                  <a:lnTo>
                    <a:pt x="20220" y="15859"/>
                  </a:lnTo>
                  <a:lnTo>
                    <a:pt x="20214" y="15843"/>
                  </a:lnTo>
                  <a:lnTo>
                    <a:pt x="20204" y="15826"/>
                  </a:lnTo>
                  <a:lnTo>
                    <a:pt x="20195" y="15821"/>
                  </a:lnTo>
                  <a:lnTo>
                    <a:pt x="20189" y="15821"/>
                  </a:lnTo>
                  <a:lnTo>
                    <a:pt x="20186" y="15826"/>
                  </a:lnTo>
                  <a:close/>
                  <a:moveTo>
                    <a:pt x="20255" y="16044"/>
                  </a:moveTo>
                  <a:lnTo>
                    <a:pt x="20252" y="16055"/>
                  </a:lnTo>
                  <a:lnTo>
                    <a:pt x="20255" y="16065"/>
                  </a:lnTo>
                  <a:lnTo>
                    <a:pt x="20261" y="16071"/>
                  </a:lnTo>
                  <a:lnTo>
                    <a:pt x="20274" y="16071"/>
                  </a:lnTo>
                  <a:lnTo>
                    <a:pt x="20277" y="16065"/>
                  </a:lnTo>
                  <a:lnTo>
                    <a:pt x="20270" y="16049"/>
                  </a:lnTo>
                  <a:lnTo>
                    <a:pt x="20261" y="16038"/>
                  </a:lnTo>
                  <a:lnTo>
                    <a:pt x="20258" y="16033"/>
                  </a:lnTo>
                  <a:lnTo>
                    <a:pt x="20255" y="16044"/>
                  </a:lnTo>
                  <a:close/>
                  <a:moveTo>
                    <a:pt x="20258" y="15940"/>
                  </a:moveTo>
                  <a:lnTo>
                    <a:pt x="20261" y="15935"/>
                  </a:lnTo>
                  <a:lnTo>
                    <a:pt x="20255" y="15913"/>
                  </a:lnTo>
                  <a:lnTo>
                    <a:pt x="20252" y="15908"/>
                  </a:lnTo>
                  <a:lnTo>
                    <a:pt x="20248" y="15908"/>
                  </a:lnTo>
                  <a:lnTo>
                    <a:pt x="20245" y="15919"/>
                  </a:lnTo>
                  <a:lnTo>
                    <a:pt x="20248" y="15930"/>
                  </a:lnTo>
                  <a:lnTo>
                    <a:pt x="20252" y="15935"/>
                  </a:lnTo>
                  <a:lnTo>
                    <a:pt x="20258" y="15940"/>
                  </a:lnTo>
                  <a:close/>
                  <a:moveTo>
                    <a:pt x="20236" y="15864"/>
                  </a:moveTo>
                  <a:lnTo>
                    <a:pt x="20242" y="15875"/>
                  </a:lnTo>
                  <a:lnTo>
                    <a:pt x="20248" y="15875"/>
                  </a:lnTo>
                  <a:lnTo>
                    <a:pt x="20255" y="15870"/>
                  </a:lnTo>
                  <a:lnTo>
                    <a:pt x="20255" y="15853"/>
                  </a:lnTo>
                  <a:lnTo>
                    <a:pt x="20248" y="15843"/>
                  </a:lnTo>
                  <a:lnTo>
                    <a:pt x="20239" y="15843"/>
                  </a:lnTo>
                  <a:lnTo>
                    <a:pt x="20236" y="15853"/>
                  </a:lnTo>
                  <a:lnTo>
                    <a:pt x="20236" y="15864"/>
                  </a:lnTo>
                  <a:close/>
                  <a:moveTo>
                    <a:pt x="20220" y="15756"/>
                  </a:moveTo>
                  <a:lnTo>
                    <a:pt x="20233" y="15745"/>
                  </a:lnTo>
                  <a:lnTo>
                    <a:pt x="20239" y="15734"/>
                  </a:lnTo>
                  <a:lnTo>
                    <a:pt x="20239" y="15728"/>
                  </a:lnTo>
                  <a:lnTo>
                    <a:pt x="20230" y="15728"/>
                  </a:lnTo>
                  <a:lnTo>
                    <a:pt x="20223" y="15734"/>
                  </a:lnTo>
                  <a:lnTo>
                    <a:pt x="20217" y="15745"/>
                  </a:lnTo>
                  <a:lnTo>
                    <a:pt x="20217" y="15750"/>
                  </a:lnTo>
                  <a:lnTo>
                    <a:pt x="20220" y="15756"/>
                  </a:lnTo>
                  <a:close/>
                  <a:moveTo>
                    <a:pt x="20302" y="16185"/>
                  </a:moveTo>
                  <a:lnTo>
                    <a:pt x="20302" y="16201"/>
                  </a:lnTo>
                  <a:lnTo>
                    <a:pt x="20305" y="16218"/>
                  </a:lnTo>
                  <a:lnTo>
                    <a:pt x="20314" y="16229"/>
                  </a:lnTo>
                  <a:lnTo>
                    <a:pt x="20321" y="16229"/>
                  </a:lnTo>
                  <a:lnTo>
                    <a:pt x="20324" y="16223"/>
                  </a:lnTo>
                  <a:lnTo>
                    <a:pt x="20324" y="16212"/>
                  </a:lnTo>
                  <a:lnTo>
                    <a:pt x="20321" y="16190"/>
                  </a:lnTo>
                  <a:lnTo>
                    <a:pt x="20311" y="16180"/>
                  </a:lnTo>
                  <a:lnTo>
                    <a:pt x="20308" y="16180"/>
                  </a:lnTo>
                  <a:lnTo>
                    <a:pt x="20302" y="16185"/>
                  </a:lnTo>
                  <a:close/>
                  <a:moveTo>
                    <a:pt x="20318" y="16277"/>
                  </a:moveTo>
                  <a:lnTo>
                    <a:pt x="20314" y="16283"/>
                  </a:lnTo>
                  <a:lnTo>
                    <a:pt x="20314" y="16288"/>
                  </a:lnTo>
                  <a:lnTo>
                    <a:pt x="20318" y="16305"/>
                  </a:lnTo>
                  <a:lnTo>
                    <a:pt x="20324" y="16321"/>
                  </a:lnTo>
                  <a:lnTo>
                    <a:pt x="20330" y="16326"/>
                  </a:lnTo>
                  <a:lnTo>
                    <a:pt x="20333" y="16321"/>
                  </a:lnTo>
                  <a:lnTo>
                    <a:pt x="20333" y="16310"/>
                  </a:lnTo>
                  <a:lnTo>
                    <a:pt x="20330" y="16294"/>
                  </a:lnTo>
                  <a:lnTo>
                    <a:pt x="20324" y="16277"/>
                  </a:lnTo>
                  <a:lnTo>
                    <a:pt x="20321" y="16272"/>
                  </a:lnTo>
                  <a:lnTo>
                    <a:pt x="20318" y="16277"/>
                  </a:lnTo>
                  <a:close/>
                  <a:moveTo>
                    <a:pt x="20233" y="16587"/>
                  </a:moveTo>
                  <a:lnTo>
                    <a:pt x="20239" y="16598"/>
                  </a:lnTo>
                  <a:lnTo>
                    <a:pt x="20245" y="16593"/>
                  </a:lnTo>
                  <a:lnTo>
                    <a:pt x="20248" y="16582"/>
                  </a:lnTo>
                  <a:lnTo>
                    <a:pt x="20248" y="16560"/>
                  </a:lnTo>
                  <a:lnTo>
                    <a:pt x="20242" y="16555"/>
                  </a:lnTo>
                  <a:lnTo>
                    <a:pt x="20239" y="16549"/>
                  </a:lnTo>
                  <a:lnTo>
                    <a:pt x="20233" y="16549"/>
                  </a:lnTo>
                  <a:lnTo>
                    <a:pt x="20230" y="16566"/>
                  </a:lnTo>
                  <a:lnTo>
                    <a:pt x="20233" y="16587"/>
                  </a:lnTo>
                  <a:close/>
                  <a:moveTo>
                    <a:pt x="20182" y="16517"/>
                  </a:moveTo>
                  <a:lnTo>
                    <a:pt x="20192" y="16522"/>
                  </a:lnTo>
                  <a:lnTo>
                    <a:pt x="20201" y="16522"/>
                  </a:lnTo>
                  <a:lnTo>
                    <a:pt x="20204" y="16517"/>
                  </a:lnTo>
                  <a:lnTo>
                    <a:pt x="20204" y="16500"/>
                  </a:lnTo>
                  <a:lnTo>
                    <a:pt x="20201" y="16479"/>
                  </a:lnTo>
                  <a:lnTo>
                    <a:pt x="20192" y="16468"/>
                  </a:lnTo>
                  <a:lnTo>
                    <a:pt x="20182" y="16462"/>
                  </a:lnTo>
                  <a:lnTo>
                    <a:pt x="20176" y="16468"/>
                  </a:lnTo>
                  <a:lnTo>
                    <a:pt x="20182" y="16479"/>
                  </a:lnTo>
                  <a:lnTo>
                    <a:pt x="20182" y="16484"/>
                  </a:lnTo>
                  <a:lnTo>
                    <a:pt x="20176" y="16506"/>
                  </a:lnTo>
                  <a:lnTo>
                    <a:pt x="20182" y="16517"/>
                  </a:lnTo>
                  <a:close/>
                  <a:moveTo>
                    <a:pt x="20107" y="16593"/>
                  </a:moveTo>
                  <a:lnTo>
                    <a:pt x="20101" y="16582"/>
                  </a:lnTo>
                  <a:lnTo>
                    <a:pt x="20094" y="16576"/>
                  </a:lnTo>
                  <a:lnTo>
                    <a:pt x="20094" y="16582"/>
                  </a:lnTo>
                  <a:lnTo>
                    <a:pt x="20063" y="16533"/>
                  </a:lnTo>
                  <a:lnTo>
                    <a:pt x="20060" y="16517"/>
                  </a:lnTo>
                  <a:lnTo>
                    <a:pt x="20054" y="16500"/>
                  </a:lnTo>
                  <a:lnTo>
                    <a:pt x="20032" y="16468"/>
                  </a:lnTo>
                  <a:lnTo>
                    <a:pt x="20006" y="16435"/>
                  </a:lnTo>
                  <a:lnTo>
                    <a:pt x="19991" y="16413"/>
                  </a:lnTo>
                  <a:lnTo>
                    <a:pt x="19991" y="16430"/>
                  </a:lnTo>
                  <a:lnTo>
                    <a:pt x="19981" y="16408"/>
                  </a:lnTo>
                  <a:lnTo>
                    <a:pt x="19975" y="16397"/>
                  </a:lnTo>
                  <a:lnTo>
                    <a:pt x="19972" y="16397"/>
                  </a:lnTo>
                  <a:lnTo>
                    <a:pt x="19975" y="16419"/>
                  </a:lnTo>
                  <a:lnTo>
                    <a:pt x="19994" y="16473"/>
                  </a:lnTo>
                  <a:lnTo>
                    <a:pt x="19994" y="16484"/>
                  </a:lnTo>
                  <a:lnTo>
                    <a:pt x="19997" y="16484"/>
                  </a:lnTo>
                  <a:lnTo>
                    <a:pt x="19994" y="16490"/>
                  </a:lnTo>
                  <a:lnTo>
                    <a:pt x="20013" y="16517"/>
                  </a:lnTo>
                  <a:lnTo>
                    <a:pt x="20022" y="16528"/>
                  </a:lnTo>
                  <a:lnTo>
                    <a:pt x="20032" y="16566"/>
                  </a:lnTo>
                  <a:lnTo>
                    <a:pt x="20035" y="16560"/>
                  </a:lnTo>
                  <a:lnTo>
                    <a:pt x="20038" y="16576"/>
                  </a:lnTo>
                  <a:lnTo>
                    <a:pt x="20041" y="16576"/>
                  </a:lnTo>
                  <a:lnTo>
                    <a:pt x="20050" y="16593"/>
                  </a:lnTo>
                  <a:lnTo>
                    <a:pt x="20060" y="16604"/>
                  </a:lnTo>
                  <a:lnTo>
                    <a:pt x="20098" y="16653"/>
                  </a:lnTo>
                  <a:lnTo>
                    <a:pt x="20126" y="16680"/>
                  </a:lnTo>
                  <a:lnTo>
                    <a:pt x="20126" y="16696"/>
                  </a:lnTo>
                  <a:lnTo>
                    <a:pt x="20154" y="16685"/>
                  </a:lnTo>
                  <a:lnTo>
                    <a:pt x="20160" y="16680"/>
                  </a:lnTo>
                  <a:lnTo>
                    <a:pt x="20160" y="16674"/>
                  </a:lnTo>
                  <a:lnTo>
                    <a:pt x="20145" y="16653"/>
                  </a:lnTo>
                  <a:lnTo>
                    <a:pt x="20107" y="16593"/>
                  </a:lnTo>
                  <a:close/>
                  <a:moveTo>
                    <a:pt x="16165" y="13532"/>
                  </a:moveTo>
                  <a:lnTo>
                    <a:pt x="16169" y="13537"/>
                  </a:lnTo>
                  <a:lnTo>
                    <a:pt x="16172" y="13537"/>
                  </a:lnTo>
                  <a:lnTo>
                    <a:pt x="16184" y="13527"/>
                  </a:lnTo>
                  <a:lnTo>
                    <a:pt x="16187" y="13521"/>
                  </a:lnTo>
                  <a:lnTo>
                    <a:pt x="16181" y="13516"/>
                  </a:lnTo>
                  <a:lnTo>
                    <a:pt x="16172" y="13516"/>
                  </a:lnTo>
                  <a:lnTo>
                    <a:pt x="16165" y="13521"/>
                  </a:lnTo>
                  <a:lnTo>
                    <a:pt x="16165" y="13532"/>
                  </a:lnTo>
                  <a:close/>
                  <a:moveTo>
                    <a:pt x="16203" y="13521"/>
                  </a:moveTo>
                  <a:lnTo>
                    <a:pt x="16194" y="13532"/>
                  </a:lnTo>
                  <a:lnTo>
                    <a:pt x="16184" y="13548"/>
                  </a:lnTo>
                  <a:lnTo>
                    <a:pt x="16178" y="13554"/>
                  </a:lnTo>
                  <a:lnTo>
                    <a:pt x="16181" y="13565"/>
                  </a:lnTo>
                  <a:lnTo>
                    <a:pt x="16191" y="13565"/>
                  </a:lnTo>
                  <a:lnTo>
                    <a:pt x="16200" y="13581"/>
                  </a:lnTo>
                  <a:lnTo>
                    <a:pt x="16194" y="13581"/>
                  </a:lnTo>
                  <a:lnTo>
                    <a:pt x="16191" y="13586"/>
                  </a:lnTo>
                  <a:lnTo>
                    <a:pt x="16191" y="13592"/>
                  </a:lnTo>
                  <a:lnTo>
                    <a:pt x="16197" y="13603"/>
                  </a:lnTo>
                  <a:lnTo>
                    <a:pt x="16200" y="13603"/>
                  </a:lnTo>
                  <a:lnTo>
                    <a:pt x="16203" y="13597"/>
                  </a:lnTo>
                  <a:lnTo>
                    <a:pt x="16200" y="13586"/>
                  </a:lnTo>
                  <a:lnTo>
                    <a:pt x="16200" y="13581"/>
                  </a:lnTo>
                  <a:lnTo>
                    <a:pt x="16222" y="13613"/>
                  </a:lnTo>
                  <a:lnTo>
                    <a:pt x="16225" y="13608"/>
                  </a:lnTo>
                  <a:lnTo>
                    <a:pt x="16228" y="13597"/>
                  </a:lnTo>
                  <a:lnTo>
                    <a:pt x="16231" y="13581"/>
                  </a:lnTo>
                  <a:lnTo>
                    <a:pt x="16228" y="13559"/>
                  </a:lnTo>
                  <a:lnTo>
                    <a:pt x="16228" y="13543"/>
                  </a:lnTo>
                  <a:lnTo>
                    <a:pt x="16222" y="13527"/>
                  </a:lnTo>
                  <a:lnTo>
                    <a:pt x="16213" y="13516"/>
                  </a:lnTo>
                  <a:lnTo>
                    <a:pt x="16203" y="13521"/>
                  </a:lnTo>
                  <a:close/>
                  <a:moveTo>
                    <a:pt x="13135" y="10074"/>
                  </a:moveTo>
                  <a:lnTo>
                    <a:pt x="13129" y="10085"/>
                  </a:lnTo>
                  <a:lnTo>
                    <a:pt x="13117" y="10096"/>
                  </a:lnTo>
                  <a:lnTo>
                    <a:pt x="13107" y="10107"/>
                  </a:lnTo>
                  <a:lnTo>
                    <a:pt x="13104" y="10112"/>
                  </a:lnTo>
                  <a:lnTo>
                    <a:pt x="13104" y="10118"/>
                  </a:lnTo>
                  <a:lnTo>
                    <a:pt x="13113" y="10118"/>
                  </a:lnTo>
                  <a:lnTo>
                    <a:pt x="13126" y="10112"/>
                  </a:lnTo>
                  <a:lnTo>
                    <a:pt x="13145" y="10091"/>
                  </a:lnTo>
                  <a:lnTo>
                    <a:pt x="13161" y="10069"/>
                  </a:lnTo>
                  <a:lnTo>
                    <a:pt x="13161" y="10058"/>
                  </a:lnTo>
                  <a:lnTo>
                    <a:pt x="13151" y="10058"/>
                  </a:lnTo>
                  <a:lnTo>
                    <a:pt x="13135" y="10074"/>
                  </a:lnTo>
                  <a:close/>
                  <a:moveTo>
                    <a:pt x="12651" y="9656"/>
                  </a:moveTo>
                  <a:lnTo>
                    <a:pt x="12651" y="9683"/>
                  </a:lnTo>
                  <a:lnTo>
                    <a:pt x="12658" y="9694"/>
                  </a:lnTo>
                  <a:lnTo>
                    <a:pt x="12661" y="9694"/>
                  </a:lnTo>
                  <a:lnTo>
                    <a:pt x="12661" y="9666"/>
                  </a:lnTo>
                  <a:lnTo>
                    <a:pt x="12654" y="9656"/>
                  </a:lnTo>
                  <a:lnTo>
                    <a:pt x="12651" y="9656"/>
                  </a:lnTo>
                  <a:close/>
                  <a:moveTo>
                    <a:pt x="11055" y="8726"/>
                  </a:moveTo>
                  <a:lnTo>
                    <a:pt x="11051" y="8720"/>
                  </a:lnTo>
                  <a:lnTo>
                    <a:pt x="11048" y="8726"/>
                  </a:lnTo>
                  <a:lnTo>
                    <a:pt x="11048" y="8737"/>
                  </a:lnTo>
                  <a:lnTo>
                    <a:pt x="11051" y="8753"/>
                  </a:lnTo>
                  <a:lnTo>
                    <a:pt x="11058" y="8759"/>
                  </a:lnTo>
                  <a:lnTo>
                    <a:pt x="11061" y="8753"/>
                  </a:lnTo>
                  <a:lnTo>
                    <a:pt x="11058" y="8737"/>
                  </a:lnTo>
                  <a:lnTo>
                    <a:pt x="11055" y="8726"/>
                  </a:lnTo>
                  <a:close/>
                  <a:moveTo>
                    <a:pt x="11243" y="8454"/>
                  </a:moveTo>
                  <a:lnTo>
                    <a:pt x="11249" y="8449"/>
                  </a:lnTo>
                  <a:lnTo>
                    <a:pt x="11256" y="8427"/>
                  </a:lnTo>
                  <a:lnTo>
                    <a:pt x="11253" y="8411"/>
                  </a:lnTo>
                  <a:lnTo>
                    <a:pt x="11253" y="8400"/>
                  </a:lnTo>
                  <a:lnTo>
                    <a:pt x="11249" y="8394"/>
                  </a:lnTo>
                  <a:lnTo>
                    <a:pt x="11243" y="8389"/>
                  </a:lnTo>
                  <a:lnTo>
                    <a:pt x="11237" y="8394"/>
                  </a:lnTo>
                  <a:lnTo>
                    <a:pt x="11234" y="8400"/>
                  </a:lnTo>
                  <a:lnTo>
                    <a:pt x="11234" y="8405"/>
                  </a:lnTo>
                  <a:lnTo>
                    <a:pt x="11240" y="8416"/>
                  </a:lnTo>
                  <a:lnTo>
                    <a:pt x="11240" y="8427"/>
                  </a:lnTo>
                  <a:lnTo>
                    <a:pt x="11237" y="8443"/>
                  </a:lnTo>
                  <a:lnTo>
                    <a:pt x="11237" y="8454"/>
                  </a:lnTo>
                  <a:lnTo>
                    <a:pt x="11240" y="8460"/>
                  </a:lnTo>
                  <a:lnTo>
                    <a:pt x="11243" y="8454"/>
                  </a:lnTo>
                  <a:close/>
                  <a:moveTo>
                    <a:pt x="11356" y="8791"/>
                  </a:moveTo>
                  <a:lnTo>
                    <a:pt x="11359" y="8791"/>
                  </a:lnTo>
                  <a:lnTo>
                    <a:pt x="11366" y="8786"/>
                  </a:lnTo>
                  <a:lnTo>
                    <a:pt x="11375" y="8759"/>
                  </a:lnTo>
                  <a:lnTo>
                    <a:pt x="11385" y="8726"/>
                  </a:lnTo>
                  <a:lnTo>
                    <a:pt x="11385" y="8710"/>
                  </a:lnTo>
                  <a:lnTo>
                    <a:pt x="11375" y="8710"/>
                  </a:lnTo>
                  <a:lnTo>
                    <a:pt x="11363" y="8720"/>
                  </a:lnTo>
                  <a:lnTo>
                    <a:pt x="11353" y="8737"/>
                  </a:lnTo>
                  <a:lnTo>
                    <a:pt x="11350" y="8748"/>
                  </a:lnTo>
                  <a:lnTo>
                    <a:pt x="11353" y="8753"/>
                  </a:lnTo>
                  <a:lnTo>
                    <a:pt x="11353" y="8780"/>
                  </a:lnTo>
                  <a:lnTo>
                    <a:pt x="11356" y="8791"/>
                  </a:lnTo>
                  <a:close/>
                  <a:moveTo>
                    <a:pt x="11265" y="8275"/>
                  </a:moveTo>
                  <a:lnTo>
                    <a:pt x="11262" y="8269"/>
                  </a:lnTo>
                  <a:lnTo>
                    <a:pt x="11256" y="8275"/>
                  </a:lnTo>
                  <a:lnTo>
                    <a:pt x="11240" y="8286"/>
                  </a:lnTo>
                  <a:lnTo>
                    <a:pt x="11234" y="8296"/>
                  </a:lnTo>
                  <a:lnTo>
                    <a:pt x="11237" y="8307"/>
                  </a:lnTo>
                  <a:lnTo>
                    <a:pt x="11246" y="8318"/>
                  </a:lnTo>
                  <a:lnTo>
                    <a:pt x="11262" y="8329"/>
                  </a:lnTo>
                  <a:lnTo>
                    <a:pt x="11268" y="8334"/>
                  </a:lnTo>
                  <a:lnTo>
                    <a:pt x="11278" y="8329"/>
                  </a:lnTo>
                  <a:lnTo>
                    <a:pt x="11281" y="8324"/>
                  </a:lnTo>
                  <a:lnTo>
                    <a:pt x="11281" y="8313"/>
                  </a:lnTo>
                  <a:lnTo>
                    <a:pt x="11278" y="8302"/>
                  </a:lnTo>
                  <a:lnTo>
                    <a:pt x="11268" y="8286"/>
                  </a:lnTo>
                  <a:lnTo>
                    <a:pt x="11268" y="8280"/>
                  </a:lnTo>
                  <a:lnTo>
                    <a:pt x="11265" y="8275"/>
                  </a:lnTo>
                  <a:close/>
                  <a:moveTo>
                    <a:pt x="11158" y="8063"/>
                  </a:moveTo>
                  <a:lnTo>
                    <a:pt x="11152" y="8068"/>
                  </a:lnTo>
                  <a:lnTo>
                    <a:pt x="11149" y="8073"/>
                  </a:lnTo>
                  <a:lnTo>
                    <a:pt x="11152" y="8084"/>
                  </a:lnTo>
                  <a:lnTo>
                    <a:pt x="11158" y="8095"/>
                  </a:lnTo>
                  <a:lnTo>
                    <a:pt x="11161" y="8090"/>
                  </a:lnTo>
                  <a:lnTo>
                    <a:pt x="11165" y="8079"/>
                  </a:lnTo>
                  <a:lnTo>
                    <a:pt x="11165" y="8068"/>
                  </a:lnTo>
                  <a:lnTo>
                    <a:pt x="11161" y="8063"/>
                  </a:lnTo>
                  <a:lnTo>
                    <a:pt x="11158" y="8063"/>
                  </a:lnTo>
                  <a:close/>
                  <a:moveTo>
                    <a:pt x="10904" y="8492"/>
                  </a:moveTo>
                  <a:lnTo>
                    <a:pt x="10904" y="8498"/>
                  </a:lnTo>
                  <a:lnTo>
                    <a:pt x="10907" y="8514"/>
                  </a:lnTo>
                  <a:lnTo>
                    <a:pt x="10913" y="8525"/>
                  </a:lnTo>
                  <a:lnTo>
                    <a:pt x="10926" y="8525"/>
                  </a:lnTo>
                  <a:lnTo>
                    <a:pt x="10926" y="8519"/>
                  </a:lnTo>
                  <a:lnTo>
                    <a:pt x="10919" y="8503"/>
                  </a:lnTo>
                  <a:lnTo>
                    <a:pt x="10910" y="8492"/>
                  </a:lnTo>
                  <a:lnTo>
                    <a:pt x="10904" y="8492"/>
                  </a:lnTo>
                  <a:close/>
                  <a:moveTo>
                    <a:pt x="11099" y="8829"/>
                  </a:moveTo>
                  <a:lnTo>
                    <a:pt x="11095" y="8840"/>
                  </a:lnTo>
                  <a:lnTo>
                    <a:pt x="11092" y="8840"/>
                  </a:lnTo>
                  <a:lnTo>
                    <a:pt x="11089" y="8851"/>
                  </a:lnTo>
                  <a:lnTo>
                    <a:pt x="11089" y="8873"/>
                  </a:lnTo>
                  <a:lnTo>
                    <a:pt x="11092" y="8884"/>
                  </a:lnTo>
                  <a:lnTo>
                    <a:pt x="11095" y="8889"/>
                  </a:lnTo>
                  <a:lnTo>
                    <a:pt x="11114" y="8889"/>
                  </a:lnTo>
                  <a:lnTo>
                    <a:pt x="11136" y="8894"/>
                  </a:lnTo>
                  <a:lnTo>
                    <a:pt x="11149" y="8900"/>
                  </a:lnTo>
                  <a:lnTo>
                    <a:pt x="11161" y="8911"/>
                  </a:lnTo>
                  <a:lnTo>
                    <a:pt x="11168" y="8922"/>
                  </a:lnTo>
                  <a:lnTo>
                    <a:pt x="11177" y="8927"/>
                  </a:lnTo>
                  <a:lnTo>
                    <a:pt x="11196" y="8927"/>
                  </a:lnTo>
                  <a:lnTo>
                    <a:pt x="11215" y="8922"/>
                  </a:lnTo>
                  <a:lnTo>
                    <a:pt x="11240" y="8916"/>
                  </a:lnTo>
                  <a:lnTo>
                    <a:pt x="11253" y="8916"/>
                  </a:lnTo>
                  <a:lnTo>
                    <a:pt x="11259" y="8911"/>
                  </a:lnTo>
                  <a:lnTo>
                    <a:pt x="11265" y="8900"/>
                  </a:lnTo>
                  <a:lnTo>
                    <a:pt x="11265" y="8894"/>
                  </a:lnTo>
                  <a:lnTo>
                    <a:pt x="11259" y="8884"/>
                  </a:lnTo>
                  <a:lnTo>
                    <a:pt x="11249" y="8884"/>
                  </a:lnTo>
                  <a:lnTo>
                    <a:pt x="11240" y="8894"/>
                  </a:lnTo>
                  <a:lnTo>
                    <a:pt x="11234" y="8900"/>
                  </a:lnTo>
                  <a:lnTo>
                    <a:pt x="11231" y="8900"/>
                  </a:lnTo>
                  <a:lnTo>
                    <a:pt x="11231" y="8889"/>
                  </a:lnTo>
                  <a:lnTo>
                    <a:pt x="11227" y="8878"/>
                  </a:lnTo>
                  <a:lnTo>
                    <a:pt x="11224" y="8873"/>
                  </a:lnTo>
                  <a:lnTo>
                    <a:pt x="11199" y="8873"/>
                  </a:lnTo>
                  <a:lnTo>
                    <a:pt x="11187" y="8867"/>
                  </a:lnTo>
                  <a:lnTo>
                    <a:pt x="11171" y="8862"/>
                  </a:lnTo>
                  <a:lnTo>
                    <a:pt x="11136" y="8862"/>
                  </a:lnTo>
                  <a:lnTo>
                    <a:pt x="11133" y="8851"/>
                  </a:lnTo>
                  <a:lnTo>
                    <a:pt x="11127" y="8835"/>
                  </a:lnTo>
                  <a:lnTo>
                    <a:pt x="11124" y="8835"/>
                  </a:lnTo>
                  <a:lnTo>
                    <a:pt x="11121" y="8840"/>
                  </a:lnTo>
                  <a:lnTo>
                    <a:pt x="11114" y="8840"/>
                  </a:lnTo>
                  <a:lnTo>
                    <a:pt x="11108" y="8829"/>
                  </a:lnTo>
                  <a:lnTo>
                    <a:pt x="11102" y="8824"/>
                  </a:lnTo>
                  <a:lnTo>
                    <a:pt x="11099" y="8829"/>
                  </a:lnTo>
                  <a:close/>
                  <a:moveTo>
                    <a:pt x="10888" y="8443"/>
                  </a:moveTo>
                  <a:lnTo>
                    <a:pt x="10888" y="8454"/>
                  </a:lnTo>
                  <a:lnTo>
                    <a:pt x="10894" y="8460"/>
                  </a:lnTo>
                  <a:lnTo>
                    <a:pt x="10901" y="8460"/>
                  </a:lnTo>
                  <a:lnTo>
                    <a:pt x="10913" y="8470"/>
                  </a:lnTo>
                  <a:lnTo>
                    <a:pt x="10913" y="8460"/>
                  </a:lnTo>
                  <a:lnTo>
                    <a:pt x="10910" y="8449"/>
                  </a:lnTo>
                  <a:lnTo>
                    <a:pt x="10904" y="8438"/>
                  </a:lnTo>
                  <a:lnTo>
                    <a:pt x="10901" y="8421"/>
                  </a:lnTo>
                  <a:lnTo>
                    <a:pt x="10901" y="8416"/>
                  </a:lnTo>
                  <a:lnTo>
                    <a:pt x="10894" y="8427"/>
                  </a:lnTo>
                  <a:lnTo>
                    <a:pt x="10891" y="8427"/>
                  </a:lnTo>
                  <a:lnTo>
                    <a:pt x="10888" y="8432"/>
                  </a:lnTo>
                  <a:lnTo>
                    <a:pt x="10888" y="8443"/>
                  </a:lnTo>
                  <a:close/>
                  <a:moveTo>
                    <a:pt x="11146" y="8454"/>
                  </a:moveTo>
                  <a:lnTo>
                    <a:pt x="11136" y="8443"/>
                  </a:lnTo>
                  <a:lnTo>
                    <a:pt x="11133" y="8432"/>
                  </a:lnTo>
                  <a:lnTo>
                    <a:pt x="11127" y="8389"/>
                  </a:lnTo>
                  <a:lnTo>
                    <a:pt x="11127" y="8383"/>
                  </a:lnTo>
                  <a:lnTo>
                    <a:pt x="11124" y="8378"/>
                  </a:lnTo>
                  <a:lnTo>
                    <a:pt x="11114" y="8373"/>
                  </a:lnTo>
                  <a:lnTo>
                    <a:pt x="11102" y="8367"/>
                  </a:lnTo>
                  <a:lnTo>
                    <a:pt x="11092" y="8356"/>
                  </a:lnTo>
                  <a:lnTo>
                    <a:pt x="11080" y="8340"/>
                  </a:lnTo>
                  <a:lnTo>
                    <a:pt x="11077" y="8334"/>
                  </a:lnTo>
                  <a:lnTo>
                    <a:pt x="11058" y="8334"/>
                  </a:lnTo>
                  <a:lnTo>
                    <a:pt x="11048" y="8345"/>
                  </a:lnTo>
                  <a:lnTo>
                    <a:pt x="11045" y="8351"/>
                  </a:lnTo>
                  <a:lnTo>
                    <a:pt x="11061" y="8356"/>
                  </a:lnTo>
                  <a:lnTo>
                    <a:pt x="11083" y="8378"/>
                  </a:lnTo>
                  <a:lnTo>
                    <a:pt x="11092" y="8394"/>
                  </a:lnTo>
                  <a:lnTo>
                    <a:pt x="11099" y="8416"/>
                  </a:lnTo>
                  <a:lnTo>
                    <a:pt x="11108" y="8421"/>
                  </a:lnTo>
                  <a:lnTo>
                    <a:pt x="11114" y="8421"/>
                  </a:lnTo>
                  <a:lnTo>
                    <a:pt x="11121" y="8427"/>
                  </a:lnTo>
                  <a:lnTo>
                    <a:pt x="11130" y="8449"/>
                  </a:lnTo>
                  <a:lnTo>
                    <a:pt x="11136" y="8470"/>
                  </a:lnTo>
                  <a:lnTo>
                    <a:pt x="11146" y="8487"/>
                  </a:lnTo>
                  <a:lnTo>
                    <a:pt x="11152" y="8487"/>
                  </a:lnTo>
                  <a:lnTo>
                    <a:pt x="11155" y="8476"/>
                  </a:lnTo>
                  <a:lnTo>
                    <a:pt x="11152" y="8465"/>
                  </a:lnTo>
                  <a:lnTo>
                    <a:pt x="11146" y="8454"/>
                  </a:lnTo>
                  <a:close/>
                  <a:moveTo>
                    <a:pt x="11209" y="8633"/>
                  </a:moveTo>
                  <a:lnTo>
                    <a:pt x="11215" y="8639"/>
                  </a:lnTo>
                  <a:lnTo>
                    <a:pt x="11215" y="8633"/>
                  </a:lnTo>
                  <a:lnTo>
                    <a:pt x="11218" y="8623"/>
                  </a:lnTo>
                  <a:lnTo>
                    <a:pt x="11218" y="8606"/>
                  </a:lnTo>
                  <a:lnTo>
                    <a:pt x="11215" y="8601"/>
                  </a:lnTo>
                  <a:lnTo>
                    <a:pt x="11212" y="8601"/>
                  </a:lnTo>
                  <a:lnTo>
                    <a:pt x="11205" y="8606"/>
                  </a:lnTo>
                  <a:lnTo>
                    <a:pt x="11202" y="8617"/>
                  </a:lnTo>
                  <a:lnTo>
                    <a:pt x="11205" y="8628"/>
                  </a:lnTo>
                  <a:lnTo>
                    <a:pt x="11209" y="8633"/>
                  </a:lnTo>
                  <a:close/>
                  <a:moveTo>
                    <a:pt x="11319" y="8818"/>
                  </a:moveTo>
                  <a:lnTo>
                    <a:pt x="11315" y="8813"/>
                  </a:lnTo>
                  <a:lnTo>
                    <a:pt x="11312" y="8829"/>
                  </a:lnTo>
                  <a:lnTo>
                    <a:pt x="11312" y="8851"/>
                  </a:lnTo>
                  <a:lnTo>
                    <a:pt x="11315" y="8856"/>
                  </a:lnTo>
                  <a:lnTo>
                    <a:pt x="11325" y="8856"/>
                  </a:lnTo>
                  <a:lnTo>
                    <a:pt x="11325" y="8846"/>
                  </a:lnTo>
                  <a:lnTo>
                    <a:pt x="11319" y="8818"/>
                  </a:lnTo>
                  <a:close/>
                  <a:moveTo>
                    <a:pt x="10841" y="8220"/>
                  </a:moveTo>
                  <a:lnTo>
                    <a:pt x="10841" y="8231"/>
                  </a:lnTo>
                  <a:lnTo>
                    <a:pt x="10847" y="8247"/>
                  </a:lnTo>
                  <a:lnTo>
                    <a:pt x="10857" y="8264"/>
                  </a:lnTo>
                  <a:lnTo>
                    <a:pt x="10866" y="8275"/>
                  </a:lnTo>
                  <a:lnTo>
                    <a:pt x="10869" y="8269"/>
                  </a:lnTo>
                  <a:lnTo>
                    <a:pt x="10857" y="8237"/>
                  </a:lnTo>
                  <a:lnTo>
                    <a:pt x="10853" y="8226"/>
                  </a:lnTo>
                  <a:lnTo>
                    <a:pt x="10853" y="8215"/>
                  </a:lnTo>
                  <a:lnTo>
                    <a:pt x="10850" y="8209"/>
                  </a:lnTo>
                  <a:lnTo>
                    <a:pt x="10844" y="8209"/>
                  </a:lnTo>
                  <a:lnTo>
                    <a:pt x="10841" y="8220"/>
                  </a:lnTo>
                  <a:close/>
                  <a:moveTo>
                    <a:pt x="11202" y="8182"/>
                  </a:moveTo>
                  <a:lnTo>
                    <a:pt x="11196" y="8182"/>
                  </a:lnTo>
                  <a:lnTo>
                    <a:pt x="11190" y="8177"/>
                  </a:lnTo>
                  <a:lnTo>
                    <a:pt x="11183" y="8182"/>
                  </a:lnTo>
                  <a:lnTo>
                    <a:pt x="11183" y="8188"/>
                  </a:lnTo>
                  <a:lnTo>
                    <a:pt x="11180" y="8199"/>
                  </a:lnTo>
                  <a:lnTo>
                    <a:pt x="11180" y="8204"/>
                  </a:lnTo>
                  <a:lnTo>
                    <a:pt x="11183" y="8209"/>
                  </a:lnTo>
                  <a:lnTo>
                    <a:pt x="11187" y="8209"/>
                  </a:lnTo>
                  <a:lnTo>
                    <a:pt x="11193" y="8204"/>
                  </a:lnTo>
                  <a:lnTo>
                    <a:pt x="11193" y="8199"/>
                  </a:lnTo>
                  <a:lnTo>
                    <a:pt x="11196" y="8199"/>
                  </a:lnTo>
                  <a:lnTo>
                    <a:pt x="11202" y="8209"/>
                  </a:lnTo>
                  <a:lnTo>
                    <a:pt x="11209" y="8182"/>
                  </a:lnTo>
                  <a:lnTo>
                    <a:pt x="11209" y="8177"/>
                  </a:lnTo>
                  <a:lnTo>
                    <a:pt x="11202" y="8182"/>
                  </a:lnTo>
                  <a:close/>
                  <a:moveTo>
                    <a:pt x="11224" y="8160"/>
                  </a:moveTo>
                  <a:lnTo>
                    <a:pt x="11224" y="8166"/>
                  </a:lnTo>
                  <a:lnTo>
                    <a:pt x="11227" y="8166"/>
                  </a:lnTo>
                  <a:lnTo>
                    <a:pt x="11243" y="8160"/>
                  </a:lnTo>
                  <a:lnTo>
                    <a:pt x="11246" y="8155"/>
                  </a:lnTo>
                  <a:lnTo>
                    <a:pt x="11240" y="8144"/>
                  </a:lnTo>
                  <a:lnTo>
                    <a:pt x="11231" y="8144"/>
                  </a:lnTo>
                  <a:lnTo>
                    <a:pt x="11227" y="8150"/>
                  </a:lnTo>
                  <a:lnTo>
                    <a:pt x="11224" y="8160"/>
                  </a:lnTo>
                  <a:close/>
                  <a:moveTo>
                    <a:pt x="11190" y="8628"/>
                  </a:moveTo>
                  <a:lnTo>
                    <a:pt x="11193" y="8628"/>
                  </a:lnTo>
                  <a:lnTo>
                    <a:pt x="11196" y="8623"/>
                  </a:lnTo>
                  <a:lnTo>
                    <a:pt x="11199" y="8612"/>
                  </a:lnTo>
                  <a:lnTo>
                    <a:pt x="11196" y="8606"/>
                  </a:lnTo>
                  <a:lnTo>
                    <a:pt x="11193" y="8606"/>
                  </a:lnTo>
                  <a:lnTo>
                    <a:pt x="11187" y="8612"/>
                  </a:lnTo>
                  <a:lnTo>
                    <a:pt x="11187" y="8617"/>
                  </a:lnTo>
                  <a:lnTo>
                    <a:pt x="11190" y="8628"/>
                  </a:lnTo>
                  <a:close/>
                  <a:moveTo>
                    <a:pt x="11149" y="8672"/>
                  </a:moveTo>
                  <a:lnTo>
                    <a:pt x="11152" y="8666"/>
                  </a:lnTo>
                  <a:lnTo>
                    <a:pt x="11149" y="8661"/>
                  </a:lnTo>
                  <a:lnTo>
                    <a:pt x="11146" y="8661"/>
                  </a:lnTo>
                  <a:lnTo>
                    <a:pt x="11139" y="8666"/>
                  </a:lnTo>
                  <a:lnTo>
                    <a:pt x="11136" y="8666"/>
                  </a:lnTo>
                  <a:lnTo>
                    <a:pt x="11133" y="8677"/>
                  </a:lnTo>
                  <a:lnTo>
                    <a:pt x="11136" y="8682"/>
                  </a:lnTo>
                  <a:lnTo>
                    <a:pt x="11143" y="8682"/>
                  </a:lnTo>
                  <a:lnTo>
                    <a:pt x="11149" y="8672"/>
                  </a:lnTo>
                  <a:close/>
                  <a:moveTo>
                    <a:pt x="11136" y="8546"/>
                  </a:moveTo>
                  <a:lnTo>
                    <a:pt x="11139" y="8546"/>
                  </a:lnTo>
                  <a:lnTo>
                    <a:pt x="11143" y="8541"/>
                  </a:lnTo>
                  <a:lnTo>
                    <a:pt x="11143" y="8525"/>
                  </a:lnTo>
                  <a:lnTo>
                    <a:pt x="11139" y="8525"/>
                  </a:lnTo>
                  <a:lnTo>
                    <a:pt x="11136" y="8530"/>
                  </a:lnTo>
                  <a:lnTo>
                    <a:pt x="11133" y="8541"/>
                  </a:lnTo>
                  <a:lnTo>
                    <a:pt x="11136" y="8546"/>
                  </a:lnTo>
                  <a:close/>
                  <a:moveTo>
                    <a:pt x="11143" y="8579"/>
                  </a:moveTo>
                  <a:lnTo>
                    <a:pt x="11149" y="8579"/>
                  </a:lnTo>
                  <a:lnTo>
                    <a:pt x="11146" y="8563"/>
                  </a:lnTo>
                  <a:lnTo>
                    <a:pt x="11143" y="8563"/>
                  </a:lnTo>
                  <a:lnTo>
                    <a:pt x="11139" y="8568"/>
                  </a:lnTo>
                  <a:lnTo>
                    <a:pt x="11139" y="8579"/>
                  </a:lnTo>
                  <a:lnTo>
                    <a:pt x="11143" y="8579"/>
                  </a:lnTo>
                  <a:close/>
                  <a:moveTo>
                    <a:pt x="11268" y="8525"/>
                  </a:moveTo>
                  <a:lnTo>
                    <a:pt x="11256" y="8525"/>
                  </a:lnTo>
                  <a:lnTo>
                    <a:pt x="11246" y="8536"/>
                  </a:lnTo>
                  <a:lnTo>
                    <a:pt x="11243" y="8546"/>
                  </a:lnTo>
                  <a:lnTo>
                    <a:pt x="11246" y="8552"/>
                  </a:lnTo>
                  <a:lnTo>
                    <a:pt x="11256" y="8546"/>
                  </a:lnTo>
                  <a:lnTo>
                    <a:pt x="11268" y="8525"/>
                  </a:lnTo>
                  <a:close/>
                  <a:moveTo>
                    <a:pt x="10901" y="8389"/>
                  </a:moveTo>
                  <a:lnTo>
                    <a:pt x="10904" y="8389"/>
                  </a:lnTo>
                  <a:lnTo>
                    <a:pt x="10907" y="8383"/>
                  </a:lnTo>
                  <a:lnTo>
                    <a:pt x="10907" y="8362"/>
                  </a:lnTo>
                  <a:lnTo>
                    <a:pt x="10901" y="8362"/>
                  </a:lnTo>
                  <a:lnTo>
                    <a:pt x="10894" y="8383"/>
                  </a:lnTo>
                  <a:lnTo>
                    <a:pt x="10897" y="8389"/>
                  </a:lnTo>
                  <a:lnTo>
                    <a:pt x="10901" y="8389"/>
                  </a:lnTo>
                  <a:close/>
                  <a:moveTo>
                    <a:pt x="11149" y="8334"/>
                  </a:moveTo>
                  <a:lnTo>
                    <a:pt x="11149" y="8351"/>
                  </a:lnTo>
                  <a:lnTo>
                    <a:pt x="11152" y="8362"/>
                  </a:lnTo>
                  <a:lnTo>
                    <a:pt x="11158" y="8367"/>
                  </a:lnTo>
                  <a:lnTo>
                    <a:pt x="11161" y="8362"/>
                  </a:lnTo>
                  <a:lnTo>
                    <a:pt x="11161" y="8356"/>
                  </a:lnTo>
                  <a:lnTo>
                    <a:pt x="11155" y="8345"/>
                  </a:lnTo>
                  <a:lnTo>
                    <a:pt x="11152" y="8334"/>
                  </a:lnTo>
                  <a:lnTo>
                    <a:pt x="11149" y="8329"/>
                  </a:lnTo>
                  <a:lnTo>
                    <a:pt x="11149" y="8334"/>
                  </a:lnTo>
                  <a:close/>
                  <a:moveTo>
                    <a:pt x="11161" y="8481"/>
                  </a:moveTo>
                  <a:lnTo>
                    <a:pt x="11161" y="8492"/>
                  </a:lnTo>
                  <a:lnTo>
                    <a:pt x="11168" y="8503"/>
                  </a:lnTo>
                  <a:lnTo>
                    <a:pt x="11183" y="8536"/>
                  </a:lnTo>
                  <a:lnTo>
                    <a:pt x="11193" y="8552"/>
                  </a:lnTo>
                  <a:lnTo>
                    <a:pt x="11196" y="8541"/>
                  </a:lnTo>
                  <a:lnTo>
                    <a:pt x="11190" y="8530"/>
                  </a:lnTo>
                  <a:lnTo>
                    <a:pt x="11183" y="8514"/>
                  </a:lnTo>
                  <a:lnTo>
                    <a:pt x="11174" y="8492"/>
                  </a:lnTo>
                  <a:lnTo>
                    <a:pt x="11168" y="8481"/>
                  </a:lnTo>
                  <a:lnTo>
                    <a:pt x="11161" y="8481"/>
                  </a:lnTo>
                  <a:close/>
                  <a:moveTo>
                    <a:pt x="18372" y="8492"/>
                  </a:moveTo>
                  <a:lnTo>
                    <a:pt x="18378" y="8470"/>
                  </a:lnTo>
                  <a:lnTo>
                    <a:pt x="18378" y="8443"/>
                  </a:lnTo>
                  <a:lnTo>
                    <a:pt x="18375" y="8438"/>
                  </a:lnTo>
                  <a:lnTo>
                    <a:pt x="18369" y="8443"/>
                  </a:lnTo>
                  <a:lnTo>
                    <a:pt x="18363" y="8454"/>
                  </a:lnTo>
                  <a:lnTo>
                    <a:pt x="18356" y="8476"/>
                  </a:lnTo>
                  <a:lnTo>
                    <a:pt x="18356" y="8487"/>
                  </a:lnTo>
                  <a:lnTo>
                    <a:pt x="18363" y="8498"/>
                  </a:lnTo>
                  <a:lnTo>
                    <a:pt x="18369" y="8498"/>
                  </a:lnTo>
                  <a:lnTo>
                    <a:pt x="18372" y="8492"/>
                  </a:lnTo>
                  <a:close/>
                  <a:moveTo>
                    <a:pt x="17976" y="8911"/>
                  </a:moveTo>
                  <a:lnTo>
                    <a:pt x="17963" y="8932"/>
                  </a:lnTo>
                  <a:lnTo>
                    <a:pt x="17957" y="8949"/>
                  </a:lnTo>
                  <a:lnTo>
                    <a:pt x="17944" y="8954"/>
                  </a:lnTo>
                  <a:lnTo>
                    <a:pt x="17935" y="8960"/>
                  </a:lnTo>
                  <a:lnTo>
                    <a:pt x="17926" y="8987"/>
                  </a:lnTo>
                  <a:lnTo>
                    <a:pt x="17913" y="9009"/>
                  </a:lnTo>
                  <a:lnTo>
                    <a:pt x="17897" y="9009"/>
                  </a:lnTo>
                  <a:lnTo>
                    <a:pt x="17894" y="9014"/>
                  </a:lnTo>
                  <a:lnTo>
                    <a:pt x="17891" y="9025"/>
                  </a:lnTo>
                  <a:lnTo>
                    <a:pt x="17891" y="9058"/>
                  </a:lnTo>
                  <a:lnTo>
                    <a:pt x="17897" y="9068"/>
                  </a:lnTo>
                  <a:lnTo>
                    <a:pt x="17913" y="9068"/>
                  </a:lnTo>
                  <a:lnTo>
                    <a:pt x="17932" y="9063"/>
                  </a:lnTo>
                  <a:lnTo>
                    <a:pt x="17944" y="9063"/>
                  </a:lnTo>
                  <a:lnTo>
                    <a:pt x="17954" y="9068"/>
                  </a:lnTo>
                  <a:lnTo>
                    <a:pt x="17963" y="9079"/>
                  </a:lnTo>
                  <a:lnTo>
                    <a:pt x="17970" y="9074"/>
                  </a:lnTo>
                  <a:lnTo>
                    <a:pt x="17970" y="9036"/>
                  </a:lnTo>
                  <a:lnTo>
                    <a:pt x="17973" y="9025"/>
                  </a:lnTo>
                  <a:lnTo>
                    <a:pt x="17979" y="9014"/>
                  </a:lnTo>
                  <a:lnTo>
                    <a:pt x="17985" y="9009"/>
                  </a:lnTo>
                  <a:lnTo>
                    <a:pt x="17992" y="9014"/>
                  </a:lnTo>
                  <a:lnTo>
                    <a:pt x="17995" y="9025"/>
                  </a:lnTo>
                  <a:lnTo>
                    <a:pt x="18010" y="9025"/>
                  </a:lnTo>
                  <a:lnTo>
                    <a:pt x="18048" y="9009"/>
                  </a:lnTo>
                  <a:lnTo>
                    <a:pt x="18089" y="8987"/>
                  </a:lnTo>
                  <a:lnTo>
                    <a:pt x="18102" y="8976"/>
                  </a:lnTo>
                  <a:lnTo>
                    <a:pt x="18105" y="8960"/>
                  </a:lnTo>
                  <a:lnTo>
                    <a:pt x="18108" y="8954"/>
                  </a:lnTo>
                  <a:lnTo>
                    <a:pt x="18111" y="8954"/>
                  </a:lnTo>
                  <a:lnTo>
                    <a:pt x="18130" y="8965"/>
                  </a:lnTo>
                  <a:lnTo>
                    <a:pt x="18142" y="8971"/>
                  </a:lnTo>
                  <a:lnTo>
                    <a:pt x="18152" y="8971"/>
                  </a:lnTo>
                  <a:lnTo>
                    <a:pt x="18168" y="8965"/>
                  </a:lnTo>
                  <a:lnTo>
                    <a:pt x="18174" y="8960"/>
                  </a:lnTo>
                  <a:lnTo>
                    <a:pt x="18177" y="8976"/>
                  </a:lnTo>
                  <a:lnTo>
                    <a:pt x="18177" y="8987"/>
                  </a:lnTo>
                  <a:lnTo>
                    <a:pt x="18174" y="8992"/>
                  </a:lnTo>
                  <a:lnTo>
                    <a:pt x="18168" y="9009"/>
                  </a:lnTo>
                  <a:lnTo>
                    <a:pt x="18158" y="9025"/>
                  </a:lnTo>
                  <a:lnTo>
                    <a:pt x="18158" y="9052"/>
                  </a:lnTo>
                  <a:lnTo>
                    <a:pt x="18155" y="9068"/>
                  </a:lnTo>
                  <a:lnTo>
                    <a:pt x="18155" y="9079"/>
                  </a:lnTo>
                  <a:lnTo>
                    <a:pt x="18158" y="9085"/>
                  </a:lnTo>
                  <a:lnTo>
                    <a:pt x="18161" y="9096"/>
                  </a:lnTo>
                  <a:lnTo>
                    <a:pt x="18171" y="9101"/>
                  </a:lnTo>
                  <a:lnTo>
                    <a:pt x="18171" y="9112"/>
                  </a:lnTo>
                  <a:lnTo>
                    <a:pt x="18174" y="9123"/>
                  </a:lnTo>
                  <a:lnTo>
                    <a:pt x="18190" y="9139"/>
                  </a:lnTo>
                  <a:lnTo>
                    <a:pt x="18186" y="9145"/>
                  </a:lnTo>
                  <a:lnTo>
                    <a:pt x="18193" y="9150"/>
                  </a:lnTo>
                  <a:lnTo>
                    <a:pt x="18199" y="9145"/>
                  </a:lnTo>
                  <a:lnTo>
                    <a:pt x="18205" y="9134"/>
                  </a:lnTo>
                  <a:lnTo>
                    <a:pt x="18212" y="9117"/>
                  </a:lnTo>
                  <a:lnTo>
                    <a:pt x="18237" y="9047"/>
                  </a:lnTo>
                  <a:lnTo>
                    <a:pt x="18249" y="9025"/>
                  </a:lnTo>
                  <a:lnTo>
                    <a:pt x="18265" y="9019"/>
                  </a:lnTo>
                  <a:lnTo>
                    <a:pt x="18271" y="9014"/>
                  </a:lnTo>
                  <a:lnTo>
                    <a:pt x="18271" y="9009"/>
                  </a:lnTo>
                  <a:lnTo>
                    <a:pt x="18268" y="9003"/>
                  </a:lnTo>
                  <a:lnTo>
                    <a:pt x="18259" y="8992"/>
                  </a:lnTo>
                  <a:lnTo>
                    <a:pt x="18249" y="8976"/>
                  </a:lnTo>
                  <a:lnTo>
                    <a:pt x="18246" y="8960"/>
                  </a:lnTo>
                  <a:lnTo>
                    <a:pt x="18246" y="8943"/>
                  </a:lnTo>
                  <a:lnTo>
                    <a:pt x="18249" y="8927"/>
                  </a:lnTo>
                  <a:lnTo>
                    <a:pt x="18256" y="8916"/>
                  </a:lnTo>
                  <a:lnTo>
                    <a:pt x="18265" y="8916"/>
                  </a:lnTo>
                  <a:lnTo>
                    <a:pt x="18268" y="8932"/>
                  </a:lnTo>
                  <a:lnTo>
                    <a:pt x="18268" y="8949"/>
                  </a:lnTo>
                  <a:lnTo>
                    <a:pt x="18271" y="8954"/>
                  </a:lnTo>
                  <a:lnTo>
                    <a:pt x="18278" y="8960"/>
                  </a:lnTo>
                  <a:lnTo>
                    <a:pt x="18284" y="8960"/>
                  </a:lnTo>
                  <a:lnTo>
                    <a:pt x="18290" y="8954"/>
                  </a:lnTo>
                  <a:lnTo>
                    <a:pt x="18284" y="8971"/>
                  </a:lnTo>
                  <a:lnTo>
                    <a:pt x="18278" y="8981"/>
                  </a:lnTo>
                  <a:lnTo>
                    <a:pt x="18290" y="8981"/>
                  </a:lnTo>
                  <a:lnTo>
                    <a:pt x="18309" y="8976"/>
                  </a:lnTo>
                  <a:lnTo>
                    <a:pt x="18347" y="8976"/>
                  </a:lnTo>
                  <a:lnTo>
                    <a:pt x="18350" y="8971"/>
                  </a:lnTo>
                  <a:lnTo>
                    <a:pt x="18359" y="8949"/>
                  </a:lnTo>
                  <a:lnTo>
                    <a:pt x="18369" y="8922"/>
                  </a:lnTo>
                  <a:lnTo>
                    <a:pt x="18381" y="8905"/>
                  </a:lnTo>
                  <a:lnTo>
                    <a:pt x="18388" y="8905"/>
                  </a:lnTo>
                  <a:lnTo>
                    <a:pt x="18388" y="8938"/>
                  </a:lnTo>
                  <a:lnTo>
                    <a:pt x="18385" y="8960"/>
                  </a:lnTo>
                  <a:lnTo>
                    <a:pt x="18388" y="8971"/>
                  </a:lnTo>
                  <a:lnTo>
                    <a:pt x="18391" y="8976"/>
                  </a:lnTo>
                  <a:lnTo>
                    <a:pt x="18394" y="8976"/>
                  </a:lnTo>
                  <a:lnTo>
                    <a:pt x="18400" y="8965"/>
                  </a:lnTo>
                  <a:lnTo>
                    <a:pt x="18407" y="8932"/>
                  </a:lnTo>
                  <a:lnTo>
                    <a:pt x="18410" y="8900"/>
                  </a:lnTo>
                  <a:lnTo>
                    <a:pt x="18416" y="8884"/>
                  </a:lnTo>
                  <a:lnTo>
                    <a:pt x="18422" y="8873"/>
                  </a:lnTo>
                  <a:lnTo>
                    <a:pt x="18435" y="8889"/>
                  </a:lnTo>
                  <a:lnTo>
                    <a:pt x="18444" y="8900"/>
                  </a:lnTo>
                  <a:lnTo>
                    <a:pt x="18444" y="8856"/>
                  </a:lnTo>
                  <a:lnTo>
                    <a:pt x="18451" y="8835"/>
                  </a:lnTo>
                  <a:lnTo>
                    <a:pt x="18457" y="8829"/>
                  </a:lnTo>
                  <a:lnTo>
                    <a:pt x="18466" y="8824"/>
                  </a:lnTo>
                  <a:lnTo>
                    <a:pt x="18469" y="8829"/>
                  </a:lnTo>
                  <a:lnTo>
                    <a:pt x="18469" y="8840"/>
                  </a:lnTo>
                  <a:lnTo>
                    <a:pt x="18466" y="8851"/>
                  </a:lnTo>
                  <a:lnTo>
                    <a:pt x="18460" y="8878"/>
                  </a:lnTo>
                  <a:lnTo>
                    <a:pt x="18454" y="8916"/>
                  </a:lnTo>
                  <a:lnTo>
                    <a:pt x="18454" y="8938"/>
                  </a:lnTo>
                  <a:lnTo>
                    <a:pt x="18457" y="8938"/>
                  </a:lnTo>
                  <a:lnTo>
                    <a:pt x="18473" y="8911"/>
                  </a:lnTo>
                  <a:lnTo>
                    <a:pt x="18482" y="8905"/>
                  </a:lnTo>
                  <a:lnTo>
                    <a:pt x="18488" y="8894"/>
                  </a:lnTo>
                  <a:lnTo>
                    <a:pt x="18491" y="8856"/>
                  </a:lnTo>
                  <a:lnTo>
                    <a:pt x="18498" y="8840"/>
                  </a:lnTo>
                  <a:lnTo>
                    <a:pt x="18504" y="8829"/>
                  </a:lnTo>
                  <a:lnTo>
                    <a:pt x="18510" y="8824"/>
                  </a:lnTo>
                  <a:lnTo>
                    <a:pt x="18520" y="8829"/>
                  </a:lnTo>
                  <a:lnTo>
                    <a:pt x="18523" y="8829"/>
                  </a:lnTo>
                  <a:lnTo>
                    <a:pt x="18526" y="8824"/>
                  </a:lnTo>
                  <a:lnTo>
                    <a:pt x="18523" y="8813"/>
                  </a:lnTo>
                  <a:lnTo>
                    <a:pt x="18513" y="8786"/>
                  </a:lnTo>
                  <a:lnTo>
                    <a:pt x="18507" y="8769"/>
                  </a:lnTo>
                  <a:lnTo>
                    <a:pt x="18504" y="8759"/>
                  </a:lnTo>
                  <a:lnTo>
                    <a:pt x="18501" y="8726"/>
                  </a:lnTo>
                  <a:lnTo>
                    <a:pt x="18507" y="8699"/>
                  </a:lnTo>
                  <a:lnTo>
                    <a:pt x="18513" y="8666"/>
                  </a:lnTo>
                  <a:lnTo>
                    <a:pt x="18523" y="8633"/>
                  </a:lnTo>
                  <a:lnTo>
                    <a:pt x="18529" y="8601"/>
                  </a:lnTo>
                  <a:lnTo>
                    <a:pt x="18532" y="8568"/>
                  </a:lnTo>
                  <a:lnTo>
                    <a:pt x="18529" y="8530"/>
                  </a:lnTo>
                  <a:lnTo>
                    <a:pt x="18526" y="8503"/>
                  </a:lnTo>
                  <a:lnTo>
                    <a:pt x="18523" y="8481"/>
                  </a:lnTo>
                  <a:lnTo>
                    <a:pt x="18526" y="8460"/>
                  </a:lnTo>
                  <a:lnTo>
                    <a:pt x="18532" y="8427"/>
                  </a:lnTo>
                  <a:lnTo>
                    <a:pt x="18539" y="8421"/>
                  </a:lnTo>
                  <a:lnTo>
                    <a:pt x="18545" y="8421"/>
                  </a:lnTo>
                  <a:lnTo>
                    <a:pt x="18554" y="8432"/>
                  </a:lnTo>
                  <a:lnTo>
                    <a:pt x="18561" y="8438"/>
                  </a:lnTo>
                  <a:lnTo>
                    <a:pt x="18564" y="8438"/>
                  </a:lnTo>
                  <a:lnTo>
                    <a:pt x="18564" y="8378"/>
                  </a:lnTo>
                  <a:lnTo>
                    <a:pt x="18567" y="8356"/>
                  </a:lnTo>
                  <a:lnTo>
                    <a:pt x="18576" y="8340"/>
                  </a:lnTo>
                  <a:lnTo>
                    <a:pt x="18583" y="8313"/>
                  </a:lnTo>
                  <a:lnTo>
                    <a:pt x="18589" y="8291"/>
                  </a:lnTo>
                  <a:lnTo>
                    <a:pt x="18595" y="8237"/>
                  </a:lnTo>
                  <a:lnTo>
                    <a:pt x="18595" y="8209"/>
                  </a:lnTo>
                  <a:lnTo>
                    <a:pt x="18592" y="8182"/>
                  </a:lnTo>
                  <a:lnTo>
                    <a:pt x="18586" y="8160"/>
                  </a:lnTo>
                  <a:lnTo>
                    <a:pt x="18576" y="8139"/>
                  </a:lnTo>
                  <a:lnTo>
                    <a:pt x="18567" y="8122"/>
                  </a:lnTo>
                  <a:lnTo>
                    <a:pt x="18561" y="8101"/>
                  </a:lnTo>
                  <a:lnTo>
                    <a:pt x="18554" y="8057"/>
                  </a:lnTo>
                  <a:lnTo>
                    <a:pt x="18554" y="7992"/>
                  </a:lnTo>
                  <a:lnTo>
                    <a:pt x="18557" y="7981"/>
                  </a:lnTo>
                  <a:lnTo>
                    <a:pt x="18554" y="7976"/>
                  </a:lnTo>
                  <a:lnTo>
                    <a:pt x="18548" y="7970"/>
                  </a:lnTo>
                  <a:lnTo>
                    <a:pt x="18539" y="7965"/>
                  </a:lnTo>
                  <a:lnTo>
                    <a:pt x="18529" y="7954"/>
                  </a:lnTo>
                  <a:lnTo>
                    <a:pt x="18526" y="7954"/>
                  </a:lnTo>
                  <a:lnTo>
                    <a:pt x="18523" y="7959"/>
                  </a:lnTo>
                  <a:lnTo>
                    <a:pt x="18517" y="7981"/>
                  </a:lnTo>
                  <a:lnTo>
                    <a:pt x="18517" y="7992"/>
                  </a:lnTo>
                  <a:lnTo>
                    <a:pt x="18520" y="8003"/>
                  </a:lnTo>
                  <a:lnTo>
                    <a:pt x="18539" y="8003"/>
                  </a:lnTo>
                  <a:lnTo>
                    <a:pt x="18545" y="8014"/>
                  </a:lnTo>
                  <a:lnTo>
                    <a:pt x="18545" y="8025"/>
                  </a:lnTo>
                  <a:lnTo>
                    <a:pt x="18542" y="8046"/>
                  </a:lnTo>
                  <a:lnTo>
                    <a:pt x="18532" y="8046"/>
                  </a:lnTo>
                  <a:lnTo>
                    <a:pt x="18529" y="8041"/>
                  </a:lnTo>
                  <a:lnTo>
                    <a:pt x="18523" y="8041"/>
                  </a:lnTo>
                  <a:lnTo>
                    <a:pt x="18513" y="8057"/>
                  </a:lnTo>
                  <a:lnTo>
                    <a:pt x="18510" y="8057"/>
                  </a:lnTo>
                  <a:lnTo>
                    <a:pt x="18507" y="8052"/>
                  </a:lnTo>
                  <a:lnTo>
                    <a:pt x="18507" y="8035"/>
                  </a:lnTo>
                  <a:lnTo>
                    <a:pt x="18504" y="8003"/>
                  </a:lnTo>
                  <a:lnTo>
                    <a:pt x="18498" y="7992"/>
                  </a:lnTo>
                  <a:lnTo>
                    <a:pt x="18491" y="7992"/>
                  </a:lnTo>
                  <a:lnTo>
                    <a:pt x="18485" y="8014"/>
                  </a:lnTo>
                  <a:lnTo>
                    <a:pt x="18485" y="8035"/>
                  </a:lnTo>
                  <a:lnTo>
                    <a:pt x="18482" y="8057"/>
                  </a:lnTo>
                  <a:lnTo>
                    <a:pt x="18479" y="8063"/>
                  </a:lnTo>
                  <a:lnTo>
                    <a:pt x="18473" y="8068"/>
                  </a:lnTo>
                  <a:lnTo>
                    <a:pt x="18466" y="8068"/>
                  </a:lnTo>
                  <a:lnTo>
                    <a:pt x="18460" y="8073"/>
                  </a:lnTo>
                  <a:lnTo>
                    <a:pt x="18457" y="8079"/>
                  </a:lnTo>
                  <a:lnTo>
                    <a:pt x="18457" y="8090"/>
                  </a:lnTo>
                  <a:lnTo>
                    <a:pt x="18460" y="8112"/>
                  </a:lnTo>
                  <a:lnTo>
                    <a:pt x="18463" y="8139"/>
                  </a:lnTo>
                  <a:lnTo>
                    <a:pt x="18463" y="8155"/>
                  </a:lnTo>
                  <a:lnTo>
                    <a:pt x="18460" y="8166"/>
                  </a:lnTo>
                  <a:lnTo>
                    <a:pt x="18457" y="8171"/>
                  </a:lnTo>
                  <a:lnTo>
                    <a:pt x="18451" y="8177"/>
                  </a:lnTo>
                  <a:lnTo>
                    <a:pt x="18447" y="8182"/>
                  </a:lnTo>
                  <a:lnTo>
                    <a:pt x="18447" y="8199"/>
                  </a:lnTo>
                  <a:lnTo>
                    <a:pt x="18451" y="8199"/>
                  </a:lnTo>
                  <a:lnTo>
                    <a:pt x="18457" y="8204"/>
                  </a:lnTo>
                  <a:lnTo>
                    <a:pt x="18460" y="8209"/>
                  </a:lnTo>
                  <a:lnTo>
                    <a:pt x="18463" y="8220"/>
                  </a:lnTo>
                  <a:lnTo>
                    <a:pt x="18463" y="8280"/>
                  </a:lnTo>
                  <a:lnTo>
                    <a:pt x="18454" y="8334"/>
                  </a:lnTo>
                  <a:lnTo>
                    <a:pt x="18447" y="8378"/>
                  </a:lnTo>
                  <a:lnTo>
                    <a:pt x="18438" y="8411"/>
                  </a:lnTo>
                  <a:lnTo>
                    <a:pt x="18432" y="8438"/>
                  </a:lnTo>
                  <a:lnTo>
                    <a:pt x="18422" y="8460"/>
                  </a:lnTo>
                  <a:lnTo>
                    <a:pt x="18403" y="8492"/>
                  </a:lnTo>
                  <a:lnTo>
                    <a:pt x="18385" y="8541"/>
                  </a:lnTo>
                  <a:lnTo>
                    <a:pt x="18372" y="8568"/>
                  </a:lnTo>
                  <a:lnTo>
                    <a:pt x="18363" y="8585"/>
                  </a:lnTo>
                  <a:lnTo>
                    <a:pt x="18350" y="8601"/>
                  </a:lnTo>
                  <a:lnTo>
                    <a:pt x="18341" y="8606"/>
                  </a:lnTo>
                  <a:lnTo>
                    <a:pt x="18319" y="8623"/>
                  </a:lnTo>
                  <a:lnTo>
                    <a:pt x="18306" y="8633"/>
                  </a:lnTo>
                  <a:lnTo>
                    <a:pt x="18293" y="8650"/>
                  </a:lnTo>
                  <a:lnTo>
                    <a:pt x="18281" y="8672"/>
                  </a:lnTo>
                  <a:lnTo>
                    <a:pt x="18278" y="8666"/>
                  </a:lnTo>
                  <a:lnTo>
                    <a:pt x="18278" y="8661"/>
                  </a:lnTo>
                  <a:lnTo>
                    <a:pt x="18281" y="8639"/>
                  </a:lnTo>
                  <a:lnTo>
                    <a:pt x="18281" y="8628"/>
                  </a:lnTo>
                  <a:lnTo>
                    <a:pt x="18278" y="8617"/>
                  </a:lnTo>
                  <a:lnTo>
                    <a:pt x="18275" y="8612"/>
                  </a:lnTo>
                  <a:lnTo>
                    <a:pt x="18275" y="8601"/>
                  </a:lnTo>
                  <a:lnTo>
                    <a:pt x="18287" y="8590"/>
                  </a:lnTo>
                  <a:lnTo>
                    <a:pt x="18300" y="8568"/>
                  </a:lnTo>
                  <a:lnTo>
                    <a:pt x="18300" y="8557"/>
                  </a:lnTo>
                  <a:lnTo>
                    <a:pt x="18297" y="8546"/>
                  </a:lnTo>
                  <a:lnTo>
                    <a:pt x="18287" y="8546"/>
                  </a:lnTo>
                  <a:lnTo>
                    <a:pt x="18275" y="8557"/>
                  </a:lnTo>
                  <a:lnTo>
                    <a:pt x="18265" y="8568"/>
                  </a:lnTo>
                  <a:lnTo>
                    <a:pt x="18259" y="8590"/>
                  </a:lnTo>
                  <a:lnTo>
                    <a:pt x="18259" y="8633"/>
                  </a:lnTo>
                  <a:lnTo>
                    <a:pt x="18256" y="8661"/>
                  </a:lnTo>
                  <a:lnTo>
                    <a:pt x="18249" y="8688"/>
                  </a:lnTo>
                  <a:lnTo>
                    <a:pt x="18237" y="8715"/>
                  </a:lnTo>
                  <a:lnTo>
                    <a:pt x="18218" y="8753"/>
                  </a:lnTo>
                  <a:lnTo>
                    <a:pt x="18212" y="8769"/>
                  </a:lnTo>
                  <a:lnTo>
                    <a:pt x="18212" y="8813"/>
                  </a:lnTo>
                  <a:lnTo>
                    <a:pt x="18208" y="8824"/>
                  </a:lnTo>
                  <a:lnTo>
                    <a:pt x="18205" y="8829"/>
                  </a:lnTo>
                  <a:lnTo>
                    <a:pt x="18196" y="8835"/>
                  </a:lnTo>
                  <a:lnTo>
                    <a:pt x="18183" y="8840"/>
                  </a:lnTo>
                  <a:lnTo>
                    <a:pt x="18174" y="8846"/>
                  </a:lnTo>
                  <a:lnTo>
                    <a:pt x="18168" y="8840"/>
                  </a:lnTo>
                  <a:lnTo>
                    <a:pt x="18168" y="8829"/>
                  </a:lnTo>
                  <a:lnTo>
                    <a:pt x="18171" y="8813"/>
                  </a:lnTo>
                  <a:lnTo>
                    <a:pt x="18168" y="8813"/>
                  </a:lnTo>
                  <a:lnTo>
                    <a:pt x="18164" y="8807"/>
                  </a:lnTo>
                  <a:lnTo>
                    <a:pt x="18152" y="8813"/>
                  </a:lnTo>
                  <a:lnTo>
                    <a:pt x="18136" y="8818"/>
                  </a:lnTo>
                  <a:lnTo>
                    <a:pt x="18095" y="8840"/>
                  </a:lnTo>
                  <a:lnTo>
                    <a:pt x="18076" y="8851"/>
                  </a:lnTo>
                  <a:lnTo>
                    <a:pt x="18061" y="8856"/>
                  </a:lnTo>
                  <a:lnTo>
                    <a:pt x="18045" y="8856"/>
                  </a:lnTo>
                  <a:lnTo>
                    <a:pt x="18039" y="8846"/>
                  </a:lnTo>
                  <a:lnTo>
                    <a:pt x="18036" y="8835"/>
                  </a:lnTo>
                  <a:lnTo>
                    <a:pt x="18029" y="8829"/>
                  </a:lnTo>
                  <a:lnTo>
                    <a:pt x="18017" y="8840"/>
                  </a:lnTo>
                  <a:lnTo>
                    <a:pt x="17998" y="8867"/>
                  </a:lnTo>
                  <a:lnTo>
                    <a:pt x="17976" y="8911"/>
                  </a:lnTo>
                  <a:close/>
                  <a:moveTo>
                    <a:pt x="17860" y="9101"/>
                  </a:moveTo>
                  <a:lnTo>
                    <a:pt x="17856" y="9117"/>
                  </a:lnTo>
                  <a:lnTo>
                    <a:pt x="17847" y="9117"/>
                  </a:lnTo>
                  <a:lnTo>
                    <a:pt x="17841" y="9134"/>
                  </a:lnTo>
                  <a:lnTo>
                    <a:pt x="17834" y="9145"/>
                  </a:lnTo>
                  <a:lnTo>
                    <a:pt x="17825" y="9128"/>
                  </a:lnTo>
                  <a:lnTo>
                    <a:pt x="17822" y="9139"/>
                  </a:lnTo>
                  <a:lnTo>
                    <a:pt x="17822" y="9150"/>
                  </a:lnTo>
                  <a:lnTo>
                    <a:pt x="17819" y="9155"/>
                  </a:lnTo>
                  <a:lnTo>
                    <a:pt x="17803" y="9155"/>
                  </a:lnTo>
                  <a:lnTo>
                    <a:pt x="17806" y="9172"/>
                  </a:lnTo>
                  <a:lnTo>
                    <a:pt x="17812" y="9193"/>
                  </a:lnTo>
                  <a:lnTo>
                    <a:pt x="17809" y="9204"/>
                  </a:lnTo>
                  <a:lnTo>
                    <a:pt x="17809" y="9215"/>
                  </a:lnTo>
                  <a:lnTo>
                    <a:pt x="17812" y="9232"/>
                  </a:lnTo>
                  <a:lnTo>
                    <a:pt x="17819" y="9242"/>
                  </a:lnTo>
                  <a:lnTo>
                    <a:pt x="17819" y="9270"/>
                  </a:lnTo>
                  <a:lnTo>
                    <a:pt x="17831" y="9253"/>
                  </a:lnTo>
                  <a:lnTo>
                    <a:pt x="17838" y="9242"/>
                  </a:lnTo>
                  <a:lnTo>
                    <a:pt x="17841" y="9242"/>
                  </a:lnTo>
                  <a:lnTo>
                    <a:pt x="17841" y="9248"/>
                  </a:lnTo>
                  <a:lnTo>
                    <a:pt x="17844" y="9259"/>
                  </a:lnTo>
                  <a:lnTo>
                    <a:pt x="17847" y="9259"/>
                  </a:lnTo>
                  <a:lnTo>
                    <a:pt x="17853" y="9253"/>
                  </a:lnTo>
                  <a:lnTo>
                    <a:pt x="17860" y="9242"/>
                  </a:lnTo>
                  <a:lnTo>
                    <a:pt x="17850" y="9226"/>
                  </a:lnTo>
                  <a:lnTo>
                    <a:pt x="17844" y="9221"/>
                  </a:lnTo>
                  <a:lnTo>
                    <a:pt x="17844" y="9188"/>
                  </a:lnTo>
                  <a:lnTo>
                    <a:pt x="17847" y="9188"/>
                  </a:lnTo>
                  <a:lnTo>
                    <a:pt x="17853" y="9193"/>
                  </a:lnTo>
                  <a:lnTo>
                    <a:pt x="17856" y="9204"/>
                  </a:lnTo>
                  <a:lnTo>
                    <a:pt x="17866" y="9232"/>
                  </a:lnTo>
                  <a:lnTo>
                    <a:pt x="17869" y="9259"/>
                  </a:lnTo>
                  <a:lnTo>
                    <a:pt x="17866" y="9286"/>
                  </a:lnTo>
                  <a:lnTo>
                    <a:pt x="17856" y="9319"/>
                  </a:lnTo>
                  <a:lnTo>
                    <a:pt x="17847" y="9340"/>
                  </a:lnTo>
                  <a:lnTo>
                    <a:pt x="17844" y="9357"/>
                  </a:lnTo>
                  <a:lnTo>
                    <a:pt x="17850" y="9400"/>
                  </a:lnTo>
                  <a:lnTo>
                    <a:pt x="17850" y="9427"/>
                  </a:lnTo>
                  <a:lnTo>
                    <a:pt x="17844" y="9444"/>
                  </a:lnTo>
                  <a:lnTo>
                    <a:pt x="17844" y="9449"/>
                  </a:lnTo>
                  <a:lnTo>
                    <a:pt x="17860" y="9460"/>
                  </a:lnTo>
                  <a:lnTo>
                    <a:pt x="17869" y="9465"/>
                  </a:lnTo>
                  <a:lnTo>
                    <a:pt x="17875" y="9476"/>
                  </a:lnTo>
                  <a:lnTo>
                    <a:pt x="17875" y="9487"/>
                  </a:lnTo>
                  <a:lnTo>
                    <a:pt x="17878" y="9492"/>
                  </a:lnTo>
                  <a:lnTo>
                    <a:pt x="17891" y="9476"/>
                  </a:lnTo>
                  <a:lnTo>
                    <a:pt x="17897" y="9465"/>
                  </a:lnTo>
                  <a:lnTo>
                    <a:pt x="17904" y="9460"/>
                  </a:lnTo>
                  <a:lnTo>
                    <a:pt x="17904" y="9449"/>
                  </a:lnTo>
                  <a:lnTo>
                    <a:pt x="17897" y="9438"/>
                  </a:lnTo>
                  <a:lnTo>
                    <a:pt x="17897" y="9433"/>
                  </a:lnTo>
                  <a:lnTo>
                    <a:pt x="17900" y="9427"/>
                  </a:lnTo>
                  <a:lnTo>
                    <a:pt x="17907" y="9427"/>
                  </a:lnTo>
                  <a:lnTo>
                    <a:pt x="17913" y="9438"/>
                  </a:lnTo>
                  <a:lnTo>
                    <a:pt x="17919" y="9438"/>
                  </a:lnTo>
                  <a:lnTo>
                    <a:pt x="17922" y="9427"/>
                  </a:lnTo>
                  <a:lnTo>
                    <a:pt x="17926" y="9400"/>
                  </a:lnTo>
                  <a:lnTo>
                    <a:pt x="17932" y="9335"/>
                  </a:lnTo>
                  <a:lnTo>
                    <a:pt x="17941" y="9270"/>
                  </a:lnTo>
                  <a:lnTo>
                    <a:pt x="17948" y="9248"/>
                  </a:lnTo>
                  <a:lnTo>
                    <a:pt x="17951" y="9242"/>
                  </a:lnTo>
                  <a:lnTo>
                    <a:pt x="17957" y="9237"/>
                  </a:lnTo>
                  <a:lnTo>
                    <a:pt x="17963" y="9226"/>
                  </a:lnTo>
                  <a:lnTo>
                    <a:pt x="17960" y="9204"/>
                  </a:lnTo>
                  <a:lnTo>
                    <a:pt x="17954" y="9188"/>
                  </a:lnTo>
                  <a:lnTo>
                    <a:pt x="17944" y="9183"/>
                  </a:lnTo>
                  <a:lnTo>
                    <a:pt x="17938" y="9177"/>
                  </a:lnTo>
                  <a:lnTo>
                    <a:pt x="17932" y="9177"/>
                  </a:lnTo>
                  <a:lnTo>
                    <a:pt x="17929" y="9172"/>
                  </a:lnTo>
                  <a:lnTo>
                    <a:pt x="17935" y="9155"/>
                  </a:lnTo>
                  <a:lnTo>
                    <a:pt x="17938" y="9139"/>
                  </a:lnTo>
                  <a:lnTo>
                    <a:pt x="17941" y="9128"/>
                  </a:lnTo>
                  <a:lnTo>
                    <a:pt x="17938" y="9117"/>
                  </a:lnTo>
                  <a:lnTo>
                    <a:pt x="17932" y="9112"/>
                  </a:lnTo>
                  <a:lnTo>
                    <a:pt x="17926" y="9112"/>
                  </a:lnTo>
                  <a:lnTo>
                    <a:pt x="17913" y="9117"/>
                  </a:lnTo>
                  <a:lnTo>
                    <a:pt x="17910" y="9123"/>
                  </a:lnTo>
                  <a:lnTo>
                    <a:pt x="17904" y="9123"/>
                  </a:lnTo>
                  <a:lnTo>
                    <a:pt x="17900" y="9117"/>
                  </a:lnTo>
                  <a:lnTo>
                    <a:pt x="17897" y="9101"/>
                  </a:lnTo>
                  <a:lnTo>
                    <a:pt x="17894" y="9090"/>
                  </a:lnTo>
                  <a:lnTo>
                    <a:pt x="17891" y="9085"/>
                  </a:lnTo>
                  <a:lnTo>
                    <a:pt x="17882" y="9074"/>
                  </a:lnTo>
                  <a:lnTo>
                    <a:pt x="17875" y="9074"/>
                  </a:lnTo>
                  <a:lnTo>
                    <a:pt x="17869" y="9079"/>
                  </a:lnTo>
                  <a:lnTo>
                    <a:pt x="17866" y="9085"/>
                  </a:lnTo>
                  <a:lnTo>
                    <a:pt x="17860" y="9101"/>
                  </a:lnTo>
                  <a:close/>
                  <a:moveTo>
                    <a:pt x="18117" y="9030"/>
                  </a:moveTo>
                  <a:lnTo>
                    <a:pt x="18108" y="9019"/>
                  </a:lnTo>
                  <a:lnTo>
                    <a:pt x="18098" y="9014"/>
                  </a:lnTo>
                  <a:lnTo>
                    <a:pt x="18086" y="9014"/>
                  </a:lnTo>
                  <a:lnTo>
                    <a:pt x="18073" y="9019"/>
                  </a:lnTo>
                  <a:lnTo>
                    <a:pt x="18061" y="9041"/>
                  </a:lnTo>
                  <a:lnTo>
                    <a:pt x="18058" y="9058"/>
                  </a:lnTo>
                  <a:lnTo>
                    <a:pt x="18054" y="9068"/>
                  </a:lnTo>
                  <a:lnTo>
                    <a:pt x="18048" y="9068"/>
                  </a:lnTo>
                  <a:lnTo>
                    <a:pt x="18045" y="9063"/>
                  </a:lnTo>
                  <a:lnTo>
                    <a:pt x="18032" y="9074"/>
                  </a:lnTo>
                  <a:lnTo>
                    <a:pt x="18029" y="9079"/>
                  </a:lnTo>
                  <a:lnTo>
                    <a:pt x="18023" y="9047"/>
                  </a:lnTo>
                  <a:lnTo>
                    <a:pt x="18020" y="9047"/>
                  </a:lnTo>
                  <a:lnTo>
                    <a:pt x="18014" y="9058"/>
                  </a:lnTo>
                  <a:lnTo>
                    <a:pt x="18004" y="9090"/>
                  </a:lnTo>
                  <a:lnTo>
                    <a:pt x="17992" y="9123"/>
                  </a:lnTo>
                  <a:lnTo>
                    <a:pt x="17976" y="9145"/>
                  </a:lnTo>
                  <a:lnTo>
                    <a:pt x="17966" y="9155"/>
                  </a:lnTo>
                  <a:lnTo>
                    <a:pt x="17985" y="9155"/>
                  </a:lnTo>
                  <a:lnTo>
                    <a:pt x="17988" y="9161"/>
                  </a:lnTo>
                  <a:lnTo>
                    <a:pt x="17988" y="9188"/>
                  </a:lnTo>
                  <a:lnTo>
                    <a:pt x="17998" y="9221"/>
                  </a:lnTo>
                  <a:lnTo>
                    <a:pt x="18001" y="9226"/>
                  </a:lnTo>
                  <a:lnTo>
                    <a:pt x="17998" y="9237"/>
                  </a:lnTo>
                  <a:lnTo>
                    <a:pt x="17998" y="9242"/>
                  </a:lnTo>
                  <a:lnTo>
                    <a:pt x="18014" y="9248"/>
                  </a:lnTo>
                  <a:lnTo>
                    <a:pt x="18020" y="9242"/>
                  </a:lnTo>
                  <a:lnTo>
                    <a:pt x="18023" y="9237"/>
                  </a:lnTo>
                  <a:lnTo>
                    <a:pt x="18032" y="9204"/>
                  </a:lnTo>
                  <a:lnTo>
                    <a:pt x="18036" y="9183"/>
                  </a:lnTo>
                  <a:lnTo>
                    <a:pt x="18039" y="9166"/>
                  </a:lnTo>
                  <a:lnTo>
                    <a:pt x="18048" y="9150"/>
                  </a:lnTo>
                  <a:lnTo>
                    <a:pt x="18058" y="9139"/>
                  </a:lnTo>
                  <a:lnTo>
                    <a:pt x="18067" y="9139"/>
                  </a:lnTo>
                  <a:lnTo>
                    <a:pt x="18076" y="9145"/>
                  </a:lnTo>
                  <a:lnTo>
                    <a:pt x="18089" y="9155"/>
                  </a:lnTo>
                  <a:lnTo>
                    <a:pt x="18095" y="9166"/>
                  </a:lnTo>
                  <a:lnTo>
                    <a:pt x="18098" y="9161"/>
                  </a:lnTo>
                  <a:lnTo>
                    <a:pt x="18105" y="9128"/>
                  </a:lnTo>
                  <a:lnTo>
                    <a:pt x="18111" y="9117"/>
                  </a:lnTo>
                  <a:lnTo>
                    <a:pt x="18120" y="9106"/>
                  </a:lnTo>
                  <a:lnTo>
                    <a:pt x="18130" y="9090"/>
                  </a:lnTo>
                  <a:lnTo>
                    <a:pt x="18127" y="9079"/>
                  </a:lnTo>
                  <a:lnTo>
                    <a:pt x="18124" y="9058"/>
                  </a:lnTo>
                  <a:lnTo>
                    <a:pt x="18127" y="9047"/>
                  </a:lnTo>
                  <a:lnTo>
                    <a:pt x="18124" y="9036"/>
                  </a:lnTo>
                  <a:lnTo>
                    <a:pt x="18117" y="9030"/>
                  </a:lnTo>
                  <a:close/>
                  <a:moveTo>
                    <a:pt x="18460" y="7851"/>
                  </a:moveTo>
                  <a:lnTo>
                    <a:pt x="18469" y="7867"/>
                  </a:lnTo>
                  <a:lnTo>
                    <a:pt x="18473" y="7883"/>
                  </a:lnTo>
                  <a:lnTo>
                    <a:pt x="18473" y="7894"/>
                  </a:lnTo>
                  <a:lnTo>
                    <a:pt x="18469" y="7910"/>
                  </a:lnTo>
                  <a:lnTo>
                    <a:pt x="18463" y="7938"/>
                  </a:lnTo>
                  <a:lnTo>
                    <a:pt x="18469" y="7970"/>
                  </a:lnTo>
                  <a:lnTo>
                    <a:pt x="18476" y="7976"/>
                  </a:lnTo>
                  <a:lnTo>
                    <a:pt x="18479" y="7976"/>
                  </a:lnTo>
                  <a:lnTo>
                    <a:pt x="18485" y="7965"/>
                  </a:lnTo>
                  <a:lnTo>
                    <a:pt x="18504" y="7910"/>
                  </a:lnTo>
                  <a:lnTo>
                    <a:pt x="18510" y="7910"/>
                  </a:lnTo>
                  <a:lnTo>
                    <a:pt x="18520" y="7921"/>
                  </a:lnTo>
                  <a:lnTo>
                    <a:pt x="18529" y="7921"/>
                  </a:lnTo>
                  <a:lnTo>
                    <a:pt x="18539" y="7916"/>
                  </a:lnTo>
                  <a:lnTo>
                    <a:pt x="18545" y="7905"/>
                  </a:lnTo>
                  <a:lnTo>
                    <a:pt x="18542" y="7900"/>
                  </a:lnTo>
                  <a:lnTo>
                    <a:pt x="18517" y="7872"/>
                  </a:lnTo>
                  <a:lnTo>
                    <a:pt x="18504" y="7861"/>
                  </a:lnTo>
                  <a:lnTo>
                    <a:pt x="18491" y="7845"/>
                  </a:lnTo>
                  <a:lnTo>
                    <a:pt x="18488" y="7823"/>
                  </a:lnTo>
                  <a:lnTo>
                    <a:pt x="18488" y="7807"/>
                  </a:lnTo>
                  <a:lnTo>
                    <a:pt x="18498" y="7791"/>
                  </a:lnTo>
                  <a:lnTo>
                    <a:pt x="18504" y="7785"/>
                  </a:lnTo>
                  <a:lnTo>
                    <a:pt x="18510" y="7791"/>
                  </a:lnTo>
                  <a:lnTo>
                    <a:pt x="18513" y="7802"/>
                  </a:lnTo>
                  <a:lnTo>
                    <a:pt x="18520" y="7813"/>
                  </a:lnTo>
                  <a:lnTo>
                    <a:pt x="18526" y="7818"/>
                  </a:lnTo>
                  <a:lnTo>
                    <a:pt x="18535" y="7818"/>
                  </a:lnTo>
                  <a:lnTo>
                    <a:pt x="18545" y="7813"/>
                  </a:lnTo>
                  <a:lnTo>
                    <a:pt x="18557" y="7796"/>
                  </a:lnTo>
                  <a:lnTo>
                    <a:pt x="18567" y="7791"/>
                  </a:lnTo>
                  <a:lnTo>
                    <a:pt x="18573" y="7791"/>
                  </a:lnTo>
                  <a:lnTo>
                    <a:pt x="18586" y="7796"/>
                  </a:lnTo>
                  <a:lnTo>
                    <a:pt x="18611" y="7823"/>
                  </a:lnTo>
                  <a:lnTo>
                    <a:pt x="18658" y="7872"/>
                  </a:lnTo>
                  <a:lnTo>
                    <a:pt x="18671" y="7878"/>
                  </a:lnTo>
                  <a:lnTo>
                    <a:pt x="18677" y="7872"/>
                  </a:lnTo>
                  <a:lnTo>
                    <a:pt x="18683" y="7856"/>
                  </a:lnTo>
                  <a:lnTo>
                    <a:pt x="18686" y="7834"/>
                  </a:lnTo>
                  <a:lnTo>
                    <a:pt x="18696" y="7785"/>
                  </a:lnTo>
                  <a:lnTo>
                    <a:pt x="18702" y="7764"/>
                  </a:lnTo>
                  <a:lnTo>
                    <a:pt x="18711" y="7747"/>
                  </a:lnTo>
                  <a:lnTo>
                    <a:pt x="18730" y="7736"/>
                  </a:lnTo>
                  <a:lnTo>
                    <a:pt x="18749" y="7736"/>
                  </a:lnTo>
                  <a:lnTo>
                    <a:pt x="18768" y="7731"/>
                  </a:lnTo>
                  <a:lnTo>
                    <a:pt x="18790" y="7720"/>
                  </a:lnTo>
                  <a:lnTo>
                    <a:pt x="18825" y="7687"/>
                  </a:lnTo>
                  <a:lnTo>
                    <a:pt x="18834" y="7677"/>
                  </a:lnTo>
                  <a:lnTo>
                    <a:pt x="18834" y="7666"/>
                  </a:lnTo>
                  <a:lnTo>
                    <a:pt x="18825" y="7666"/>
                  </a:lnTo>
                  <a:lnTo>
                    <a:pt x="18815" y="7671"/>
                  </a:lnTo>
                  <a:lnTo>
                    <a:pt x="18812" y="7671"/>
                  </a:lnTo>
                  <a:lnTo>
                    <a:pt x="18799" y="7660"/>
                  </a:lnTo>
                  <a:lnTo>
                    <a:pt x="18793" y="7639"/>
                  </a:lnTo>
                  <a:lnTo>
                    <a:pt x="18790" y="7617"/>
                  </a:lnTo>
                  <a:lnTo>
                    <a:pt x="18790" y="7595"/>
                  </a:lnTo>
                  <a:lnTo>
                    <a:pt x="18793" y="7573"/>
                  </a:lnTo>
                  <a:lnTo>
                    <a:pt x="18799" y="7557"/>
                  </a:lnTo>
                  <a:lnTo>
                    <a:pt x="18806" y="7530"/>
                  </a:lnTo>
                  <a:lnTo>
                    <a:pt x="18806" y="7524"/>
                  </a:lnTo>
                  <a:lnTo>
                    <a:pt x="18803" y="7524"/>
                  </a:lnTo>
                  <a:lnTo>
                    <a:pt x="18796" y="7530"/>
                  </a:lnTo>
                  <a:lnTo>
                    <a:pt x="18781" y="7557"/>
                  </a:lnTo>
                  <a:lnTo>
                    <a:pt x="18771" y="7579"/>
                  </a:lnTo>
                  <a:lnTo>
                    <a:pt x="18752" y="7590"/>
                  </a:lnTo>
                  <a:lnTo>
                    <a:pt x="18746" y="7584"/>
                  </a:lnTo>
                  <a:lnTo>
                    <a:pt x="18743" y="7579"/>
                  </a:lnTo>
                  <a:lnTo>
                    <a:pt x="18740" y="7568"/>
                  </a:lnTo>
                  <a:lnTo>
                    <a:pt x="18733" y="7557"/>
                  </a:lnTo>
                  <a:lnTo>
                    <a:pt x="18727" y="7552"/>
                  </a:lnTo>
                  <a:lnTo>
                    <a:pt x="18718" y="7546"/>
                  </a:lnTo>
                  <a:lnTo>
                    <a:pt x="18702" y="7541"/>
                  </a:lnTo>
                  <a:lnTo>
                    <a:pt x="18689" y="7530"/>
                  </a:lnTo>
                  <a:lnTo>
                    <a:pt x="18658" y="7486"/>
                  </a:lnTo>
                  <a:lnTo>
                    <a:pt x="18630" y="7432"/>
                  </a:lnTo>
                  <a:lnTo>
                    <a:pt x="18608" y="7383"/>
                  </a:lnTo>
                  <a:lnTo>
                    <a:pt x="18601" y="7367"/>
                  </a:lnTo>
                  <a:lnTo>
                    <a:pt x="18589" y="7356"/>
                  </a:lnTo>
                  <a:lnTo>
                    <a:pt x="18579" y="7350"/>
                  </a:lnTo>
                  <a:lnTo>
                    <a:pt x="18573" y="7350"/>
                  </a:lnTo>
                  <a:lnTo>
                    <a:pt x="18567" y="7356"/>
                  </a:lnTo>
                  <a:lnTo>
                    <a:pt x="18564" y="7372"/>
                  </a:lnTo>
                  <a:lnTo>
                    <a:pt x="18564" y="7394"/>
                  </a:lnTo>
                  <a:lnTo>
                    <a:pt x="18570" y="7416"/>
                  </a:lnTo>
                  <a:lnTo>
                    <a:pt x="18576" y="7443"/>
                  </a:lnTo>
                  <a:lnTo>
                    <a:pt x="18579" y="7465"/>
                  </a:lnTo>
                  <a:lnTo>
                    <a:pt x="18576" y="7481"/>
                  </a:lnTo>
                  <a:lnTo>
                    <a:pt x="18576" y="7492"/>
                  </a:lnTo>
                  <a:lnTo>
                    <a:pt x="18567" y="7524"/>
                  </a:lnTo>
                  <a:lnTo>
                    <a:pt x="18570" y="7541"/>
                  </a:lnTo>
                  <a:lnTo>
                    <a:pt x="18573" y="7552"/>
                  </a:lnTo>
                  <a:lnTo>
                    <a:pt x="18570" y="7568"/>
                  </a:lnTo>
                  <a:lnTo>
                    <a:pt x="18564" y="7590"/>
                  </a:lnTo>
                  <a:lnTo>
                    <a:pt x="18554" y="7611"/>
                  </a:lnTo>
                  <a:lnTo>
                    <a:pt x="18551" y="7628"/>
                  </a:lnTo>
                  <a:lnTo>
                    <a:pt x="18551" y="7639"/>
                  </a:lnTo>
                  <a:lnTo>
                    <a:pt x="18554" y="7666"/>
                  </a:lnTo>
                  <a:lnTo>
                    <a:pt x="18554" y="7693"/>
                  </a:lnTo>
                  <a:lnTo>
                    <a:pt x="18551" y="7704"/>
                  </a:lnTo>
                  <a:lnTo>
                    <a:pt x="18545" y="7709"/>
                  </a:lnTo>
                  <a:lnTo>
                    <a:pt x="18535" y="7709"/>
                  </a:lnTo>
                  <a:lnTo>
                    <a:pt x="18526" y="7698"/>
                  </a:lnTo>
                  <a:lnTo>
                    <a:pt x="18504" y="7682"/>
                  </a:lnTo>
                  <a:lnTo>
                    <a:pt x="18488" y="7677"/>
                  </a:lnTo>
                  <a:lnTo>
                    <a:pt x="18485" y="7677"/>
                  </a:lnTo>
                  <a:lnTo>
                    <a:pt x="18485" y="7693"/>
                  </a:lnTo>
                  <a:lnTo>
                    <a:pt x="18491" y="7709"/>
                  </a:lnTo>
                  <a:lnTo>
                    <a:pt x="18495" y="7715"/>
                  </a:lnTo>
                  <a:lnTo>
                    <a:pt x="18498" y="7726"/>
                  </a:lnTo>
                  <a:lnTo>
                    <a:pt x="18491" y="7742"/>
                  </a:lnTo>
                  <a:lnTo>
                    <a:pt x="18482" y="7758"/>
                  </a:lnTo>
                  <a:lnTo>
                    <a:pt x="18473" y="7780"/>
                  </a:lnTo>
                  <a:lnTo>
                    <a:pt x="18460" y="7796"/>
                  </a:lnTo>
                  <a:lnTo>
                    <a:pt x="18454" y="7818"/>
                  </a:lnTo>
                  <a:lnTo>
                    <a:pt x="18451" y="7823"/>
                  </a:lnTo>
                  <a:lnTo>
                    <a:pt x="18451" y="7834"/>
                  </a:lnTo>
                  <a:lnTo>
                    <a:pt x="18454" y="7845"/>
                  </a:lnTo>
                  <a:lnTo>
                    <a:pt x="18460" y="7851"/>
                  </a:lnTo>
                  <a:close/>
                  <a:moveTo>
                    <a:pt x="17869" y="9569"/>
                  </a:moveTo>
                  <a:lnTo>
                    <a:pt x="17863" y="9579"/>
                  </a:lnTo>
                  <a:lnTo>
                    <a:pt x="17863" y="9596"/>
                  </a:lnTo>
                  <a:lnTo>
                    <a:pt x="17869" y="9601"/>
                  </a:lnTo>
                  <a:lnTo>
                    <a:pt x="17875" y="9596"/>
                  </a:lnTo>
                  <a:lnTo>
                    <a:pt x="17875" y="9590"/>
                  </a:lnTo>
                  <a:lnTo>
                    <a:pt x="17869" y="9569"/>
                  </a:lnTo>
                  <a:close/>
                  <a:moveTo>
                    <a:pt x="17759" y="9237"/>
                  </a:moveTo>
                  <a:lnTo>
                    <a:pt x="17753" y="9237"/>
                  </a:lnTo>
                  <a:lnTo>
                    <a:pt x="17750" y="9248"/>
                  </a:lnTo>
                  <a:lnTo>
                    <a:pt x="17750" y="9259"/>
                  </a:lnTo>
                  <a:lnTo>
                    <a:pt x="17753" y="9264"/>
                  </a:lnTo>
                  <a:lnTo>
                    <a:pt x="17762" y="9259"/>
                  </a:lnTo>
                  <a:lnTo>
                    <a:pt x="17765" y="9253"/>
                  </a:lnTo>
                  <a:lnTo>
                    <a:pt x="17765" y="9248"/>
                  </a:lnTo>
                  <a:lnTo>
                    <a:pt x="17759" y="9237"/>
                  </a:lnTo>
                  <a:close/>
                  <a:moveTo>
                    <a:pt x="17847" y="9280"/>
                  </a:moveTo>
                  <a:lnTo>
                    <a:pt x="17847" y="9275"/>
                  </a:lnTo>
                  <a:lnTo>
                    <a:pt x="17841" y="9275"/>
                  </a:lnTo>
                  <a:lnTo>
                    <a:pt x="17834" y="9286"/>
                  </a:lnTo>
                  <a:lnTo>
                    <a:pt x="17834" y="9308"/>
                  </a:lnTo>
                  <a:lnTo>
                    <a:pt x="17838" y="9313"/>
                  </a:lnTo>
                  <a:lnTo>
                    <a:pt x="17847" y="9297"/>
                  </a:lnTo>
                  <a:lnTo>
                    <a:pt x="17847" y="9280"/>
                  </a:lnTo>
                  <a:close/>
                  <a:moveTo>
                    <a:pt x="18152" y="8981"/>
                  </a:moveTo>
                  <a:lnTo>
                    <a:pt x="18149" y="8981"/>
                  </a:lnTo>
                  <a:lnTo>
                    <a:pt x="18142" y="8992"/>
                  </a:lnTo>
                  <a:lnTo>
                    <a:pt x="18136" y="9014"/>
                  </a:lnTo>
                  <a:lnTo>
                    <a:pt x="18136" y="9025"/>
                  </a:lnTo>
                  <a:lnTo>
                    <a:pt x="18139" y="9036"/>
                  </a:lnTo>
                  <a:lnTo>
                    <a:pt x="18142" y="9036"/>
                  </a:lnTo>
                  <a:lnTo>
                    <a:pt x="18149" y="9019"/>
                  </a:lnTo>
                  <a:lnTo>
                    <a:pt x="18152" y="8998"/>
                  </a:lnTo>
                  <a:lnTo>
                    <a:pt x="18152" y="8981"/>
                  </a:lnTo>
                  <a:close/>
                  <a:moveTo>
                    <a:pt x="18048" y="8748"/>
                  </a:moveTo>
                  <a:lnTo>
                    <a:pt x="18051" y="8742"/>
                  </a:lnTo>
                  <a:lnTo>
                    <a:pt x="18048" y="8731"/>
                  </a:lnTo>
                  <a:lnTo>
                    <a:pt x="18042" y="8720"/>
                  </a:lnTo>
                  <a:lnTo>
                    <a:pt x="18039" y="8726"/>
                  </a:lnTo>
                  <a:lnTo>
                    <a:pt x="18036" y="8737"/>
                  </a:lnTo>
                  <a:lnTo>
                    <a:pt x="18039" y="8742"/>
                  </a:lnTo>
                  <a:lnTo>
                    <a:pt x="18045" y="8748"/>
                  </a:lnTo>
                  <a:lnTo>
                    <a:pt x="18048" y="8748"/>
                  </a:lnTo>
                  <a:close/>
                  <a:moveTo>
                    <a:pt x="17699" y="10167"/>
                  </a:moveTo>
                  <a:lnTo>
                    <a:pt x="17699" y="10156"/>
                  </a:lnTo>
                  <a:lnTo>
                    <a:pt x="17702" y="10145"/>
                  </a:lnTo>
                  <a:lnTo>
                    <a:pt x="17721" y="10112"/>
                  </a:lnTo>
                  <a:lnTo>
                    <a:pt x="17731" y="10091"/>
                  </a:lnTo>
                  <a:lnTo>
                    <a:pt x="17731" y="10080"/>
                  </a:lnTo>
                  <a:lnTo>
                    <a:pt x="17724" y="10080"/>
                  </a:lnTo>
                  <a:lnTo>
                    <a:pt x="17715" y="10091"/>
                  </a:lnTo>
                  <a:lnTo>
                    <a:pt x="17699" y="10118"/>
                  </a:lnTo>
                  <a:lnTo>
                    <a:pt x="17693" y="10134"/>
                  </a:lnTo>
                  <a:lnTo>
                    <a:pt x="17687" y="10161"/>
                  </a:lnTo>
                  <a:lnTo>
                    <a:pt x="17687" y="10172"/>
                  </a:lnTo>
                  <a:lnTo>
                    <a:pt x="17690" y="10177"/>
                  </a:lnTo>
                  <a:lnTo>
                    <a:pt x="17696" y="10177"/>
                  </a:lnTo>
                  <a:lnTo>
                    <a:pt x="17699" y="10167"/>
                  </a:lnTo>
                  <a:close/>
                  <a:moveTo>
                    <a:pt x="17765" y="9955"/>
                  </a:moveTo>
                  <a:lnTo>
                    <a:pt x="17772" y="9960"/>
                  </a:lnTo>
                  <a:lnTo>
                    <a:pt x="17775" y="9960"/>
                  </a:lnTo>
                  <a:lnTo>
                    <a:pt x="17775" y="9949"/>
                  </a:lnTo>
                  <a:lnTo>
                    <a:pt x="17772" y="9933"/>
                  </a:lnTo>
                  <a:lnTo>
                    <a:pt x="17768" y="9927"/>
                  </a:lnTo>
                  <a:lnTo>
                    <a:pt x="17765" y="9933"/>
                  </a:lnTo>
                  <a:lnTo>
                    <a:pt x="17765" y="9955"/>
                  </a:lnTo>
                  <a:close/>
                  <a:moveTo>
                    <a:pt x="17790" y="9889"/>
                  </a:moveTo>
                  <a:lnTo>
                    <a:pt x="17790" y="9895"/>
                  </a:lnTo>
                  <a:lnTo>
                    <a:pt x="17794" y="9895"/>
                  </a:lnTo>
                  <a:lnTo>
                    <a:pt x="17806" y="9884"/>
                  </a:lnTo>
                  <a:lnTo>
                    <a:pt x="17816" y="9862"/>
                  </a:lnTo>
                  <a:lnTo>
                    <a:pt x="17816" y="9846"/>
                  </a:lnTo>
                  <a:lnTo>
                    <a:pt x="17809" y="9846"/>
                  </a:lnTo>
                  <a:lnTo>
                    <a:pt x="17803" y="9851"/>
                  </a:lnTo>
                  <a:lnTo>
                    <a:pt x="17790" y="9873"/>
                  </a:lnTo>
                  <a:lnTo>
                    <a:pt x="17790" y="9889"/>
                  </a:lnTo>
                  <a:close/>
                  <a:moveTo>
                    <a:pt x="17451" y="10433"/>
                  </a:moveTo>
                  <a:lnTo>
                    <a:pt x="17451" y="10422"/>
                  </a:lnTo>
                  <a:lnTo>
                    <a:pt x="17445" y="10411"/>
                  </a:lnTo>
                  <a:lnTo>
                    <a:pt x="17442" y="10411"/>
                  </a:lnTo>
                  <a:lnTo>
                    <a:pt x="17435" y="10422"/>
                  </a:lnTo>
                  <a:lnTo>
                    <a:pt x="17438" y="10433"/>
                  </a:lnTo>
                  <a:lnTo>
                    <a:pt x="17442" y="10438"/>
                  </a:lnTo>
                  <a:lnTo>
                    <a:pt x="17448" y="10438"/>
                  </a:lnTo>
                  <a:lnTo>
                    <a:pt x="17451" y="10433"/>
                  </a:lnTo>
                  <a:close/>
                  <a:moveTo>
                    <a:pt x="17479" y="10395"/>
                  </a:moveTo>
                  <a:lnTo>
                    <a:pt x="17476" y="10395"/>
                  </a:lnTo>
                  <a:lnTo>
                    <a:pt x="17470" y="10400"/>
                  </a:lnTo>
                  <a:lnTo>
                    <a:pt x="17460" y="10411"/>
                  </a:lnTo>
                  <a:lnTo>
                    <a:pt x="17460" y="10417"/>
                  </a:lnTo>
                  <a:lnTo>
                    <a:pt x="17464" y="10422"/>
                  </a:lnTo>
                  <a:lnTo>
                    <a:pt x="17470" y="10428"/>
                  </a:lnTo>
                  <a:lnTo>
                    <a:pt x="17473" y="10422"/>
                  </a:lnTo>
                  <a:lnTo>
                    <a:pt x="17479" y="10395"/>
                  </a:lnTo>
                  <a:close/>
                  <a:moveTo>
                    <a:pt x="17545" y="10357"/>
                  </a:moveTo>
                  <a:lnTo>
                    <a:pt x="17536" y="10357"/>
                  </a:lnTo>
                  <a:lnTo>
                    <a:pt x="17533" y="10368"/>
                  </a:lnTo>
                  <a:lnTo>
                    <a:pt x="17533" y="10373"/>
                  </a:lnTo>
                  <a:lnTo>
                    <a:pt x="17539" y="10379"/>
                  </a:lnTo>
                  <a:lnTo>
                    <a:pt x="17545" y="10368"/>
                  </a:lnTo>
                  <a:lnTo>
                    <a:pt x="17545" y="10357"/>
                  </a:lnTo>
                  <a:close/>
                  <a:moveTo>
                    <a:pt x="18315" y="5850"/>
                  </a:moveTo>
                  <a:lnTo>
                    <a:pt x="18325" y="5855"/>
                  </a:lnTo>
                  <a:lnTo>
                    <a:pt x="18331" y="5850"/>
                  </a:lnTo>
                  <a:lnTo>
                    <a:pt x="18337" y="5839"/>
                  </a:lnTo>
                  <a:lnTo>
                    <a:pt x="18341" y="5828"/>
                  </a:lnTo>
                  <a:lnTo>
                    <a:pt x="18344" y="5812"/>
                  </a:lnTo>
                  <a:lnTo>
                    <a:pt x="18344" y="5801"/>
                  </a:lnTo>
                  <a:lnTo>
                    <a:pt x="18337" y="5790"/>
                  </a:lnTo>
                  <a:lnTo>
                    <a:pt x="18331" y="5785"/>
                  </a:lnTo>
                  <a:lnTo>
                    <a:pt x="18312" y="5785"/>
                  </a:lnTo>
                  <a:lnTo>
                    <a:pt x="18309" y="5796"/>
                  </a:lnTo>
                  <a:lnTo>
                    <a:pt x="18306" y="5801"/>
                  </a:lnTo>
                  <a:lnTo>
                    <a:pt x="18303" y="5812"/>
                  </a:lnTo>
                  <a:lnTo>
                    <a:pt x="18309" y="5834"/>
                  </a:lnTo>
                  <a:lnTo>
                    <a:pt x="18315" y="5850"/>
                  </a:lnTo>
                  <a:close/>
                  <a:moveTo>
                    <a:pt x="21512" y="3713"/>
                  </a:moveTo>
                  <a:lnTo>
                    <a:pt x="21499" y="3686"/>
                  </a:lnTo>
                  <a:lnTo>
                    <a:pt x="21484" y="3664"/>
                  </a:lnTo>
                  <a:lnTo>
                    <a:pt x="21468" y="3653"/>
                  </a:lnTo>
                  <a:lnTo>
                    <a:pt x="21449" y="3643"/>
                  </a:lnTo>
                  <a:lnTo>
                    <a:pt x="21405" y="3637"/>
                  </a:lnTo>
                  <a:lnTo>
                    <a:pt x="21355" y="3632"/>
                  </a:lnTo>
                  <a:lnTo>
                    <a:pt x="21342" y="3632"/>
                  </a:lnTo>
                  <a:lnTo>
                    <a:pt x="21333" y="3648"/>
                  </a:lnTo>
                  <a:lnTo>
                    <a:pt x="21333" y="3664"/>
                  </a:lnTo>
                  <a:lnTo>
                    <a:pt x="21339" y="3692"/>
                  </a:lnTo>
                  <a:lnTo>
                    <a:pt x="21349" y="3730"/>
                  </a:lnTo>
                  <a:lnTo>
                    <a:pt x="21358" y="3757"/>
                  </a:lnTo>
                  <a:lnTo>
                    <a:pt x="21361" y="3779"/>
                  </a:lnTo>
                  <a:lnTo>
                    <a:pt x="21361" y="3784"/>
                  </a:lnTo>
                  <a:lnTo>
                    <a:pt x="21355" y="3784"/>
                  </a:lnTo>
                  <a:lnTo>
                    <a:pt x="21330" y="3762"/>
                  </a:lnTo>
                  <a:lnTo>
                    <a:pt x="21317" y="3746"/>
                  </a:lnTo>
                  <a:lnTo>
                    <a:pt x="21308" y="3730"/>
                  </a:lnTo>
                  <a:lnTo>
                    <a:pt x="21301" y="3713"/>
                  </a:lnTo>
                  <a:lnTo>
                    <a:pt x="21298" y="3702"/>
                  </a:lnTo>
                  <a:lnTo>
                    <a:pt x="21298" y="3670"/>
                  </a:lnTo>
                  <a:lnTo>
                    <a:pt x="21301" y="3637"/>
                  </a:lnTo>
                  <a:lnTo>
                    <a:pt x="21301" y="3605"/>
                  </a:lnTo>
                  <a:lnTo>
                    <a:pt x="21295" y="3572"/>
                  </a:lnTo>
                  <a:lnTo>
                    <a:pt x="21286" y="3550"/>
                  </a:lnTo>
                  <a:lnTo>
                    <a:pt x="21270" y="3534"/>
                  </a:lnTo>
                  <a:lnTo>
                    <a:pt x="21251" y="3512"/>
                  </a:lnTo>
                  <a:lnTo>
                    <a:pt x="21006" y="3300"/>
                  </a:lnTo>
                  <a:lnTo>
                    <a:pt x="21006" y="3284"/>
                  </a:lnTo>
                  <a:lnTo>
                    <a:pt x="20912" y="3208"/>
                  </a:lnTo>
                  <a:lnTo>
                    <a:pt x="20864" y="3180"/>
                  </a:lnTo>
                  <a:lnTo>
                    <a:pt x="20814" y="3159"/>
                  </a:lnTo>
                  <a:lnTo>
                    <a:pt x="20745" y="3126"/>
                  </a:lnTo>
                  <a:lnTo>
                    <a:pt x="20717" y="3115"/>
                  </a:lnTo>
                  <a:lnTo>
                    <a:pt x="20679" y="3104"/>
                  </a:lnTo>
                  <a:lnTo>
                    <a:pt x="20585" y="3093"/>
                  </a:lnTo>
                  <a:lnTo>
                    <a:pt x="20522" y="3083"/>
                  </a:lnTo>
                  <a:lnTo>
                    <a:pt x="20481" y="3066"/>
                  </a:lnTo>
                  <a:lnTo>
                    <a:pt x="20453" y="3050"/>
                  </a:lnTo>
                  <a:lnTo>
                    <a:pt x="20437" y="3039"/>
                  </a:lnTo>
                  <a:lnTo>
                    <a:pt x="20424" y="3034"/>
                  </a:lnTo>
                  <a:lnTo>
                    <a:pt x="20418" y="3039"/>
                  </a:lnTo>
                  <a:lnTo>
                    <a:pt x="20406" y="3061"/>
                  </a:lnTo>
                  <a:lnTo>
                    <a:pt x="20390" y="3104"/>
                  </a:lnTo>
                  <a:lnTo>
                    <a:pt x="20380" y="3126"/>
                  </a:lnTo>
                  <a:lnTo>
                    <a:pt x="20377" y="3148"/>
                  </a:lnTo>
                  <a:lnTo>
                    <a:pt x="20377" y="3159"/>
                  </a:lnTo>
                  <a:lnTo>
                    <a:pt x="20380" y="3175"/>
                  </a:lnTo>
                  <a:lnTo>
                    <a:pt x="20387" y="3180"/>
                  </a:lnTo>
                  <a:lnTo>
                    <a:pt x="20393" y="3191"/>
                  </a:lnTo>
                  <a:lnTo>
                    <a:pt x="20412" y="3202"/>
                  </a:lnTo>
                  <a:lnTo>
                    <a:pt x="20428" y="3213"/>
                  </a:lnTo>
                  <a:lnTo>
                    <a:pt x="20434" y="3219"/>
                  </a:lnTo>
                  <a:lnTo>
                    <a:pt x="20437" y="3229"/>
                  </a:lnTo>
                  <a:lnTo>
                    <a:pt x="20437" y="3240"/>
                  </a:lnTo>
                  <a:lnTo>
                    <a:pt x="20428" y="3273"/>
                  </a:lnTo>
                  <a:lnTo>
                    <a:pt x="20412" y="3295"/>
                  </a:lnTo>
                  <a:lnTo>
                    <a:pt x="20387" y="3327"/>
                  </a:lnTo>
                  <a:lnTo>
                    <a:pt x="20377" y="3338"/>
                  </a:lnTo>
                  <a:lnTo>
                    <a:pt x="20362" y="3338"/>
                  </a:lnTo>
                  <a:lnTo>
                    <a:pt x="20355" y="3333"/>
                  </a:lnTo>
                  <a:lnTo>
                    <a:pt x="20346" y="3316"/>
                  </a:lnTo>
                  <a:lnTo>
                    <a:pt x="20336" y="3289"/>
                  </a:lnTo>
                  <a:lnTo>
                    <a:pt x="20327" y="3267"/>
                  </a:lnTo>
                  <a:lnTo>
                    <a:pt x="20318" y="3257"/>
                  </a:lnTo>
                  <a:lnTo>
                    <a:pt x="20299" y="3246"/>
                  </a:lnTo>
                  <a:lnTo>
                    <a:pt x="20274" y="3246"/>
                  </a:lnTo>
                  <a:lnTo>
                    <a:pt x="20264" y="3240"/>
                  </a:lnTo>
                  <a:lnTo>
                    <a:pt x="20261" y="3235"/>
                  </a:lnTo>
                  <a:lnTo>
                    <a:pt x="20258" y="3224"/>
                  </a:lnTo>
                  <a:lnTo>
                    <a:pt x="20255" y="3202"/>
                  </a:lnTo>
                  <a:lnTo>
                    <a:pt x="20255" y="3159"/>
                  </a:lnTo>
                  <a:lnTo>
                    <a:pt x="20252" y="3148"/>
                  </a:lnTo>
                  <a:lnTo>
                    <a:pt x="20245" y="3142"/>
                  </a:lnTo>
                  <a:lnTo>
                    <a:pt x="20226" y="3142"/>
                  </a:lnTo>
                  <a:lnTo>
                    <a:pt x="20189" y="3164"/>
                  </a:lnTo>
                  <a:lnTo>
                    <a:pt x="20167" y="3175"/>
                  </a:lnTo>
                  <a:lnTo>
                    <a:pt x="20148" y="3180"/>
                  </a:lnTo>
                  <a:lnTo>
                    <a:pt x="20110" y="3180"/>
                  </a:lnTo>
                  <a:lnTo>
                    <a:pt x="20082" y="3175"/>
                  </a:lnTo>
                  <a:lnTo>
                    <a:pt x="20050" y="3159"/>
                  </a:lnTo>
                  <a:lnTo>
                    <a:pt x="20022" y="3148"/>
                  </a:lnTo>
                  <a:lnTo>
                    <a:pt x="19966" y="3132"/>
                  </a:lnTo>
                  <a:lnTo>
                    <a:pt x="19940" y="3137"/>
                  </a:lnTo>
                  <a:lnTo>
                    <a:pt x="19915" y="3137"/>
                  </a:lnTo>
                  <a:lnTo>
                    <a:pt x="19887" y="3148"/>
                  </a:lnTo>
                  <a:lnTo>
                    <a:pt x="19834" y="3164"/>
                  </a:lnTo>
                  <a:lnTo>
                    <a:pt x="19793" y="3170"/>
                  </a:lnTo>
                  <a:lnTo>
                    <a:pt x="19761" y="3164"/>
                  </a:lnTo>
                  <a:lnTo>
                    <a:pt x="19742" y="3153"/>
                  </a:lnTo>
                  <a:lnTo>
                    <a:pt x="19730" y="3132"/>
                  </a:lnTo>
                  <a:lnTo>
                    <a:pt x="19727" y="3104"/>
                  </a:lnTo>
                  <a:lnTo>
                    <a:pt x="19727" y="3077"/>
                  </a:lnTo>
                  <a:lnTo>
                    <a:pt x="19733" y="3050"/>
                  </a:lnTo>
                  <a:lnTo>
                    <a:pt x="19736" y="3039"/>
                  </a:lnTo>
                  <a:lnTo>
                    <a:pt x="19736" y="3023"/>
                  </a:lnTo>
                  <a:lnTo>
                    <a:pt x="19733" y="3001"/>
                  </a:lnTo>
                  <a:lnTo>
                    <a:pt x="19727" y="2985"/>
                  </a:lnTo>
                  <a:lnTo>
                    <a:pt x="19714" y="2963"/>
                  </a:lnTo>
                  <a:lnTo>
                    <a:pt x="19702" y="2947"/>
                  </a:lnTo>
                  <a:lnTo>
                    <a:pt x="19664" y="2914"/>
                  </a:lnTo>
                  <a:lnTo>
                    <a:pt x="19639" y="2898"/>
                  </a:lnTo>
                  <a:lnTo>
                    <a:pt x="19614" y="2887"/>
                  </a:lnTo>
                  <a:lnTo>
                    <a:pt x="19582" y="2876"/>
                  </a:lnTo>
                  <a:lnTo>
                    <a:pt x="19551" y="2871"/>
                  </a:lnTo>
                  <a:lnTo>
                    <a:pt x="19475" y="2871"/>
                  </a:lnTo>
                  <a:lnTo>
                    <a:pt x="19431" y="2876"/>
                  </a:lnTo>
                  <a:lnTo>
                    <a:pt x="19387" y="2892"/>
                  </a:lnTo>
                  <a:lnTo>
                    <a:pt x="19343" y="2903"/>
                  </a:lnTo>
                  <a:lnTo>
                    <a:pt x="19274" y="2903"/>
                  </a:lnTo>
                  <a:lnTo>
                    <a:pt x="19246" y="2892"/>
                  </a:lnTo>
                  <a:lnTo>
                    <a:pt x="19221" y="2881"/>
                  </a:lnTo>
                  <a:lnTo>
                    <a:pt x="19202" y="2865"/>
                  </a:lnTo>
                  <a:lnTo>
                    <a:pt x="19183" y="2843"/>
                  </a:lnTo>
                  <a:lnTo>
                    <a:pt x="19167" y="2822"/>
                  </a:lnTo>
                  <a:lnTo>
                    <a:pt x="19142" y="2778"/>
                  </a:lnTo>
                  <a:lnTo>
                    <a:pt x="19123" y="2729"/>
                  </a:lnTo>
                  <a:lnTo>
                    <a:pt x="19098" y="2686"/>
                  </a:lnTo>
                  <a:lnTo>
                    <a:pt x="19085" y="2669"/>
                  </a:lnTo>
                  <a:lnTo>
                    <a:pt x="19073" y="2659"/>
                  </a:lnTo>
                  <a:lnTo>
                    <a:pt x="19041" y="2642"/>
                  </a:lnTo>
                  <a:lnTo>
                    <a:pt x="19019" y="2631"/>
                  </a:lnTo>
                  <a:lnTo>
                    <a:pt x="18979" y="2626"/>
                  </a:lnTo>
                  <a:lnTo>
                    <a:pt x="18925" y="2620"/>
                  </a:lnTo>
                  <a:lnTo>
                    <a:pt x="18887" y="2610"/>
                  </a:lnTo>
                  <a:lnTo>
                    <a:pt x="18840" y="2593"/>
                  </a:lnTo>
                  <a:lnTo>
                    <a:pt x="18793" y="2572"/>
                  </a:lnTo>
                  <a:lnTo>
                    <a:pt x="18752" y="2561"/>
                  </a:lnTo>
                  <a:lnTo>
                    <a:pt x="18686" y="2555"/>
                  </a:lnTo>
                  <a:lnTo>
                    <a:pt x="18630" y="2544"/>
                  </a:lnTo>
                  <a:lnTo>
                    <a:pt x="18598" y="2539"/>
                  </a:lnTo>
                  <a:lnTo>
                    <a:pt x="18561" y="2523"/>
                  </a:lnTo>
                  <a:lnTo>
                    <a:pt x="18529" y="2512"/>
                  </a:lnTo>
                  <a:lnTo>
                    <a:pt x="18517" y="2512"/>
                  </a:lnTo>
                  <a:lnTo>
                    <a:pt x="18510" y="2523"/>
                  </a:lnTo>
                  <a:lnTo>
                    <a:pt x="18513" y="2539"/>
                  </a:lnTo>
                  <a:lnTo>
                    <a:pt x="18513" y="2555"/>
                  </a:lnTo>
                  <a:lnTo>
                    <a:pt x="18510" y="2561"/>
                  </a:lnTo>
                  <a:lnTo>
                    <a:pt x="18507" y="2572"/>
                  </a:lnTo>
                  <a:lnTo>
                    <a:pt x="18501" y="2577"/>
                  </a:lnTo>
                  <a:lnTo>
                    <a:pt x="18488" y="2582"/>
                  </a:lnTo>
                  <a:lnTo>
                    <a:pt x="18454" y="2593"/>
                  </a:lnTo>
                  <a:lnTo>
                    <a:pt x="18435" y="2593"/>
                  </a:lnTo>
                  <a:lnTo>
                    <a:pt x="18422" y="2604"/>
                  </a:lnTo>
                  <a:lnTo>
                    <a:pt x="18419" y="2615"/>
                  </a:lnTo>
                  <a:lnTo>
                    <a:pt x="18416" y="2631"/>
                  </a:lnTo>
                  <a:lnTo>
                    <a:pt x="18419" y="2648"/>
                  </a:lnTo>
                  <a:lnTo>
                    <a:pt x="18425" y="2669"/>
                  </a:lnTo>
                  <a:lnTo>
                    <a:pt x="18441" y="2707"/>
                  </a:lnTo>
                  <a:lnTo>
                    <a:pt x="18460" y="2746"/>
                  </a:lnTo>
                  <a:lnTo>
                    <a:pt x="18466" y="2778"/>
                  </a:lnTo>
                  <a:lnTo>
                    <a:pt x="18463" y="2784"/>
                  </a:lnTo>
                  <a:lnTo>
                    <a:pt x="18457" y="2789"/>
                  </a:lnTo>
                  <a:lnTo>
                    <a:pt x="18444" y="2789"/>
                  </a:lnTo>
                  <a:lnTo>
                    <a:pt x="18425" y="2784"/>
                  </a:lnTo>
                  <a:lnTo>
                    <a:pt x="18385" y="2767"/>
                  </a:lnTo>
                  <a:lnTo>
                    <a:pt x="18356" y="2762"/>
                  </a:lnTo>
                  <a:lnTo>
                    <a:pt x="18337" y="2767"/>
                  </a:lnTo>
                  <a:lnTo>
                    <a:pt x="18322" y="2773"/>
                  </a:lnTo>
                  <a:lnTo>
                    <a:pt x="18309" y="2778"/>
                  </a:lnTo>
                  <a:lnTo>
                    <a:pt x="18293" y="2784"/>
                  </a:lnTo>
                  <a:lnTo>
                    <a:pt x="18268" y="2784"/>
                  </a:lnTo>
                  <a:lnTo>
                    <a:pt x="18237" y="2773"/>
                  </a:lnTo>
                  <a:lnTo>
                    <a:pt x="18218" y="2767"/>
                  </a:lnTo>
                  <a:lnTo>
                    <a:pt x="18202" y="2762"/>
                  </a:lnTo>
                  <a:lnTo>
                    <a:pt x="18177" y="2773"/>
                  </a:lnTo>
                  <a:lnTo>
                    <a:pt x="18155" y="2784"/>
                  </a:lnTo>
                  <a:lnTo>
                    <a:pt x="18133" y="2800"/>
                  </a:lnTo>
                  <a:lnTo>
                    <a:pt x="18114" y="2816"/>
                  </a:lnTo>
                  <a:lnTo>
                    <a:pt x="18092" y="2816"/>
                  </a:lnTo>
                  <a:lnTo>
                    <a:pt x="18067" y="2805"/>
                  </a:lnTo>
                  <a:lnTo>
                    <a:pt x="18051" y="2789"/>
                  </a:lnTo>
                  <a:lnTo>
                    <a:pt x="18032" y="2767"/>
                  </a:lnTo>
                  <a:lnTo>
                    <a:pt x="18017" y="2751"/>
                  </a:lnTo>
                  <a:lnTo>
                    <a:pt x="18001" y="2746"/>
                  </a:lnTo>
                  <a:lnTo>
                    <a:pt x="17988" y="2746"/>
                  </a:lnTo>
                  <a:lnTo>
                    <a:pt x="17979" y="2756"/>
                  </a:lnTo>
                  <a:lnTo>
                    <a:pt x="17970" y="2773"/>
                  </a:lnTo>
                  <a:lnTo>
                    <a:pt x="17960" y="2794"/>
                  </a:lnTo>
                  <a:lnTo>
                    <a:pt x="17929" y="2892"/>
                  </a:lnTo>
                  <a:lnTo>
                    <a:pt x="17922" y="2909"/>
                  </a:lnTo>
                  <a:lnTo>
                    <a:pt x="17910" y="2925"/>
                  </a:lnTo>
                  <a:lnTo>
                    <a:pt x="17900" y="2930"/>
                  </a:lnTo>
                  <a:lnTo>
                    <a:pt x="17885" y="2930"/>
                  </a:lnTo>
                  <a:lnTo>
                    <a:pt x="17869" y="2914"/>
                  </a:lnTo>
                  <a:lnTo>
                    <a:pt x="17850" y="2887"/>
                  </a:lnTo>
                  <a:lnTo>
                    <a:pt x="17784" y="2778"/>
                  </a:lnTo>
                  <a:lnTo>
                    <a:pt x="17743" y="2702"/>
                  </a:lnTo>
                  <a:lnTo>
                    <a:pt x="17724" y="2675"/>
                  </a:lnTo>
                  <a:lnTo>
                    <a:pt x="17709" y="2653"/>
                  </a:lnTo>
                  <a:lnTo>
                    <a:pt x="17690" y="2631"/>
                  </a:lnTo>
                  <a:lnTo>
                    <a:pt x="17668" y="2615"/>
                  </a:lnTo>
                  <a:lnTo>
                    <a:pt x="17655" y="2610"/>
                  </a:lnTo>
                  <a:lnTo>
                    <a:pt x="17649" y="2610"/>
                  </a:lnTo>
                  <a:lnTo>
                    <a:pt x="17643" y="2615"/>
                  </a:lnTo>
                  <a:lnTo>
                    <a:pt x="17643" y="2620"/>
                  </a:lnTo>
                  <a:lnTo>
                    <a:pt x="17646" y="2642"/>
                  </a:lnTo>
                  <a:lnTo>
                    <a:pt x="17658" y="2697"/>
                  </a:lnTo>
                  <a:lnTo>
                    <a:pt x="17662" y="2707"/>
                  </a:lnTo>
                  <a:lnTo>
                    <a:pt x="17662" y="2713"/>
                  </a:lnTo>
                  <a:lnTo>
                    <a:pt x="17655" y="2707"/>
                  </a:lnTo>
                  <a:lnTo>
                    <a:pt x="17640" y="2686"/>
                  </a:lnTo>
                  <a:lnTo>
                    <a:pt x="17611" y="2653"/>
                  </a:lnTo>
                  <a:lnTo>
                    <a:pt x="17577" y="2620"/>
                  </a:lnTo>
                  <a:lnTo>
                    <a:pt x="17536" y="2593"/>
                  </a:lnTo>
                  <a:lnTo>
                    <a:pt x="17492" y="2566"/>
                  </a:lnTo>
                  <a:lnTo>
                    <a:pt x="17438" y="2539"/>
                  </a:lnTo>
                  <a:lnTo>
                    <a:pt x="17379" y="2517"/>
                  </a:lnTo>
                  <a:lnTo>
                    <a:pt x="17316" y="2501"/>
                  </a:lnTo>
                  <a:lnTo>
                    <a:pt x="17240" y="2490"/>
                  </a:lnTo>
                  <a:lnTo>
                    <a:pt x="17159" y="2474"/>
                  </a:lnTo>
                  <a:lnTo>
                    <a:pt x="17130" y="2468"/>
                  </a:lnTo>
                  <a:lnTo>
                    <a:pt x="17115" y="2457"/>
                  </a:lnTo>
                  <a:lnTo>
                    <a:pt x="17102" y="2447"/>
                  </a:lnTo>
                  <a:lnTo>
                    <a:pt x="17099" y="2441"/>
                  </a:lnTo>
                  <a:lnTo>
                    <a:pt x="17099" y="2430"/>
                  </a:lnTo>
                  <a:lnTo>
                    <a:pt x="17102" y="2419"/>
                  </a:lnTo>
                  <a:lnTo>
                    <a:pt x="17115" y="2403"/>
                  </a:lnTo>
                  <a:lnTo>
                    <a:pt x="17124" y="2387"/>
                  </a:lnTo>
                  <a:lnTo>
                    <a:pt x="17127" y="2376"/>
                  </a:lnTo>
                  <a:lnTo>
                    <a:pt x="17124" y="2370"/>
                  </a:lnTo>
                  <a:lnTo>
                    <a:pt x="17115" y="2365"/>
                  </a:lnTo>
                  <a:lnTo>
                    <a:pt x="17099" y="2365"/>
                  </a:lnTo>
                  <a:lnTo>
                    <a:pt x="17027" y="2354"/>
                  </a:lnTo>
                  <a:lnTo>
                    <a:pt x="16961" y="2349"/>
                  </a:lnTo>
                  <a:lnTo>
                    <a:pt x="16898" y="2349"/>
                  </a:lnTo>
                  <a:lnTo>
                    <a:pt x="16866" y="2354"/>
                  </a:lnTo>
                  <a:lnTo>
                    <a:pt x="16832" y="2360"/>
                  </a:lnTo>
                  <a:lnTo>
                    <a:pt x="16819" y="2365"/>
                  </a:lnTo>
                  <a:lnTo>
                    <a:pt x="16797" y="2365"/>
                  </a:lnTo>
                  <a:lnTo>
                    <a:pt x="16781" y="2338"/>
                  </a:lnTo>
                  <a:lnTo>
                    <a:pt x="16775" y="2321"/>
                  </a:lnTo>
                  <a:lnTo>
                    <a:pt x="16772" y="2305"/>
                  </a:lnTo>
                  <a:lnTo>
                    <a:pt x="16766" y="2289"/>
                  </a:lnTo>
                  <a:lnTo>
                    <a:pt x="16756" y="2289"/>
                  </a:lnTo>
                  <a:lnTo>
                    <a:pt x="16737" y="2305"/>
                  </a:lnTo>
                  <a:lnTo>
                    <a:pt x="16715" y="2316"/>
                  </a:lnTo>
                  <a:lnTo>
                    <a:pt x="16700" y="2321"/>
                  </a:lnTo>
                  <a:lnTo>
                    <a:pt x="16687" y="2316"/>
                  </a:lnTo>
                  <a:lnTo>
                    <a:pt x="16675" y="2305"/>
                  </a:lnTo>
                  <a:lnTo>
                    <a:pt x="16662" y="2289"/>
                  </a:lnTo>
                  <a:lnTo>
                    <a:pt x="16649" y="2278"/>
                  </a:lnTo>
                  <a:lnTo>
                    <a:pt x="16627" y="2278"/>
                  </a:lnTo>
                  <a:lnTo>
                    <a:pt x="16602" y="2283"/>
                  </a:lnTo>
                  <a:lnTo>
                    <a:pt x="16577" y="2294"/>
                  </a:lnTo>
                  <a:lnTo>
                    <a:pt x="16568" y="2311"/>
                  </a:lnTo>
                  <a:lnTo>
                    <a:pt x="16561" y="2327"/>
                  </a:lnTo>
                  <a:lnTo>
                    <a:pt x="16558" y="2349"/>
                  </a:lnTo>
                  <a:lnTo>
                    <a:pt x="16552" y="2370"/>
                  </a:lnTo>
                  <a:lnTo>
                    <a:pt x="16536" y="2387"/>
                  </a:lnTo>
                  <a:lnTo>
                    <a:pt x="16508" y="2408"/>
                  </a:lnTo>
                  <a:lnTo>
                    <a:pt x="16461" y="2425"/>
                  </a:lnTo>
                  <a:lnTo>
                    <a:pt x="16411" y="2436"/>
                  </a:lnTo>
                  <a:lnTo>
                    <a:pt x="16351" y="2436"/>
                  </a:lnTo>
                  <a:lnTo>
                    <a:pt x="16345" y="2425"/>
                  </a:lnTo>
                  <a:lnTo>
                    <a:pt x="16345" y="2414"/>
                  </a:lnTo>
                  <a:lnTo>
                    <a:pt x="16351" y="2408"/>
                  </a:lnTo>
                  <a:lnTo>
                    <a:pt x="16370" y="2381"/>
                  </a:lnTo>
                  <a:lnTo>
                    <a:pt x="16404" y="2354"/>
                  </a:lnTo>
                  <a:lnTo>
                    <a:pt x="16499" y="2278"/>
                  </a:lnTo>
                  <a:lnTo>
                    <a:pt x="16533" y="2251"/>
                  </a:lnTo>
                  <a:lnTo>
                    <a:pt x="16577" y="2196"/>
                  </a:lnTo>
                  <a:lnTo>
                    <a:pt x="16621" y="2153"/>
                  </a:lnTo>
                  <a:lnTo>
                    <a:pt x="16653" y="2131"/>
                  </a:lnTo>
                  <a:lnTo>
                    <a:pt x="16693" y="2109"/>
                  </a:lnTo>
                  <a:lnTo>
                    <a:pt x="16737" y="2082"/>
                  </a:lnTo>
                  <a:lnTo>
                    <a:pt x="16769" y="2050"/>
                  </a:lnTo>
                  <a:lnTo>
                    <a:pt x="16781" y="2033"/>
                  </a:lnTo>
                  <a:lnTo>
                    <a:pt x="16791" y="2012"/>
                  </a:lnTo>
                  <a:lnTo>
                    <a:pt x="16803" y="1979"/>
                  </a:lnTo>
                  <a:lnTo>
                    <a:pt x="16807" y="1941"/>
                  </a:lnTo>
                  <a:lnTo>
                    <a:pt x="16807" y="1903"/>
                  </a:lnTo>
                  <a:lnTo>
                    <a:pt x="16803" y="1870"/>
                  </a:lnTo>
                  <a:lnTo>
                    <a:pt x="16794" y="1843"/>
                  </a:lnTo>
                  <a:lnTo>
                    <a:pt x="16785" y="1821"/>
                  </a:lnTo>
                  <a:lnTo>
                    <a:pt x="16772" y="1805"/>
                  </a:lnTo>
                  <a:lnTo>
                    <a:pt x="16759" y="1794"/>
                  </a:lnTo>
                  <a:lnTo>
                    <a:pt x="16747" y="1789"/>
                  </a:lnTo>
                  <a:lnTo>
                    <a:pt x="16715" y="1772"/>
                  </a:lnTo>
                  <a:lnTo>
                    <a:pt x="16700" y="1756"/>
                  </a:lnTo>
                  <a:lnTo>
                    <a:pt x="16681" y="1734"/>
                  </a:lnTo>
                  <a:lnTo>
                    <a:pt x="16659" y="1713"/>
                  </a:lnTo>
                  <a:lnTo>
                    <a:pt x="16640" y="1696"/>
                  </a:lnTo>
                  <a:lnTo>
                    <a:pt x="16599" y="1696"/>
                  </a:lnTo>
                  <a:lnTo>
                    <a:pt x="16552" y="1702"/>
                  </a:lnTo>
                  <a:lnTo>
                    <a:pt x="16530" y="1702"/>
                  </a:lnTo>
                  <a:lnTo>
                    <a:pt x="16502" y="1696"/>
                  </a:lnTo>
                  <a:lnTo>
                    <a:pt x="16480" y="1691"/>
                  </a:lnTo>
                  <a:lnTo>
                    <a:pt x="16467" y="1691"/>
                  </a:lnTo>
                  <a:lnTo>
                    <a:pt x="16458" y="1696"/>
                  </a:lnTo>
                  <a:lnTo>
                    <a:pt x="16448" y="1707"/>
                  </a:lnTo>
                  <a:lnTo>
                    <a:pt x="16442" y="1718"/>
                  </a:lnTo>
                  <a:lnTo>
                    <a:pt x="16429" y="1729"/>
                  </a:lnTo>
                  <a:lnTo>
                    <a:pt x="16411" y="1740"/>
                  </a:lnTo>
                  <a:lnTo>
                    <a:pt x="16385" y="1745"/>
                  </a:lnTo>
                  <a:lnTo>
                    <a:pt x="16351" y="1751"/>
                  </a:lnTo>
                  <a:lnTo>
                    <a:pt x="16345" y="1751"/>
                  </a:lnTo>
                  <a:lnTo>
                    <a:pt x="16345" y="1745"/>
                  </a:lnTo>
                  <a:lnTo>
                    <a:pt x="16354" y="1729"/>
                  </a:lnTo>
                  <a:lnTo>
                    <a:pt x="16385" y="1685"/>
                  </a:lnTo>
                  <a:lnTo>
                    <a:pt x="16392" y="1675"/>
                  </a:lnTo>
                  <a:lnTo>
                    <a:pt x="16392" y="1664"/>
                  </a:lnTo>
                  <a:lnTo>
                    <a:pt x="16389" y="1653"/>
                  </a:lnTo>
                  <a:lnTo>
                    <a:pt x="16379" y="1647"/>
                  </a:lnTo>
                  <a:lnTo>
                    <a:pt x="16363" y="1642"/>
                  </a:lnTo>
                  <a:lnTo>
                    <a:pt x="16338" y="1636"/>
                  </a:lnTo>
                  <a:lnTo>
                    <a:pt x="16291" y="1631"/>
                  </a:lnTo>
                  <a:lnTo>
                    <a:pt x="16263" y="1626"/>
                  </a:lnTo>
                  <a:lnTo>
                    <a:pt x="16244" y="1615"/>
                  </a:lnTo>
                  <a:lnTo>
                    <a:pt x="16241" y="1609"/>
                  </a:lnTo>
                  <a:lnTo>
                    <a:pt x="16247" y="1598"/>
                  </a:lnTo>
                  <a:lnTo>
                    <a:pt x="16260" y="1588"/>
                  </a:lnTo>
                  <a:lnTo>
                    <a:pt x="16304" y="1571"/>
                  </a:lnTo>
                  <a:lnTo>
                    <a:pt x="16313" y="1566"/>
                  </a:lnTo>
                  <a:lnTo>
                    <a:pt x="16319" y="1555"/>
                  </a:lnTo>
                  <a:lnTo>
                    <a:pt x="16319" y="1539"/>
                  </a:lnTo>
                  <a:lnTo>
                    <a:pt x="16313" y="1528"/>
                  </a:lnTo>
                  <a:lnTo>
                    <a:pt x="16304" y="1517"/>
                  </a:lnTo>
                  <a:lnTo>
                    <a:pt x="16279" y="1501"/>
                  </a:lnTo>
                  <a:lnTo>
                    <a:pt x="16244" y="1490"/>
                  </a:lnTo>
                  <a:lnTo>
                    <a:pt x="16203" y="1484"/>
                  </a:lnTo>
                  <a:lnTo>
                    <a:pt x="16181" y="1490"/>
                  </a:lnTo>
                  <a:lnTo>
                    <a:pt x="16156" y="1495"/>
                  </a:lnTo>
                  <a:lnTo>
                    <a:pt x="16134" y="1506"/>
                  </a:lnTo>
                  <a:lnTo>
                    <a:pt x="16109" y="1522"/>
                  </a:lnTo>
                  <a:lnTo>
                    <a:pt x="16052" y="1571"/>
                  </a:lnTo>
                  <a:lnTo>
                    <a:pt x="16033" y="1593"/>
                  </a:lnTo>
                  <a:lnTo>
                    <a:pt x="16018" y="1615"/>
                  </a:lnTo>
                  <a:lnTo>
                    <a:pt x="16005" y="1636"/>
                  </a:lnTo>
                  <a:lnTo>
                    <a:pt x="15999" y="1653"/>
                  </a:lnTo>
                  <a:lnTo>
                    <a:pt x="15989" y="1680"/>
                  </a:lnTo>
                  <a:lnTo>
                    <a:pt x="15986" y="1702"/>
                  </a:lnTo>
                  <a:lnTo>
                    <a:pt x="15980" y="1723"/>
                  </a:lnTo>
                  <a:lnTo>
                    <a:pt x="15977" y="1729"/>
                  </a:lnTo>
                  <a:lnTo>
                    <a:pt x="15967" y="1734"/>
                  </a:lnTo>
                  <a:lnTo>
                    <a:pt x="15942" y="1740"/>
                  </a:lnTo>
                  <a:lnTo>
                    <a:pt x="15892" y="1740"/>
                  </a:lnTo>
                  <a:lnTo>
                    <a:pt x="15870" y="1745"/>
                  </a:lnTo>
                  <a:lnTo>
                    <a:pt x="15864" y="1751"/>
                  </a:lnTo>
                  <a:lnTo>
                    <a:pt x="15864" y="1756"/>
                  </a:lnTo>
                  <a:lnTo>
                    <a:pt x="15867" y="1761"/>
                  </a:lnTo>
                  <a:lnTo>
                    <a:pt x="15870" y="1772"/>
                  </a:lnTo>
                  <a:lnTo>
                    <a:pt x="15870" y="1778"/>
                  </a:lnTo>
                  <a:lnTo>
                    <a:pt x="15864" y="1789"/>
                  </a:lnTo>
                  <a:lnTo>
                    <a:pt x="15842" y="1805"/>
                  </a:lnTo>
                  <a:lnTo>
                    <a:pt x="15747" y="1838"/>
                  </a:lnTo>
                  <a:lnTo>
                    <a:pt x="15719" y="1838"/>
                  </a:lnTo>
                  <a:lnTo>
                    <a:pt x="15716" y="1832"/>
                  </a:lnTo>
                  <a:lnTo>
                    <a:pt x="15716" y="1810"/>
                  </a:lnTo>
                  <a:lnTo>
                    <a:pt x="15713" y="1805"/>
                  </a:lnTo>
                  <a:lnTo>
                    <a:pt x="15707" y="1800"/>
                  </a:lnTo>
                  <a:lnTo>
                    <a:pt x="15697" y="1794"/>
                  </a:lnTo>
                  <a:lnTo>
                    <a:pt x="15659" y="1794"/>
                  </a:lnTo>
                  <a:lnTo>
                    <a:pt x="15593" y="1805"/>
                  </a:lnTo>
                  <a:lnTo>
                    <a:pt x="15531" y="1821"/>
                  </a:lnTo>
                  <a:lnTo>
                    <a:pt x="15512" y="1832"/>
                  </a:lnTo>
                  <a:lnTo>
                    <a:pt x="15493" y="1848"/>
                  </a:lnTo>
                  <a:lnTo>
                    <a:pt x="15490" y="1859"/>
                  </a:lnTo>
                  <a:lnTo>
                    <a:pt x="15493" y="1876"/>
                  </a:lnTo>
                  <a:lnTo>
                    <a:pt x="15496" y="1881"/>
                  </a:lnTo>
                  <a:lnTo>
                    <a:pt x="15493" y="1892"/>
                  </a:lnTo>
                  <a:lnTo>
                    <a:pt x="15490" y="1897"/>
                  </a:lnTo>
                  <a:lnTo>
                    <a:pt x="15471" y="1914"/>
                  </a:lnTo>
                  <a:lnTo>
                    <a:pt x="15449" y="1919"/>
                  </a:lnTo>
                  <a:lnTo>
                    <a:pt x="15380" y="1930"/>
                  </a:lnTo>
                  <a:lnTo>
                    <a:pt x="15304" y="1946"/>
                  </a:lnTo>
                  <a:lnTo>
                    <a:pt x="15257" y="1957"/>
                  </a:lnTo>
                  <a:lnTo>
                    <a:pt x="15226" y="1974"/>
                  </a:lnTo>
                  <a:lnTo>
                    <a:pt x="15210" y="1990"/>
                  </a:lnTo>
                  <a:lnTo>
                    <a:pt x="15200" y="2006"/>
                  </a:lnTo>
                  <a:lnTo>
                    <a:pt x="15188" y="2017"/>
                  </a:lnTo>
                  <a:lnTo>
                    <a:pt x="15169" y="2028"/>
                  </a:lnTo>
                  <a:lnTo>
                    <a:pt x="15134" y="2033"/>
                  </a:lnTo>
                  <a:lnTo>
                    <a:pt x="15097" y="2044"/>
                  </a:lnTo>
                  <a:lnTo>
                    <a:pt x="15081" y="2055"/>
                  </a:lnTo>
                  <a:lnTo>
                    <a:pt x="15068" y="2066"/>
                  </a:lnTo>
                  <a:lnTo>
                    <a:pt x="15056" y="2082"/>
                  </a:lnTo>
                  <a:lnTo>
                    <a:pt x="15046" y="2099"/>
                  </a:lnTo>
                  <a:lnTo>
                    <a:pt x="15040" y="2115"/>
                  </a:lnTo>
                  <a:lnTo>
                    <a:pt x="15034" y="2147"/>
                  </a:lnTo>
                  <a:lnTo>
                    <a:pt x="15034" y="2164"/>
                  </a:lnTo>
                  <a:lnTo>
                    <a:pt x="15037" y="2180"/>
                  </a:lnTo>
                  <a:lnTo>
                    <a:pt x="15040" y="2191"/>
                  </a:lnTo>
                  <a:lnTo>
                    <a:pt x="15046" y="2202"/>
                  </a:lnTo>
                  <a:lnTo>
                    <a:pt x="15065" y="2224"/>
                  </a:lnTo>
                  <a:lnTo>
                    <a:pt x="15075" y="2224"/>
                  </a:lnTo>
                  <a:lnTo>
                    <a:pt x="15094" y="2229"/>
                  </a:lnTo>
                  <a:lnTo>
                    <a:pt x="15106" y="2240"/>
                  </a:lnTo>
                  <a:lnTo>
                    <a:pt x="15109" y="2251"/>
                  </a:lnTo>
                  <a:lnTo>
                    <a:pt x="15106" y="2262"/>
                  </a:lnTo>
                  <a:lnTo>
                    <a:pt x="15094" y="2278"/>
                  </a:lnTo>
                  <a:lnTo>
                    <a:pt x="15078" y="2289"/>
                  </a:lnTo>
                  <a:lnTo>
                    <a:pt x="15053" y="2305"/>
                  </a:lnTo>
                  <a:lnTo>
                    <a:pt x="15024" y="2316"/>
                  </a:lnTo>
                  <a:lnTo>
                    <a:pt x="14971" y="2332"/>
                  </a:lnTo>
                  <a:lnTo>
                    <a:pt x="14921" y="2338"/>
                  </a:lnTo>
                  <a:lnTo>
                    <a:pt x="14820" y="2343"/>
                  </a:lnTo>
                  <a:lnTo>
                    <a:pt x="14776" y="2343"/>
                  </a:lnTo>
                  <a:lnTo>
                    <a:pt x="14738" y="2354"/>
                  </a:lnTo>
                  <a:lnTo>
                    <a:pt x="14707" y="2365"/>
                  </a:lnTo>
                  <a:lnTo>
                    <a:pt x="14688" y="2398"/>
                  </a:lnTo>
                  <a:lnTo>
                    <a:pt x="14679" y="2425"/>
                  </a:lnTo>
                  <a:lnTo>
                    <a:pt x="14676" y="2430"/>
                  </a:lnTo>
                  <a:lnTo>
                    <a:pt x="14679" y="2441"/>
                  </a:lnTo>
                  <a:lnTo>
                    <a:pt x="14685" y="2447"/>
                  </a:lnTo>
                  <a:lnTo>
                    <a:pt x="14698" y="2452"/>
                  </a:lnTo>
                  <a:lnTo>
                    <a:pt x="14716" y="2474"/>
                  </a:lnTo>
                  <a:lnTo>
                    <a:pt x="14720" y="2485"/>
                  </a:lnTo>
                  <a:lnTo>
                    <a:pt x="14720" y="2495"/>
                  </a:lnTo>
                  <a:lnTo>
                    <a:pt x="14716" y="2512"/>
                  </a:lnTo>
                  <a:lnTo>
                    <a:pt x="14710" y="2528"/>
                  </a:lnTo>
                  <a:lnTo>
                    <a:pt x="14704" y="2550"/>
                  </a:lnTo>
                  <a:lnTo>
                    <a:pt x="14704" y="2577"/>
                  </a:lnTo>
                  <a:lnTo>
                    <a:pt x="14710" y="2588"/>
                  </a:lnTo>
                  <a:lnTo>
                    <a:pt x="14723" y="2599"/>
                  </a:lnTo>
                  <a:lnTo>
                    <a:pt x="14745" y="2604"/>
                  </a:lnTo>
                  <a:lnTo>
                    <a:pt x="14764" y="2610"/>
                  </a:lnTo>
                  <a:lnTo>
                    <a:pt x="14786" y="2615"/>
                  </a:lnTo>
                  <a:lnTo>
                    <a:pt x="14792" y="2626"/>
                  </a:lnTo>
                  <a:lnTo>
                    <a:pt x="14801" y="2631"/>
                  </a:lnTo>
                  <a:lnTo>
                    <a:pt x="14804" y="2648"/>
                  </a:lnTo>
                  <a:lnTo>
                    <a:pt x="14808" y="2659"/>
                  </a:lnTo>
                  <a:lnTo>
                    <a:pt x="14808" y="2675"/>
                  </a:lnTo>
                  <a:lnTo>
                    <a:pt x="14814" y="2686"/>
                  </a:lnTo>
                  <a:lnTo>
                    <a:pt x="14817" y="2697"/>
                  </a:lnTo>
                  <a:lnTo>
                    <a:pt x="14826" y="2702"/>
                  </a:lnTo>
                  <a:lnTo>
                    <a:pt x="14845" y="2707"/>
                  </a:lnTo>
                  <a:lnTo>
                    <a:pt x="14864" y="2707"/>
                  </a:lnTo>
                  <a:lnTo>
                    <a:pt x="14880" y="2713"/>
                  </a:lnTo>
                  <a:lnTo>
                    <a:pt x="14886" y="2718"/>
                  </a:lnTo>
                  <a:lnTo>
                    <a:pt x="14889" y="2724"/>
                  </a:lnTo>
                  <a:lnTo>
                    <a:pt x="14892" y="2735"/>
                  </a:lnTo>
                  <a:lnTo>
                    <a:pt x="14892" y="2751"/>
                  </a:lnTo>
                  <a:lnTo>
                    <a:pt x="14889" y="2767"/>
                  </a:lnTo>
                  <a:lnTo>
                    <a:pt x="14883" y="2794"/>
                  </a:lnTo>
                  <a:lnTo>
                    <a:pt x="14877" y="2816"/>
                  </a:lnTo>
                  <a:lnTo>
                    <a:pt x="14877" y="2838"/>
                  </a:lnTo>
                  <a:lnTo>
                    <a:pt x="14874" y="2854"/>
                  </a:lnTo>
                  <a:lnTo>
                    <a:pt x="14877" y="2871"/>
                  </a:lnTo>
                  <a:lnTo>
                    <a:pt x="14883" y="2898"/>
                  </a:lnTo>
                  <a:lnTo>
                    <a:pt x="14896" y="2920"/>
                  </a:lnTo>
                  <a:lnTo>
                    <a:pt x="14905" y="2941"/>
                  </a:lnTo>
                  <a:lnTo>
                    <a:pt x="14908" y="2952"/>
                  </a:lnTo>
                  <a:lnTo>
                    <a:pt x="14908" y="2974"/>
                  </a:lnTo>
                  <a:lnTo>
                    <a:pt x="14905" y="2990"/>
                  </a:lnTo>
                  <a:lnTo>
                    <a:pt x="14899" y="3006"/>
                  </a:lnTo>
                  <a:lnTo>
                    <a:pt x="14886" y="3023"/>
                  </a:lnTo>
                  <a:lnTo>
                    <a:pt x="14864" y="3050"/>
                  </a:lnTo>
                  <a:lnTo>
                    <a:pt x="14861" y="3050"/>
                  </a:lnTo>
                  <a:lnTo>
                    <a:pt x="14858" y="3045"/>
                  </a:lnTo>
                  <a:lnTo>
                    <a:pt x="14858" y="3023"/>
                  </a:lnTo>
                  <a:lnTo>
                    <a:pt x="14864" y="2985"/>
                  </a:lnTo>
                  <a:lnTo>
                    <a:pt x="14867" y="2947"/>
                  </a:lnTo>
                  <a:lnTo>
                    <a:pt x="14867" y="2909"/>
                  </a:lnTo>
                  <a:lnTo>
                    <a:pt x="14864" y="2898"/>
                  </a:lnTo>
                  <a:lnTo>
                    <a:pt x="14858" y="2892"/>
                  </a:lnTo>
                  <a:lnTo>
                    <a:pt x="14848" y="2887"/>
                  </a:lnTo>
                  <a:lnTo>
                    <a:pt x="14823" y="2898"/>
                  </a:lnTo>
                  <a:lnTo>
                    <a:pt x="14814" y="2903"/>
                  </a:lnTo>
                  <a:lnTo>
                    <a:pt x="14811" y="2898"/>
                  </a:lnTo>
                  <a:lnTo>
                    <a:pt x="14811" y="2892"/>
                  </a:lnTo>
                  <a:lnTo>
                    <a:pt x="14820" y="2865"/>
                  </a:lnTo>
                  <a:lnTo>
                    <a:pt x="14836" y="2833"/>
                  </a:lnTo>
                  <a:lnTo>
                    <a:pt x="14848" y="2800"/>
                  </a:lnTo>
                  <a:lnTo>
                    <a:pt x="14852" y="2784"/>
                  </a:lnTo>
                  <a:lnTo>
                    <a:pt x="14855" y="2773"/>
                  </a:lnTo>
                  <a:lnTo>
                    <a:pt x="14852" y="2762"/>
                  </a:lnTo>
                  <a:lnTo>
                    <a:pt x="14845" y="2751"/>
                  </a:lnTo>
                  <a:lnTo>
                    <a:pt x="14836" y="2746"/>
                  </a:lnTo>
                  <a:lnTo>
                    <a:pt x="14817" y="2746"/>
                  </a:lnTo>
                  <a:lnTo>
                    <a:pt x="14786" y="2740"/>
                  </a:lnTo>
                  <a:lnTo>
                    <a:pt x="14760" y="2729"/>
                  </a:lnTo>
                  <a:lnTo>
                    <a:pt x="14742" y="2713"/>
                  </a:lnTo>
                  <a:lnTo>
                    <a:pt x="14729" y="2691"/>
                  </a:lnTo>
                  <a:lnTo>
                    <a:pt x="14713" y="2669"/>
                  </a:lnTo>
                  <a:lnTo>
                    <a:pt x="14691" y="2648"/>
                  </a:lnTo>
                  <a:lnTo>
                    <a:pt x="14663" y="2626"/>
                  </a:lnTo>
                  <a:lnTo>
                    <a:pt x="14622" y="2615"/>
                  </a:lnTo>
                  <a:lnTo>
                    <a:pt x="14597" y="2610"/>
                  </a:lnTo>
                  <a:lnTo>
                    <a:pt x="14575" y="2604"/>
                  </a:lnTo>
                  <a:lnTo>
                    <a:pt x="14556" y="2610"/>
                  </a:lnTo>
                  <a:lnTo>
                    <a:pt x="14531" y="2620"/>
                  </a:lnTo>
                  <a:lnTo>
                    <a:pt x="14522" y="2631"/>
                  </a:lnTo>
                  <a:lnTo>
                    <a:pt x="14512" y="2648"/>
                  </a:lnTo>
                  <a:lnTo>
                    <a:pt x="14506" y="2669"/>
                  </a:lnTo>
                  <a:lnTo>
                    <a:pt x="14503" y="2686"/>
                  </a:lnTo>
                  <a:lnTo>
                    <a:pt x="14500" y="2697"/>
                  </a:lnTo>
                  <a:lnTo>
                    <a:pt x="14487" y="2697"/>
                  </a:lnTo>
                  <a:lnTo>
                    <a:pt x="14465" y="2686"/>
                  </a:lnTo>
                  <a:lnTo>
                    <a:pt x="14443" y="2686"/>
                  </a:lnTo>
                  <a:lnTo>
                    <a:pt x="14427" y="2691"/>
                  </a:lnTo>
                  <a:lnTo>
                    <a:pt x="14415" y="2707"/>
                  </a:lnTo>
                  <a:lnTo>
                    <a:pt x="14412" y="2718"/>
                  </a:lnTo>
                  <a:lnTo>
                    <a:pt x="14412" y="2735"/>
                  </a:lnTo>
                  <a:lnTo>
                    <a:pt x="14415" y="2751"/>
                  </a:lnTo>
                  <a:lnTo>
                    <a:pt x="14434" y="2773"/>
                  </a:lnTo>
                  <a:lnTo>
                    <a:pt x="14462" y="2794"/>
                  </a:lnTo>
                  <a:lnTo>
                    <a:pt x="14490" y="2811"/>
                  </a:lnTo>
                  <a:lnTo>
                    <a:pt x="14506" y="2827"/>
                  </a:lnTo>
                  <a:lnTo>
                    <a:pt x="14512" y="2838"/>
                  </a:lnTo>
                  <a:lnTo>
                    <a:pt x="14506" y="2843"/>
                  </a:lnTo>
                  <a:lnTo>
                    <a:pt x="14490" y="2849"/>
                  </a:lnTo>
                  <a:lnTo>
                    <a:pt x="14468" y="2849"/>
                  </a:lnTo>
                  <a:lnTo>
                    <a:pt x="14408" y="2838"/>
                  </a:lnTo>
                  <a:lnTo>
                    <a:pt x="14383" y="2827"/>
                  </a:lnTo>
                  <a:lnTo>
                    <a:pt x="14377" y="2816"/>
                  </a:lnTo>
                  <a:lnTo>
                    <a:pt x="14371" y="2784"/>
                  </a:lnTo>
                  <a:lnTo>
                    <a:pt x="14371" y="2767"/>
                  </a:lnTo>
                  <a:lnTo>
                    <a:pt x="14377" y="2729"/>
                  </a:lnTo>
                  <a:lnTo>
                    <a:pt x="14390" y="2642"/>
                  </a:lnTo>
                  <a:lnTo>
                    <a:pt x="14393" y="2599"/>
                  </a:lnTo>
                  <a:lnTo>
                    <a:pt x="14386" y="2566"/>
                  </a:lnTo>
                  <a:lnTo>
                    <a:pt x="14374" y="2539"/>
                  </a:lnTo>
                  <a:lnTo>
                    <a:pt x="14364" y="2517"/>
                  </a:lnTo>
                  <a:lnTo>
                    <a:pt x="14346" y="2501"/>
                  </a:lnTo>
                  <a:lnTo>
                    <a:pt x="14339" y="2506"/>
                  </a:lnTo>
                  <a:lnTo>
                    <a:pt x="14336" y="2523"/>
                  </a:lnTo>
                  <a:lnTo>
                    <a:pt x="14336" y="2550"/>
                  </a:lnTo>
                  <a:lnTo>
                    <a:pt x="14342" y="2588"/>
                  </a:lnTo>
                  <a:lnTo>
                    <a:pt x="14346" y="2615"/>
                  </a:lnTo>
                  <a:lnTo>
                    <a:pt x="14346" y="2637"/>
                  </a:lnTo>
                  <a:lnTo>
                    <a:pt x="14339" y="2659"/>
                  </a:lnTo>
                  <a:lnTo>
                    <a:pt x="14330" y="2675"/>
                  </a:lnTo>
                  <a:lnTo>
                    <a:pt x="14320" y="2686"/>
                  </a:lnTo>
                  <a:lnTo>
                    <a:pt x="14308" y="2697"/>
                  </a:lnTo>
                  <a:lnTo>
                    <a:pt x="14280" y="2713"/>
                  </a:lnTo>
                  <a:lnTo>
                    <a:pt x="14254" y="2729"/>
                  </a:lnTo>
                  <a:lnTo>
                    <a:pt x="14245" y="2740"/>
                  </a:lnTo>
                  <a:lnTo>
                    <a:pt x="14239" y="2751"/>
                  </a:lnTo>
                  <a:lnTo>
                    <a:pt x="14232" y="2767"/>
                  </a:lnTo>
                  <a:lnTo>
                    <a:pt x="14232" y="2784"/>
                  </a:lnTo>
                  <a:lnTo>
                    <a:pt x="14239" y="2805"/>
                  </a:lnTo>
                  <a:lnTo>
                    <a:pt x="14248" y="2833"/>
                  </a:lnTo>
                  <a:lnTo>
                    <a:pt x="14286" y="2903"/>
                  </a:lnTo>
                  <a:lnTo>
                    <a:pt x="14295" y="2930"/>
                  </a:lnTo>
                  <a:lnTo>
                    <a:pt x="14302" y="2952"/>
                  </a:lnTo>
                  <a:lnTo>
                    <a:pt x="14302" y="2974"/>
                  </a:lnTo>
                  <a:lnTo>
                    <a:pt x="14298" y="2996"/>
                  </a:lnTo>
                  <a:lnTo>
                    <a:pt x="14289" y="3023"/>
                  </a:lnTo>
                  <a:lnTo>
                    <a:pt x="14273" y="3061"/>
                  </a:lnTo>
                  <a:lnTo>
                    <a:pt x="14258" y="3093"/>
                  </a:lnTo>
                  <a:lnTo>
                    <a:pt x="14251" y="3121"/>
                  </a:lnTo>
                  <a:lnTo>
                    <a:pt x="14251" y="3142"/>
                  </a:lnTo>
                  <a:lnTo>
                    <a:pt x="14254" y="3159"/>
                  </a:lnTo>
                  <a:lnTo>
                    <a:pt x="14267" y="3186"/>
                  </a:lnTo>
                  <a:lnTo>
                    <a:pt x="14270" y="3208"/>
                  </a:lnTo>
                  <a:lnTo>
                    <a:pt x="14273" y="3235"/>
                  </a:lnTo>
                  <a:lnTo>
                    <a:pt x="14273" y="3251"/>
                  </a:lnTo>
                  <a:lnTo>
                    <a:pt x="14276" y="3257"/>
                  </a:lnTo>
                  <a:lnTo>
                    <a:pt x="14289" y="3267"/>
                  </a:lnTo>
                  <a:lnTo>
                    <a:pt x="14311" y="3262"/>
                  </a:lnTo>
                  <a:lnTo>
                    <a:pt x="14336" y="3251"/>
                  </a:lnTo>
                  <a:lnTo>
                    <a:pt x="14368" y="3240"/>
                  </a:lnTo>
                  <a:lnTo>
                    <a:pt x="14402" y="3235"/>
                  </a:lnTo>
                  <a:lnTo>
                    <a:pt x="14440" y="3246"/>
                  </a:lnTo>
                  <a:lnTo>
                    <a:pt x="14456" y="3257"/>
                  </a:lnTo>
                  <a:lnTo>
                    <a:pt x="14474" y="3273"/>
                  </a:lnTo>
                  <a:lnTo>
                    <a:pt x="14503" y="3306"/>
                  </a:lnTo>
                  <a:lnTo>
                    <a:pt x="14522" y="3333"/>
                  </a:lnTo>
                  <a:lnTo>
                    <a:pt x="14531" y="3360"/>
                  </a:lnTo>
                  <a:lnTo>
                    <a:pt x="14534" y="3376"/>
                  </a:lnTo>
                  <a:lnTo>
                    <a:pt x="14534" y="3392"/>
                  </a:lnTo>
                  <a:lnTo>
                    <a:pt x="14531" y="3409"/>
                  </a:lnTo>
                  <a:lnTo>
                    <a:pt x="14518" y="3436"/>
                  </a:lnTo>
                  <a:lnTo>
                    <a:pt x="14509" y="3474"/>
                  </a:lnTo>
                  <a:lnTo>
                    <a:pt x="14496" y="3512"/>
                  </a:lnTo>
                  <a:lnTo>
                    <a:pt x="14490" y="3523"/>
                  </a:lnTo>
                  <a:lnTo>
                    <a:pt x="14487" y="3523"/>
                  </a:lnTo>
                  <a:lnTo>
                    <a:pt x="14487" y="3512"/>
                  </a:lnTo>
                  <a:lnTo>
                    <a:pt x="14490" y="3479"/>
                  </a:lnTo>
                  <a:lnTo>
                    <a:pt x="14493" y="3441"/>
                  </a:lnTo>
                  <a:lnTo>
                    <a:pt x="14493" y="3403"/>
                  </a:lnTo>
                  <a:lnTo>
                    <a:pt x="14487" y="3365"/>
                  </a:lnTo>
                  <a:lnTo>
                    <a:pt x="14478" y="3333"/>
                  </a:lnTo>
                  <a:lnTo>
                    <a:pt x="14468" y="3316"/>
                  </a:lnTo>
                  <a:lnTo>
                    <a:pt x="14449" y="3295"/>
                  </a:lnTo>
                  <a:lnTo>
                    <a:pt x="14437" y="3289"/>
                  </a:lnTo>
                  <a:lnTo>
                    <a:pt x="14405" y="3289"/>
                  </a:lnTo>
                  <a:lnTo>
                    <a:pt x="14386" y="3295"/>
                  </a:lnTo>
                  <a:lnTo>
                    <a:pt x="14349" y="3316"/>
                  </a:lnTo>
                  <a:lnTo>
                    <a:pt x="14336" y="3327"/>
                  </a:lnTo>
                  <a:lnTo>
                    <a:pt x="14327" y="3344"/>
                  </a:lnTo>
                  <a:lnTo>
                    <a:pt x="14320" y="3360"/>
                  </a:lnTo>
                  <a:lnTo>
                    <a:pt x="14317" y="3376"/>
                  </a:lnTo>
                  <a:lnTo>
                    <a:pt x="14317" y="3392"/>
                  </a:lnTo>
                  <a:lnTo>
                    <a:pt x="14324" y="3431"/>
                  </a:lnTo>
                  <a:lnTo>
                    <a:pt x="14336" y="3496"/>
                  </a:lnTo>
                  <a:lnTo>
                    <a:pt x="14336" y="3512"/>
                  </a:lnTo>
                  <a:lnTo>
                    <a:pt x="14333" y="3523"/>
                  </a:lnTo>
                  <a:lnTo>
                    <a:pt x="14327" y="3539"/>
                  </a:lnTo>
                  <a:lnTo>
                    <a:pt x="14317" y="3545"/>
                  </a:lnTo>
                  <a:lnTo>
                    <a:pt x="14298" y="3566"/>
                  </a:lnTo>
                  <a:lnTo>
                    <a:pt x="14286" y="3588"/>
                  </a:lnTo>
                  <a:lnTo>
                    <a:pt x="14280" y="3610"/>
                  </a:lnTo>
                  <a:lnTo>
                    <a:pt x="14273" y="3653"/>
                  </a:lnTo>
                  <a:lnTo>
                    <a:pt x="14267" y="3675"/>
                  </a:lnTo>
                  <a:lnTo>
                    <a:pt x="14251" y="3697"/>
                  </a:lnTo>
                  <a:lnTo>
                    <a:pt x="14207" y="3740"/>
                  </a:lnTo>
                  <a:lnTo>
                    <a:pt x="14195" y="3757"/>
                  </a:lnTo>
                  <a:lnTo>
                    <a:pt x="14182" y="3795"/>
                  </a:lnTo>
                  <a:lnTo>
                    <a:pt x="14173" y="3806"/>
                  </a:lnTo>
                  <a:lnTo>
                    <a:pt x="14154" y="3811"/>
                  </a:lnTo>
                  <a:lnTo>
                    <a:pt x="14125" y="3806"/>
                  </a:lnTo>
                  <a:lnTo>
                    <a:pt x="14078" y="3789"/>
                  </a:lnTo>
                  <a:lnTo>
                    <a:pt x="14037" y="3779"/>
                  </a:lnTo>
                  <a:lnTo>
                    <a:pt x="14025" y="3768"/>
                  </a:lnTo>
                  <a:lnTo>
                    <a:pt x="14025" y="3762"/>
                  </a:lnTo>
                  <a:lnTo>
                    <a:pt x="14031" y="3762"/>
                  </a:lnTo>
                  <a:lnTo>
                    <a:pt x="14053" y="3751"/>
                  </a:lnTo>
                  <a:lnTo>
                    <a:pt x="14081" y="3735"/>
                  </a:lnTo>
                  <a:lnTo>
                    <a:pt x="14116" y="3719"/>
                  </a:lnTo>
                  <a:lnTo>
                    <a:pt x="14147" y="3686"/>
                  </a:lnTo>
                  <a:lnTo>
                    <a:pt x="14160" y="3664"/>
                  </a:lnTo>
                  <a:lnTo>
                    <a:pt x="14169" y="3637"/>
                  </a:lnTo>
                  <a:lnTo>
                    <a:pt x="14185" y="3594"/>
                  </a:lnTo>
                  <a:lnTo>
                    <a:pt x="14198" y="3566"/>
                  </a:lnTo>
                  <a:lnTo>
                    <a:pt x="14210" y="3550"/>
                  </a:lnTo>
                  <a:lnTo>
                    <a:pt x="14220" y="3539"/>
                  </a:lnTo>
                  <a:lnTo>
                    <a:pt x="14229" y="3534"/>
                  </a:lnTo>
                  <a:lnTo>
                    <a:pt x="14236" y="3518"/>
                  </a:lnTo>
                  <a:lnTo>
                    <a:pt x="14242" y="3496"/>
                  </a:lnTo>
                  <a:lnTo>
                    <a:pt x="14248" y="3458"/>
                  </a:lnTo>
                  <a:lnTo>
                    <a:pt x="14248" y="3414"/>
                  </a:lnTo>
                  <a:lnTo>
                    <a:pt x="14242" y="3382"/>
                  </a:lnTo>
                  <a:lnTo>
                    <a:pt x="14232" y="3354"/>
                  </a:lnTo>
                  <a:lnTo>
                    <a:pt x="14207" y="3300"/>
                  </a:lnTo>
                  <a:lnTo>
                    <a:pt x="14198" y="3267"/>
                  </a:lnTo>
                  <a:lnTo>
                    <a:pt x="14192" y="3224"/>
                  </a:lnTo>
                  <a:lnTo>
                    <a:pt x="14195" y="3170"/>
                  </a:lnTo>
                  <a:lnTo>
                    <a:pt x="14204" y="3061"/>
                  </a:lnTo>
                  <a:lnTo>
                    <a:pt x="14210" y="2974"/>
                  </a:lnTo>
                  <a:lnTo>
                    <a:pt x="14207" y="2936"/>
                  </a:lnTo>
                  <a:lnTo>
                    <a:pt x="14201" y="2903"/>
                  </a:lnTo>
                  <a:lnTo>
                    <a:pt x="14188" y="2871"/>
                  </a:lnTo>
                  <a:lnTo>
                    <a:pt x="14151" y="2805"/>
                  </a:lnTo>
                  <a:lnTo>
                    <a:pt x="14147" y="2794"/>
                  </a:lnTo>
                  <a:lnTo>
                    <a:pt x="14147" y="2773"/>
                  </a:lnTo>
                  <a:lnTo>
                    <a:pt x="14154" y="2767"/>
                  </a:lnTo>
                  <a:lnTo>
                    <a:pt x="14166" y="2751"/>
                  </a:lnTo>
                  <a:lnTo>
                    <a:pt x="14182" y="2729"/>
                  </a:lnTo>
                  <a:lnTo>
                    <a:pt x="14198" y="2702"/>
                  </a:lnTo>
                  <a:lnTo>
                    <a:pt x="14210" y="2669"/>
                  </a:lnTo>
                  <a:lnTo>
                    <a:pt x="14214" y="2648"/>
                  </a:lnTo>
                  <a:lnTo>
                    <a:pt x="14214" y="2588"/>
                  </a:lnTo>
                  <a:lnTo>
                    <a:pt x="14201" y="2544"/>
                  </a:lnTo>
                  <a:lnTo>
                    <a:pt x="14192" y="2534"/>
                  </a:lnTo>
                  <a:lnTo>
                    <a:pt x="14166" y="2512"/>
                  </a:lnTo>
                  <a:lnTo>
                    <a:pt x="14135" y="2506"/>
                  </a:lnTo>
                  <a:lnTo>
                    <a:pt x="14069" y="2506"/>
                  </a:lnTo>
                  <a:lnTo>
                    <a:pt x="14037" y="2512"/>
                  </a:lnTo>
                  <a:lnTo>
                    <a:pt x="14012" y="2506"/>
                  </a:lnTo>
                  <a:lnTo>
                    <a:pt x="14000" y="2501"/>
                  </a:lnTo>
                  <a:lnTo>
                    <a:pt x="13987" y="2506"/>
                  </a:lnTo>
                  <a:lnTo>
                    <a:pt x="13971" y="2534"/>
                  </a:lnTo>
                  <a:lnTo>
                    <a:pt x="13959" y="2572"/>
                  </a:lnTo>
                  <a:lnTo>
                    <a:pt x="13949" y="2626"/>
                  </a:lnTo>
                  <a:lnTo>
                    <a:pt x="13924" y="2735"/>
                  </a:lnTo>
                  <a:lnTo>
                    <a:pt x="13915" y="2762"/>
                  </a:lnTo>
                  <a:lnTo>
                    <a:pt x="13902" y="2784"/>
                  </a:lnTo>
                  <a:lnTo>
                    <a:pt x="13890" y="2800"/>
                  </a:lnTo>
                  <a:lnTo>
                    <a:pt x="13871" y="2816"/>
                  </a:lnTo>
                  <a:lnTo>
                    <a:pt x="13836" y="2849"/>
                  </a:lnTo>
                  <a:lnTo>
                    <a:pt x="13827" y="2860"/>
                  </a:lnTo>
                  <a:lnTo>
                    <a:pt x="13821" y="2876"/>
                  </a:lnTo>
                  <a:lnTo>
                    <a:pt x="13817" y="2887"/>
                  </a:lnTo>
                  <a:lnTo>
                    <a:pt x="13821" y="2898"/>
                  </a:lnTo>
                  <a:lnTo>
                    <a:pt x="13830" y="2920"/>
                  </a:lnTo>
                  <a:lnTo>
                    <a:pt x="13843" y="2941"/>
                  </a:lnTo>
                  <a:lnTo>
                    <a:pt x="13849" y="2958"/>
                  </a:lnTo>
                  <a:lnTo>
                    <a:pt x="13852" y="2974"/>
                  </a:lnTo>
                  <a:lnTo>
                    <a:pt x="13855" y="2996"/>
                  </a:lnTo>
                  <a:lnTo>
                    <a:pt x="13852" y="3012"/>
                  </a:lnTo>
                  <a:lnTo>
                    <a:pt x="13849" y="3039"/>
                  </a:lnTo>
                  <a:lnTo>
                    <a:pt x="13830" y="3093"/>
                  </a:lnTo>
                  <a:lnTo>
                    <a:pt x="13827" y="3115"/>
                  </a:lnTo>
                  <a:lnTo>
                    <a:pt x="13830" y="3137"/>
                  </a:lnTo>
                  <a:lnTo>
                    <a:pt x="13836" y="3159"/>
                  </a:lnTo>
                  <a:lnTo>
                    <a:pt x="13861" y="3191"/>
                  </a:lnTo>
                  <a:lnTo>
                    <a:pt x="13896" y="3219"/>
                  </a:lnTo>
                  <a:lnTo>
                    <a:pt x="13927" y="3251"/>
                  </a:lnTo>
                  <a:lnTo>
                    <a:pt x="13943" y="3262"/>
                  </a:lnTo>
                  <a:lnTo>
                    <a:pt x="13953" y="3284"/>
                  </a:lnTo>
                  <a:lnTo>
                    <a:pt x="13962" y="3300"/>
                  </a:lnTo>
                  <a:lnTo>
                    <a:pt x="13965" y="3316"/>
                  </a:lnTo>
                  <a:lnTo>
                    <a:pt x="13965" y="3344"/>
                  </a:lnTo>
                  <a:lnTo>
                    <a:pt x="13956" y="3365"/>
                  </a:lnTo>
                  <a:lnTo>
                    <a:pt x="13940" y="3409"/>
                  </a:lnTo>
                  <a:lnTo>
                    <a:pt x="13934" y="3420"/>
                  </a:lnTo>
                  <a:lnTo>
                    <a:pt x="13927" y="3425"/>
                  </a:lnTo>
                  <a:lnTo>
                    <a:pt x="13921" y="3425"/>
                  </a:lnTo>
                  <a:lnTo>
                    <a:pt x="13915" y="3420"/>
                  </a:lnTo>
                  <a:lnTo>
                    <a:pt x="13899" y="3403"/>
                  </a:lnTo>
                  <a:lnTo>
                    <a:pt x="13877" y="3371"/>
                  </a:lnTo>
                  <a:lnTo>
                    <a:pt x="13839" y="3327"/>
                  </a:lnTo>
                  <a:lnTo>
                    <a:pt x="13786" y="3273"/>
                  </a:lnTo>
                  <a:lnTo>
                    <a:pt x="13755" y="3246"/>
                  </a:lnTo>
                  <a:lnTo>
                    <a:pt x="13714" y="3219"/>
                  </a:lnTo>
                  <a:lnTo>
                    <a:pt x="13670" y="3191"/>
                  </a:lnTo>
                  <a:lnTo>
                    <a:pt x="13632" y="3170"/>
                  </a:lnTo>
                  <a:lnTo>
                    <a:pt x="13597" y="3153"/>
                  </a:lnTo>
                  <a:lnTo>
                    <a:pt x="13563" y="3142"/>
                  </a:lnTo>
                  <a:lnTo>
                    <a:pt x="13535" y="3132"/>
                  </a:lnTo>
                  <a:lnTo>
                    <a:pt x="13465" y="3132"/>
                  </a:lnTo>
                  <a:lnTo>
                    <a:pt x="13447" y="3142"/>
                  </a:lnTo>
                  <a:lnTo>
                    <a:pt x="13434" y="3148"/>
                  </a:lnTo>
                  <a:lnTo>
                    <a:pt x="13425" y="3159"/>
                  </a:lnTo>
                  <a:lnTo>
                    <a:pt x="13418" y="3191"/>
                  </a:lnTo>
                  <a:lnTo>
                    <a:pt x="13418" y="3208"/>
                  </a:lnTo>
                  <a:lnTo>
                    <a:pt x="13425" y="3224"/>
                  </a:lnTo>
                  <a:lnTo>
                    <a:pt x="13434" y="3246"/>
                  </a:lnTo>
                  <a:lnTo>
                    <a:pt x="13440" y="3257"/>
                  </a:lnTo>
                  <a:lnTo>
                    <a:pt x="13440" y="3289"/>
                  </a:lnTo>
                  <a:lnTo>
                    <a:pt x="13437" y="3306"/>
                  </a:lnTo>
                  <a:lnTo>
                    <a:pt x="13425" y="3338"/>
                  </a:lnTo>
                  <a:lnTo>
                    <a:pt x="13406" y="3365"/>
                  </a:lnTo>
                  <a:lnTo>
                    <a:pt x="13387" y="3382"/>
                  </a:lnTo>
                  <a:lnTo>
                    <a:pt x="13377" y="3387"/>
                  </a:lnTo>
                  <a:lnTo>
                    <a:pt x="13368" y="3387"/>
                  </a:lnTo>
                  <a:lnTo>
                    <a:pt x="13359" y="3382"/>
                  </a:lnTo>
                  <a:lnTo>
                    <a:pt x="13352" y="3376"/>
                  </a:lnTo>
                  <a:lnTo>
                    <a:pt x="13349" y="3360"/>
                  </a:lnTo>
                  <a:lnTo>
                    <a:pt x="13349" y="3344"/>
                  </a:lnTo>
                  <a:lnTo>
                    <a:pt x="13346" y="3306"/>
                  </a:lnTo>
                  <a:lnTo>
                    <a:pt x="13343" y="3284"/>
                  </a:lnTo>
                  <a:lnTo>
                    <a:pt x="13337" y="3278"/>
                  </a:lnTo>
                  <a:lnTo>
                    <a:pt x="13324" y="3278"/>
                  </a:lnTo>
                  <a:lnTo>
                    <a:pt x="13311" y="3284"/>
                  </a:lnTo>
                  <a:lnTo>
                    <a:pt x="13293" y="3300"/>
                  </a:lnTo>
                  <a:lnTo>
                    <a:pt x="13249" y="3354"/>
                  </a:lnTo>
                  <a:lnTo>
                    <a:pt x="13227" y="3376"/>
                  </a:lnTo>
                  <a:lnTo>
                    <a:pt x="13208" y="3376"/>
                  </a:lnTo>
                  <a:lnTo>
                    <a:pt x="13192" y="3371"/>
                  </a:lnTo>
                  <a:lnTo>
                    <a:pt x="13167" y="3349"/>
                  </a:lnTo>
                  <a:lnTo>
                    <a:pt x="13148" y="3344"/>
                  </a:lnTo>
                  <a:lnTo>
                    <a:pt x="13123" y="3354"/>
                  </a:lnTo>
                  <a:lnTo>
                    <a:pt x="13091" y="3387"/>
                  </a:lnTo>
                  <a:lnTo>
                    <a:pt x="13057" y="3414"/>
                  </a:lnTo>
                  <a:lnTo>
                    <a:pt x="13044" y="3420"/>
                  </a:lnTo>
                  <a:lnTo>
                    <a:pt x="13035" y="3425"/>
                  </a:lnTo>
                  <a:lnTo>
                    <a:pt x="13025" y="3425"/>
                  </a:lnTo>
                  <a:lnTo>
                    <a:pt x="13019" y="3420"/>
                  </a:lnTo>
                  <a:lnTo>
                    <a:pt x="13013" y="3409"/>
                  </a:lnTo>
                  <a:lnTo>
                    <a:pt x="13010" y="3398"/>
                  </a:lnTo>
                  <a:lnTo>
                    <a:pt x="13010" y="3371"/>
                  </a:lnTo>
                  <a:lnTo>
                    <a:pt x="13013" y="3344"/>
                  </a:lnTo>
                  <a:lnTo>
                    <a:pt x="13022" y="3316"/>
                  </a:lnTo>
                  <a:lnTo>
                    <a:pt x="13044" y="3278"/>
                  </a:lnTo>
                  <a:lnTo>
                    <a:pt x="13044" y="3273"/>
                  </a:lnTo>
                  <a:lnTo>
                    <a:pt x="13029" y="3273"/>
                  </a:lnTo>
                  <a:lnTo>
                    <a:pt x="13007" y="3278"/>
                  </a:lnTo>
                  <a:lnTo>
                    <a:pt x="12975" y="3300"/>
                  </a:lnTo>
                  <a:lnTo>
                    <a:pt x="12934" y="3327"/>
                  </a:lnTo>
                  <a:lnTo>
                    <a:pt x="12887" y="3360"/>
                  </a:lnTo>
                  <a:lnTo>
                    <a:pt x="12831" y="3409"/>
                  </a:lnTo>
                  <a:lnTo>
                    <a:pt x="12777" y="3452"/>
                  </a:lnTo>
                  <a:lnTo>
                    <a:pt x="12736" y="3474"/>
                  </a:lnTo>
                  <a:lnTo>
                    <a:pt x="12705" y="3485"/>
                  </a:lnTo>
                  <a:lnTo>
                    <a:pt x="12680" y="3496"/>
                  </a:lnTo>
                  <a:lnTo>
                    <a:pt x="12661" y="3501"/>
                  </a:lnTo>
                  <a:lnTo>
                    <a:pt x="12648" y="3518"/>
                  </a:lnTo>
                  <a:lnTo>
                    <a:pt x="12636" y="3545"/>
                  </a:lnTo>
                  <a:lnTo>
                    <a:pt x="12626" y="3594"/>
                  </a:lnTo>
                  <a:lnTo>
                    <a:pt x="12614" y="3648"/>
                  </a:lnTo>
                  <a:lnTo>
                    <a:pt x="12604" y="3675"/>
                  </a:lnTo>
                  <a:lnTo>
                    <a:pt x="12598" y="3686"/>
                  </a:lnTo>
                  <a:lnTo>
                    <a:pt x="12588" y="3692"/>
                  </a:lnTo>
                  <a:lnTo>
                    <a:pt x="12566" y="3681"/>
                  </a:lnTo>
                  <a:lnTo>
                    <a:pt x="12551" y="3686"/>
                  </a:lnTo>
                  <a:lnTo>
                    <a:pt x="12519" y="3708"/>
                  </a:lnTo>
                  <a:lnTo>
                    <a:pt x="12510" y="3708"/>
                  </a:lnTo>
                  <a:lnTo>
                    <a:pt x="12504" y="3702"/>
                  </a:lnTo>
                  <a:lnTo>
                    <a:pt x="12500" y="3692"/>
                  </a:lnTo>
                  <a:lnTo>
                    <a:pt x="12497" y="3675"/>
                  </a:lnTo>
                  <a:lnTo>
                    <a:pt x="12491" y="3653"/>
                  </a:lnTo>
                  <a:lnTo>
                    <a:pt x="12482" y="3637"/>
                  </a:lnTo>
                  <a:lnTo>
                    <a:pt x="12463" y="3615"/>
                  </a:lnTo>
                  <a:lnTo>
                    <a:pt x="12447" y="3599"/>
                  </a:lnTo>
                  <a:lnTo>
                    <a:pt x="12444" y="3594"/>
                  </a:lnTo>
                  <a:lnTo>
                    <a:pt x="12444" y="3572"/>
                  </a:lnTo>
                  <a:lnTo>
                    <a:pt x="12447" y="3566"/>
                  </a:lnTo>
                  <a:lnTo>
                    <a:pt x="12456" y="3545"/>
                  </a:lnTo>
                  <a:lnTo>
                    <a:pt x="12469" y="3534"/>
                  </a:lnTo>
                  <a:lnTo>
                    <a:pt x="12507" y="3512"/>
                  </a:lnTo>
                  <a:lnTo>
                    <a:pt x="12526" y="3512"/>
                  </a:lnTo>
                  <a:lnTo>
                    <a:pt x="12535" y="3507"/>
                  </a:lnTo>
                  <a:lnTo>
                    <a:pt x="12541" y="3501"/>
                  </a:lnTo>
                  <a:lnTo>
                    <a:pt x="12544" y="3496"/>
                  </a:lnTo>
                  <a:lnTo>
                    <a:pt x="12548" y="3485"/>
                  </a:lnTo>
                  <a:lnTo>
                    <a:pt x="12544" y="3463"/>
                  </a:lnTo>
                  <a:lnTo>
                    <a:pt x="12538" y="3436"/>
                  </a:lnTo>
                  <a:lnTo>
                    <a:pt x="12522" y="3409"/>
                  </a:lnTo>
                  <a:lnTo>
                    <a:pt x="12504" y="3387"/>
                  </a:lnTo>
                  <a:lnTo>
                    <a:pt x="12482" y="3371"/>
                  </a:lnTo>
                  <a:lnTo>
                    <a:pt x="12469" y="3365"/>
                  </a:lnTo>
                  <a:lnTo>
                    <a:pt x="12431" y="3365"/>
                  </a:lnTo>
                  <a:lnTo>
                    <a:pt x="12403" y="3360"/>
                  </a:lnTo>
                  <a:lnTo>
                    <a:pt x="12362" y="3344"/>
                  </a:lnTo>
                  <a:lnTo>
                    <a:pt x="12346" y="3344"/>
                  </a:lnTo>
                  <a:lnTo>
                    <a:pt x="12353" y="3360"/>
                  </a:lnTo>
                  <a:lnTo>
                    <a:pt x="12378" y="3403"/>
                  </a:lnTo>
                  <a:lnTo>
                    <a:pt x="12384" y="3420"/>
                  </a:lnTo>
                  <a:lnTo>
                    <a:pt x="12390" y="3452"/>
                  </a:lnTo>
                  <a:lnTo>
                    <a:pt x="12387" y="3490"/>
                  </a:lnTo>
                  <a:lnTo>
                    <a:pt x="12378" y="3523"/>
                  </a:lnTo>
                  <a:lnTo>
                    <a:pt x="12372" y="3550"/>
                  </a:lnTo>
                  <a:lnTo>
                    <a:pt x="12368" y="3583"/>
                  </a:lnTo>
                  <a:lnTo>
                    <a:pt x="12368" y="3599"/>
                  </a:lnTo>
                  <a:lnTo>
                    <a:pt x="12375" y="3610"/>
                  </a:lnTo>
                  <a:lnTo>
                    <a:pt x="12381" y="3626"/>
                  </a:lnTo>
                  <a:lnTo>
                    <a:pt x="12390" y="3643"/>
                  </a:lnTo>
                  <a:lnTo>
                    <a:pt x="12409" y="3664"/>
                  </a:lnTo>
                  <a:lnTo>
                    <a:pt x="12416" y="3675"/>
                  </a:lnTo>
                  <a:lnTo>
                    <a:pt x="12419" y="3686"/>
                  </a:lnTo>
                  <a:lnTo>
                    <a:pt x="12419" y="3708"/>
                  </a:lnTo>
                  <a:lnTo>
                    <a:pt x="12412" y="3730"/>
                  </a:lnTo>
                  <a:lnTo>
                    <a:pt x="12403" y="3751"/>
                  </a:lnTo>
                  <a:lnTo>
                    <a:pt x="12390" y="3806"/>
                  </a:lnTo>
                  <a:lnTo>
                    <a:pt x="12394" y="3844"/>
                  </a:lnTo>
                  <a:lnTo>
                    <a:pt x="12394" y="3871"/>
                  </a:lnTo>
                  <a:lnTo>
                    <a:pt x="12359" y="3811"/>
                  </a:lnTo>
                  <a:lnTo>
                    <a:pt x="12337" y="3779"/>
                  </a:lnTo>
                  <a:lnTo>
                    <a:pt x="12324" y="3768"/>
                  </a:lnTo>
                  <a:lnTo>
                    <a:pt x="12309" y="3757"/>
                  </a:lnTo>
                  <a:lnTo>
                    <a:pt x="12274" y="3757"/>
                  </a:lnTo>
                  <a:lnTo>
                    <a:pt x="12255" y="3768"/>
                  </a:lnTo>
                  <a:lnTo>
                    <a:pt x="12199" y="3833"/>
                  </a:lnTo>
                  <a:lnTo>
                    <a:pt x="12164" y="3865"/>
                  </a:lnTo>
                  <a:lnTo>
                    <a:pt x="12139" y="3893"/>
                  </a:lnTo>
                  <a:lnTo>
                    <a:pt x="12120" y="3914"/>
                  </a:lnTo>
                  <a:lnTo>
                    <a:pt x="12111" y="3936"/>
                  </a:lnTo>
                  <a:lnTo>
                    <a:pt x="12111" y="3958"/>
                  </a:lnTo>
                  <a:lnTo>
                    <a:pt x="12120" y="3991"/>
                  </a:lnTo>
                  <a:lnTo>
                    <a:pt x="12139" y="4029"/>
                  </a:lnTo>
                  <a:lnTo>
                    <a:pt x="12158" y="4072"/>
                  </a:lnTo>
                  <a:lnTo>
                    <a:pt x="12161" y="4088"/>
                  </a:lnTo>
                  <a:lnTo>
                    <a:pt x="12164" y="4099"/>
                  </a:lnTo>
                  <a:lnTo>
                    <a:pt x="12158" y="4121"/>
                  </a:lnTo>
                  <a:lnTo>
                    <a:pt x="12152" y="4126"/>
                  </a:lnTo>
                  <a:lnTo>
                    <a:pt x="12142" y="4132"/>
                  </a:lnTo>
                  <a:lnTo>
                    <a:pt x="12117" y="4132"/>
                  </a:lnTo>
                  <a:lnTo>
                    <a:pt x="12086" y="4121"/>
                  </a:lnTo>
                  <a:lnTo>
                    <a:pt x="12051" y="4099"/>
                  </a:lnTo>
                  <a:lnTo>
                    <a:pt x="12010" y="4067"/>
                  </a:lnTo>
                  <a:lnTo>
                    <a:pt x="11972" y="4039"/>
                  </a:lnTo>
                  <a:lnTo>
                    <a:pt x="11944" y="4029"/>
                  </a:lnTo>
                  <a:lnTo>
                    <a:pt x="11922" y="4023"/>
                  </a:lnTo>
                  <a:lnTo>
                    <a:pt x="11906" y="4029"/>
                  </a:lnTo>
                  <a:lnTo>
                    <a:pt x="11900" y="4039"/>
                  </a:lnTo>
                  <a:lnTo>
                    <a:pt x="11900" y="4061"/>
                  </a:lnTo>
                  <a:lnTo>
                    <a:pt x="11906" y="4088"/>
                  </a:lnTo>
                  <a:lnTo>
                    <a:pt x="11919" y="4116"/>
                  </a:lnTo>
                  <a:lnTo>
                    <a:pt x="11938" y="4143"/>
                  </a:lnTo>
                  <a:lnTo>
                    <a:pt x="11960" y="4159"/>
                  </a:lnTo>
                  <a:lnTo>
                    <a:pt x="11994" y="4186"/>
                  </a:lnTo>
                  <a:lnTo>
                    <a:pt x="12004" y="4197"/>
                  </a:lnTo>
                  <a:lnTo>
                    <a:pt x="12007" y="4203"/>
                  </a:lnTo>
                  <a:lnTo>
                    <a:pt x="12007" y="4208"/>
                  </a:lnTo>
                  <a:lnTo>
                    <a:pt x="12001" y="4224"/>
                  </a:lnTo>
                  <a:lnTo>
                    <a:pt x="11982" y="4246"/>
                  </a:lnTo>
                  <a:lnTo>
                    <a:pt x="11960" y="4262"/>
                  </a:lnTo>
                  <a:lnTo>
                    <a:pt x="11950" y="4268"/>
                  </a:lnTo>
                  <a:lnTo>
                    <a:pt x="11932" y="4251"/>
                  </a:lnTo>
                  <a:lnTo>
                    <a:pt x="11922" y="4235"/>
                  </a:lnTo>
                  <a:lnTo>
                    <a:pt x="11913" y="4213"/>
                  </a:lnTo>
                  <a:lnTo>
                    <a:pt x="11897" y="4186"/>
                  </a:lnTo>
                  <a:lnTo>
                    <a:pt x="11881" y="4165"/>
                  </a:lnTo>
                  <a:lnTo>
                    <a:pt x="11831" y="4143"/>
                  </a:lnTo>
                  <a:lnTo>
                    <a:pt x="11818" y="4126"/>
                  </a:lnTo>
                  <a:lnTo>
                    <a:pt x="11812" y="4110"/>
                  </a:lnTo>
                  <a:lnTo>
                    <a:pt x="11812" y="4072"/>
                  </a:lnTo>
                  <a:lnTo>
                    <a:pt x="11806" y="4029"/>
                  </a:lnTo>
                  <a:lnTo>
                    <a:pt x="11784" y="3991"/>
                  </a:lnTo>
                  <a:lnTo>
                    <a:pt x="11781" y="3980"/>
                  </a:lnTo>
                  <a:lnTo>
                    <a:pt x="11781" y="3963"/>
                  </a:lnTo>
                  <a:lnTo>
                    <a:pt x="11787" y="3947"/>
                  </a:lnTo>
                  <a:lnTo>
                    <a:pt x="11796" y="3931"/>
                  </a:lnTo>
                  <a:lnTo>
                    <a:pt x="11806" y="3909"/>
                  </a:lnTo>
                  <a:lnTo>
                    <a:pt x="11809" y="3893"/>
                  </a:lnTo>
                  <a:lnTo>
                    <a:pt x="11803" y="3871"/>
                  </a:lnTo>
                  <a:lnTo>
                    <a:pt x="11796" y="3855"/>
                  </a:lnTo>
                  <a:lnTo>
                    <a:pt x="11787" y="3838"/>
                  </a:lnTo>
                  <a:lnTo>
                    <a:pt x="11762" y="3811"/>
                  </a:lnTo>
                  <a:lnTo>
                    <a:pt x="11696" y="3746"/>
                  </a:lnTo>
                  <a:lnTo>
                    <a:pt x="11680" y="3724"/>
                  </a:lnTo>
                  <a:lnTo>
                    <a:pt x="11664" y="3708"/>
                  </a:lnTo>
                  <a:lnTo>
                    <a:pt x="11655" y="3681"/>
                  </a:lnTo>
                  <a:lnTo>
                    <a:pt x="11649" y="3653"/>
                  </a:lnTo>
                  <a:lnTo>
                    <a:pt x="11646" y="3632"/>
                  </a:lnTo>
                  <a:lnTo>
                    <a:pt x="11646" y="3626"/>
                  </a:lnTo>
                  <a:lnTo>
                    <a:pt x="11661" y="3653"/>
                  </a:lnTo>
                  <a:lnTo>
                    <a:pt x="11677" y="3675"/>
                  </a:lnTo>
                  <a:lnTo>
                    <a:pt x="11702" y="3702"/>
                  </a:lnTo>
                  <a:lnTo>
                    <a:pt x="11734" y="3724"/>
                  </a:lnTo>
                  <a:lnTo>
                    <a:pt x="11774" y="3740"/>
                  </a:lnTo>
                  <a:lnTo>
                    <a:pt x="11818" y="3757"/>
                  </a:lnTo>
                  <a:lnTo>
                    <a:pt x="11862" y="3779"/>
                  </a:lnTo>
                  <a:lnTo>
                    <a:pt x="11954" y="3827"/>
                  </a:lnTo>
                  <a:lnTo>
                    <a:pt x="11994" y="3844"/>
                  </a:lnTo>
                  <a:lnTo>
                    <a:pt x="12016" y="3849"/>
                  </a:lnTo>
                  <a:lnTo>
                    <a:pt x="12060" y="3849"/>
                  </a:lnTo>
                  <a:lnTo>
                    <a:pt x="12079" y="3844"/>
                  </a:lnTo>
                  <a:lnTo>
                    <a:pt x="12123" y="3811"/>
                  </a:lnTo>
                  <a:lnTo>
                    <a:pt x="12161" y="3773"/>
                  </a:lnTo>
                  <a:lnTo>
                    <a:pt x="12189" y="3735"/>
                  </a:lnTo>
                  <a:lnTo>
                    <a:pt x="12211" y="3697"/>
                  </a:lnTo>
                  <a:lnTo>
                    <a:pt x="12218" y="3681"/>
                  </a:lnTo>
                  <a:lnTo>
                    <a:pt x="12221" y="3659"/>
                  </a:lnTo>
                  <a:lnTo>
                    <a:pt x="12224" y="3643"/>
                  </a:lnTo>
                  <a:lnTo>
                    <a:pt x="12224" y="3626"/>
                  </a:lnTo>
                  <a:lnTo>
                    <a:pt x="12218" y="3605"/>
                  </a:lnTo>
                  <a:lnTo>
                    <a:pt x="12211" y="3588"/>
                  </a:lnTo>
                  <a:lnTo>
                    <a:pt x="12202" y="3566"/>
                  </a:lnTo>
                  <a:lnTo>
                    <a:pt x="12189" y="3545"/>
                  </a:lnTo>
                  <a:lnTo>
                    <a:pt x="12155" y="3501"/>
                  </a:lnTo>
                  <a:lnTo>
                    <a:pt x="12092" y="3436"/>
                  </a:lnTo>
                  <a:lnTo>
                    <a:pt x="12048" y="3403"/>
                  </a:lnTo>
                  <a:lnTo>
                    <a:pt x="12004" y="3365"/>
                  </a:lnTo>
                  <a:lnTo>
                    <a:pt x="11935" y="3295"/>
                  </a:lnTo>
                  <a:lnTo>
                    <a:pt x="11897" y="3257"/>
                  </a:lnTo>
                  <a:lnTo>
                    <a:pt x="11869" y="3235"/>
                  </a:lnTo>
                  <a:lnTo>
                    <a:pt x="11847" y="3229"/>
                  </a:lnTo>
                  <a:lnTo>
                    <a:pt x="11831" y="3229"/>
                  </a:lnTo>
                  <a:lnTo>
                    <a:pt x="11815" y="3235"/>
                  </a:lnTo>
                  <a:lnTo>
                    <a:pt x="11800" y="3235"/>
                  </a:lnTo>
                  <a:lnTo>
                    <a:pt x="11774" y="3229"/>
                  </a:lnTo>
                  <a:lnTo>
                    <a:pt x="11712" y="3197"/>
                  </a:lnTo>
                  <a:lnTo>
                    <a:pt x="11696" y="3180"/>
                  </a:lnTo>
                  <a:lnTo>
                    <a:pt x="11693" y="3170"/>
                  </a:lnTo>
                  <a:lnTo>
                    <a:pt x="11693" y="3164"/>
                  </a:lnTo>
                  <a:lnTo>
                    <a:pt x="11696" y="3153"/>
                  </a:lnTo>
                  <a:lnTo>
                    <a:pt x="11696" y="3142"/>
                  </a:lnTo>
                  <a:lnTo>
                    <a:pt x="11686" y="3132"/>
                  </a:lnTo>
                  <a:lnTo>
                    <a:pt x="11668" y="3115"/>
                  </a:lnTo>
                  <a:lnTo>
                    <a:pt x="11646" y="3099"/>
                  </a:lnTo>
                  <a:lnTo>
                    <a:pt x="11633" y="3099"/>
                  </a:lnTo>
                  <a:lnTo>
                    <a:pt x="11614" y="3132"/>
                  </a:lnTo>
                  <a:lnTo>
                    <a:pt x="11605" y="3142"/>
                  </a:lnTo>
                  <a:lnTo>
                    <a:pt x="11583" y="3142"/>
                  </a:lnTo>
                  <a:lnTo>
                    <a:pt x="11551" y="3126"/>
                  </a:lnTo>
                  <a:lnTo>
                    <a:pt x="11529" y="3126"/>
                  </a:lnTo>
                  <a:lnTo>
                    <a:pt x="11517" y="3115"/>
                  </a:lnTo>
                  <a:lnTo>
                    <a:pt x="11514" y="3110"/>
                  </a:lnTo>
                  <a:lnTo>
                    <a:pt x="11507" y="3121"/>
                  </a:lnTo>
                  <a:lnTo>
                    <a:pt x="11504" y="3132"/>
                  </a:lnTo>
                  <a:lnTo>
                    <a:pt x="11495" y="3137"/>
                  </a:lnTo>
                  <a:lnTo>
                    <a:pt x="11479" y="3142"/>
                  </a:lnTo>
                  <a:lnTo>
                    <a:pt x="11476" y="3137"/>
                  </a:lnTo>
                  <a:lnTo>
                    <a:pt x="11479" y="3132"/>
                  </a:lnTo>
                  <a:lnTo>
                    <a:pt x="11482" y="3121"/>
                  </a:lnTo>
                  <a:lnTo>
                    <a:pt x="11482" y="3104"/>
                  </a:lnTo>
                  <a:lnTo>
                    <a:pt x="11476" y="3093"/>
                  </a:lnTo>
                  <a:lnTo>
                    <a:pt x="11469" y="3088"/>
                  </a:lnTo>
                  <a:lnTo>
                    <a:pt x="11460" y="3083"/>
                  </a:lnTo>
                  <a:lnTo>
                    <a:pt x="11444" y="3083"/>
                  </a:lnTo>
                  <a:lnTo>
                    <a:pt x="11435" y="3072"/>
                  </a:lnTo>
                  <a:lnTo>
                    <a:pt x="11425" y="3066"/>
                  </a:lnTo>
                  <a:lnTo>
                    <a:pt x="11416" y="3066"/>
                  </a:lnTo>
                  <a:lnTo>
                    <a:pt x="11410" y="3061"/>
                  </a:lnTo>
                  <a:lnTo>
                    <a:pt x="11416" y="3055"/>
                  </a:lnTo>
                  <a:lnTo>
                    <a:pt x="11435" y="3055"/>
                  </a:lnTo>
                  <a:lnTo>
                    <a:pt x="11469" y="3066"/>
                  </a:lnTo>
                  <a:lnTo>
                    <a:pt x="11485" y="3072"/>
                  </a:lnTo>
                  <a:lnTo>
                    <a:pt x="11501" y="3072"/>
                  </a:lnTo>
                  <a:lnTo>
                    <a:pt x="11510" y="3066"/>
                  </a:lnTo>
                  <a:lnTo>
                    <a:pt x="11520" y="3055"/>
                  </a:lnTo>
                  <a:lnTo>
                    <a:pt x="11532" y="3039"/>
                  </a:lnTo>
                  <a:lnTo>
                    <a:pt x="11539" y="3034"/>
                  </a:lnTo>
                  <a:lnTo>
                    <a:pt x="11561" y="3034"/>
                  </a:lnTo>
                  <a:lnTo>
                    <a:pt x="11564" y="3028"/>
                  </a:lnTo>
                  <a:lnTo>
                    <a:pt x="11567" y="3017"/>
                  </a:lnTo>
                  <a:lnTo>
                    <a:pt x="11567" y="3012"/>
                  </a:lnTo>
                  <a:lnTo>
                    <a:pt x="11561" y="3001"/>
                  </a:lnTo>
                  <a:lnTo>
                    <a:pt x="11554" y="3001"/>
                  </a:lnTo>
                  <a:lnTo>
                    <a:pt x="11545" y="2996"/>
                  </a:lnTo>
                  <a:lnTo>
                    <a:pt x="11539" y="2990"/>
                  </a:lnTo>
                  <a:lnTo>
                    <a:pt x="11536" y="2979"/>
                  </a:lnTo>
                  <a:lnTo>
                    <a:pt x="11529" y="2974"/>
                  </a:lnTo>
                  <a:lnTo>
                    <a:pt x="11523" y="2974"/>
                  </a:lnTo>
                  <a:lnTo>
                    <a:pt x="11517" y="2968"/>
                  </a:lnTo>
                  <a:lnTo>
                    <a:pt x="11514" y="2958"/>
                  </a:lnTo>
                  <a:lnTo>
                    <a:pt x="11504" y="2947"/>
                  </a:lnTo>
                  <a:lnTo>
                    <a:pt x="11495" y="2947"/>
                  </a:lnTo>
                  <a:lnTo>
                    <a:pt x="11485" y="2952"/>
                  </a:lnTo>
                  <a:lnTo>
                    <a:pt x="11485" y="2947"/>
                  </a:lnTo>
                  <a:lnTo>
                    <a:pt x="11482" y="2941"/>
                  </a:lnTo>
                  <a:lnTo>
                    <a:pt x="11469" y="2947"/>
                  </a:lnTo>
                  <a:lnTo>
                    <a:pt x="11457" y="2947"/>
                  </a:lnTo>
                  <a:lnTo>
                    <a:pt x="11457" y="2930"/>
                  </a:lnTo>
                  <a:lnTo>
                    <a:pt x="11451" y="2920"/>
                  </a:lnTo>
                  <a:lnTo>
                    <a:pt x="11441" y="2914"/>
                  </a:lnTo>
                  <a:lnTo>
                    <a:pt x="11422" y="2914"/>
                  </a:lnTo>
                  <a:lnTo>
                    <a:pt x="11413" y="2920"/>
                  </a:lnTo>
                  <a:lnTo>
                    <a:pt x="11407" y="2930"/>
                  </a:lnTo>
                  <a:lnTo>
                    <a:pt x="11403" y="2941"/>
                  </a:lnTo>
                  <a:lnTo>
                    <a:pt x="11400" y="2958"/>
                  </a:lnTo>
                  <a:lnTo>
                    <a:pt x="11400" y="2985"/>
                  </a:lnTo>
                  <a:lnTo>
                    <a:pt x="11403" y="3001"/>
                  </a:lnTo>
                  <a:lnTo>
                    <a:pt x="11400" y="2996"/>
                  </a:lnTo>
                  <a:lnTo>
                    <a:pt x="11391" y="2990"/>
                  </a:lnTo>
                  <a:lnTo>
                    <a:pt x="11381" y="2990"/>
                  </a:lnTo>
                  <a:lnTo>
                    <a:pt x="11372" y="2996"/>
                  </a:lnTo>
                  <a:lnTo>
                    <a:pt x="11366" y="2990"/>
                  </a:lnTo>
                  <a:lnTo>
                    <a:pt x="11366" y="2985"/>
                  </a:lnTo>
                  <a:lnTo>
                    <a:pt x="11385" y="2963"/>
                  </a:lnTo>
                  <a:lnTo>
                    <a:pt x="11394" y="2947"/>
                  </a:lnTo>
                  <a:lnTo>
                    <a:pt x="11388" y="2941"/>
                  </a:lnTo>
                  <a:lnTo>
                    <a:pt x="11378" y="2947"/>
                  </a:lnTo>
                  <a:lnTo>
                    <a:pt x="11375" y="2941"/>
                  </a:lnTo>
                  <a:lnTo>
                    <a:pt x="11378" y="2930"/>
                  </a:lnTo>
                  <a:lnTo>
                    <a:pt x="11381" y="2925"/>
                  </a:lnTo>
                  <a:lnTo>
                    <a:pt x="11394" y="2920"/>
                  </a:lnTo>
                  <a:lnTo>
                    <a:pt x="11403" y="2909"/>
                  </a:lnTo>
                  <a:lnTo>
                    <a:pt x="11407" y="2903"/>
                  </a:lnTo>
                  <a:lnTo>
                    <a:pt x="11407" y="2892"/>
                  </a:lnTo>
                  <a:lnTo>
                    <a:pt x="11403" y="2887"/>
                  </a:lnTo>
                  <a:lnTo>
                    <a:pt x="11394" y="2892"/>
                  </a:lnTo>
                  <a:lnTo>
                    <a:pt x="11388" y="2892"/>
                  </a:lnTo>
                  <a:lnTo>
                    <a:pt x="11388" y="2887"/>
                  </a:lnTo>
                  <a:lnTo>
                    <a:pt x="11385" y="2881"/>
                  </a:lnTo>
                  <a:lnTo>
                    <a:pt x="11385" y="2871"/>
                  </a:lnTo>
                  <a:lnTo>
                    <a:pt x="11375" y="2876"/>
                  </a:lnTo>
                  <a:lnTo>
                    <a:pt x="11363" y="2876"/>
                  </a:lnTo>
                  <a:lnTo>
                    <a:pt x="11350" y="2865"/>
                  </a:lnTo>
                  <a:lnTo>
                    <a:pt x="11347" y="2865"/>
                  </a:lnTo>
                  <a:lnTo>
                    <a:pt x="11341" y="2887"/>
                  </a:lnTo>
                  <a:lnTo>
                    <a:pt x="11334" y="2887"/>
                  </a:lnTo>
                  <a:lnTo>
                    <a:pt x="11328" y="2881"/>
                  </a:lnTo>
                  <a:lnTo>
                    <a:pt x="11325" y="2881"/>
                  </a:lnTo>
                  <a:lnTo>
                    <a:pt x="11319" y="2892"/>
                  </a:lnTo>
                  <a:lnTo>
                    <a:pt x="11319" y="2903"/>
                  </a:lnTo>
                  <a:lnTo>
                    <a:pt x="11322" y="2909"/>
                  </a:lnTo>
                  <a:lnTo>
                    <a:pt x="11328" y="2909"/>
                  </a:lnTo>
                  <a:lnTo>
                    <a:pt x="11337" y="2914"/>
                  </a:lnTo>
                  <a:lnTo>
                    <a:pt x="11334" y="2920"/>
                  </a:lnTo>
                  <a:lnTo>
                    <a:pt x="11328" y="2925"/>
                  </a:lnTo>
                  <a:lnTo>
                    <a:pt x="11328" y="2936"/>
                  </a:lnTo>
                  <a:lnTo>
                    <a:pt x="11322" y="2941"/>
                  </a:lnTo>
                  <a:lnTo>
                    <a:pt x="11315" y="2941"/>
                  </a:lnTo>
                  <a:lnTo>
                    <a:pt x="11315" y="2952"/>
                  </a:lnTo>
                  <a:lnTo>
                    <a:pt x="11306" y="2968"/>
                  </a:lnTo>
                  <a:lnTo>
                    <a:pt x="11306" y="2979"/>
                  </a:lnTo>
                  <a:lnTo>
                    <a:pt x="11309" y="2990"/>
                  </a:lnTo>
                  <a:lnTo>
                    <a:pt x="11306" y="2996"/>
                  </a:lnTo>
                  <a:lnTo>
                    <a:pt x="11300" y="2996"/>
                  </a:lnTo>
                  <a:lnTo>
                    <a:pt x="11284" y="3006"/>
                  </a:lnTo>
                  <a:lnTo>
                    <a:pt x="11278" y="3012"/>
                  </a:lnTo>
                  <a:lnTo>
                    <a:pt x="11278" y="2996"/>
                  </a:lnTo>
                  <a:lnTo>
                    <a:pt x="11284" y="2974"/>
                  </a:lnTo>
                  <a:lnTo>
                    <a:pt x="11284" y="2947"/>
                  </a:lnTo>
                  <a:lnTo>
                    <a:pt x="11287" y="2930"/>
                  </a:lnTo>
                  <a:lnTo>
                    <a:pt x="11290" y="2909"/>
                  </a:lnTo>
                  <a:lnTo>
                    <a:pt x="11290" y="2903"/>
                  </a:lnTo>
                  <a:lnTo>
                    <a:pt x="11287" y="2898"/>
                  </a:lnTo>
                  <a:lnTo>
                    <a:pt x="11281" y="2898"/>
                  </a:lnTo>
                  <a:lnTo>
                    <a:pt x="11275" y="2909"/>
                  </a:lnTo>
                  <a:lnTo>
                    <a:pt x="11259" y="2930"/>
                  </a:lnTo>
                  <a:lnTo>
                    <a:pt x="11212" y="3012"/>
                  </a:lnTo>
                  <a:lnTo>
                    <a:pt x="11212" y="3034"/>
                  </a:lnTo>
                  <a:lnTo>
                    <a:pt x="11205" y="3050"/>
                  </a:lnTo>
                  <a:lnTo>
                    <a:pt x="11196" y="3061"/>
                  </a:lnTo>
                  <a:lnTo>
                    <a:pt x="11193" y="3066"/>
                  </a:lnTo>
                  <a:lnTo>
                    <a:pt x="11187" y="3061"/>
                  </a:lnTo>
                  <a:lnTo>
                    <a:pt x="11183" y="3066"/>
                  </a:lnTo>
                  <a:lnTo>
                    <a:pt x="11177" y="3072"/>
                  </a:lnTo>
                  <a:lnTo>
                    <a:pt x="11177" y="3061"/>
                  </a:lnTo>
                  <a:lnTo>
                    <a:pt x="11190" y="3028"/>
                  </a:lnTo>
                  <a:lnTo>
                    <a:pt x="11190" y="3017"/>
                  </a:lnTo>
                  <a:lnTo>
                    <a:pt x="11193" y="3006"/>
                  </a:lnTo>
                  <a:lnTo>
                    <a:pt x="11199" y="2996"/>
                  </a:lnTo>
                  <a:lnTo>
                    <a:pt x="11196" y="2990"/>
                  </a:lnTo>
                  <a:lnTo>
                    <a:pt x="11196" y="2979"/>
                  </a:lnTo>
                  <a:lnTo>
                    <a:pt x="11209" y="2958"/>
                  </a:lnTo>
                  <a:lnTo>
                    <a:pt x="11237" y="2914"/>
                  </a:lnTo>
                  <a:lnTo>
                    <a:pt x="11240" y="2914"/>
                  </a:lnTo>
                  <a:lnTo>
                    <a:pt x="11237" y="2909"/>
                  </a:lnTo>
                  <a:lnTo>
                    <a:pt x="11218" y="2909"/>
                  </a:lnTo>
                  <a:lnTo>
                    <a:pt x="11209" y="2892"/>
                  </a:lnTo>
                  <a:lnTo>
                    <a:pt x="11205" y="2892"/>
                  </a:lnTo>
                  <a:lnTo>
                    <a:pt x="11199" y="2925"/>
                  </a:lnTo>
                  <a:lnTo>
                    <a:pt x="11193" y="2909"/>
                  </a:lnTo>
                  <a:lnTo>
                    <a:pt x="11187" y="2898"/>
                  </a:lnTo>
                  <a:lnTo>
                    <a:pt x="11168" y="2898"/>
                  </a:lnTo>
                  <a:lnTo>
                    <a:pt x="11161" y="2892"/>
                  </a:lnTo>
                  <a:lnTo>
                    <a:pt x="11155" y="2892"/>
                  </a:lnTo>
                  <a:lnTo>
                    <a:pt x="11152" y="2898"/>
                  </a:lnTo>
                  <a:lnTo>
                    <a:pt x="11155" y="2903"/>
                  </a:lnTo>
                  <a:lnTo>
                    <a:pt x="11158" y="2914"/>
                  </a:lnTo>
                  <a:lnTo>
                    <a:pt x="11158" y="2925"/>
                  </a:lnTo>
                  <a:lnTo>
                    <a:pt x="11155" y="2925"/>
                  </a:lnTo>
                  <a:lnTo>
                    <a:pt x="11149" y="2920"/>
                  </a:lnTo>
                  <a:lnTo>
                    <a:pt x="11139" y="2914"/>
                  </a:lnTo>
                  <a:lnTo>
                    <a:pt x="11133" y="2920"/>
                  </a:lnTo>
                  <a:lnTo>
                    <a:pt x="11136" y="2930"/>
                  </a:lnTo>
                  <a:lnTo>
                    <a:pt x="11168" y="2958"/>
                  </a:lnTo>
                  <a:lnTo>
                    <a:pt x="11165" y="2958"/>
                  </a:lnTo>
                  <a:lnTo>
                    <a:pt x="11149" y="2952"/>
                  </a:lnTo>
                  <a:lnTo>
                    <a:pt x="11139" y="2947"/>
                  </a:lnTo>
                  <a:lnTo>
                    <a:pt x="11139" y="2952"/>
                  </a:lnTo>
                  <a:lnTo>
                    <a:pt x="11127" y="2974"/>
                  </a:lnTo>
                  <a:lnTo>
                    <a:pt x="11114" y="2990"/>
                  </a:lnTo>
                  <a:lnTo>
                    <a:pt x="11095" y="3006"/>
                  </a:lnTo>
                  <a:lnTo>
                    <a:pt x="11089" y="3017"/>
                  </a:lnTo>
                  <a:lnTo>
                    <a:pt x="11089" y="3023"/>
                  </a:lnTo>
                  <a:lnTo>
                    <a:pt x="11080" y="3034"/>
                  </a:lnTo>
                  <a:lnTo>
                    <a:pt x="11073" y="3039"/>
                  </a:lnTo>
                  <a:lnTo>
                    <a:pt x="11070" y="3045"/>
                  </a:lnTo>
                  <a:lnTo>
                    <a:pt x="11070" y="3050"/>
                  </a:lnTo>
                  <a:lnTo>
                    <a:pt x="11077" y="3055"/>
                  </a:lnTo>
                  <a:lnTo>
                    <a:pt x="11073" y="3061"/>
                  </a:lnTo>
                  <a:lnTo>
                    <a:pt x="11070" y="3061"/>
                  </a:lnTo>
                  <a:lnTo>
                    <a:pt x="11067" y="3066"/>
                  </a:lnTo>
                  <a:lnTo>
                    <a:pt x="11067" y="3072"/>
                  </a:lnTo>
                  <a:lnTo>
                    <a:pt x="11073" y="3077"/>
                  </a:lnTo>
                  <a:lnTo>
                    <a:pt x="11083" y="3083"/>
                  </a:lnTo>
                  <a:lnTo>
                    <a:pt x="11086" y="3088"/>
                  </a:lnTo>
                  <a:lnTo>
                    <a:pt x="11064" y="3088"/>
                  </a:lnTo>
                  <a:lnTo>
                    <a:pt x="11055" y="3077"/>
                  </a:lnTo>
                  <a:lnTo>
                    <a:pt x="11055" y="3066"/>
                  </a:lnTo>
                  <a:lnTo>
                    <a:pt x="11058" y="3055"/>
                  </a:lnTo>
                  <a:lnTo>
                    <a:pt x="11055" y="3050"/>
                  </a:lnTo>
                  <a:lnTo>
                    <a:pt x="11045" y="3039"/>
                  </a:lnTo>
                  <a:lnTo>
                    <a:pt x="11029" y="3034"/>
                  </a:lnTo>
                  <a:lnTo>
                    <a:pt x="11014" y="3034"/>
                  </a:lnTo>
                  <a:lnTo>
                    <a:pt x="11011" y="3028"/>
                  </a:lnTo>
                  <a:lnTo>
                    <a:pt x="10998" y="3028"/>
                  </a:lnTo>
                  <a:lnTo>
                    <a:pt x="10989" y="3023"/>
                  </a:lnTo>
                  <a:lnTo>
                    <a:pt x="10985" y="3023"/>
                  </a:lnTo>
                  <a:lnTo>
                    <a:pt x="10982" y="3045"/>
                  </a:lnTo>
                  <a:lnTo>
                    <a:pt x="10982" y="3055"/>
                  </a:lnTo>
                  <a:lnTo>
                    <a:pt x="10976" y="3045"/>
                  </a:lnTo>
                  <a:lnTo>
                    <a:pt x="10973" y="3034"/>
                  </a:lnTo>
                  <a:lnTo>
                    <a:pt x="10967" y="3028"/>
                  </a:lnTo>
                  <a:lnTo>
                    <a:pt x="10951" y="3028"/>
                  </a:lnTo>
                  <a:lnTo>
                    <a:pt x="10945" y="3039"/>
                  </a:lnTo>
                  <a:lnTo>
                    <a:pt x="10945" y="3045"/>
                  </a:lnTo>
                  <a:lnTo>
                    <a:pt x="10948" y="3050"/>
                  </a:lnTo>
                  <a:lnTo>
                    <a:pt x="10954" y="3055"/>
                  </a:lnTo>
                  <a:lnTo>
                    <a:pt x="10957" y="3055"/>
                  </a:lnTo>
                  <a:lnTo>
                    <a:pt x="10957" y="3061"/>
                  </a:lnTo>
                  <a:lnTo>
                    <a:pt x="10960" y="3066"/>
                  </a:lnTo>
                  <a:lnTo>
                    <a:pt x="10973" y="3066"/>
                  </a:lnTo>
                  <a:lnTo>
                    <a:pt x="10982" y="3083"/>
                  </a:lnTo>
                  <a:lnTo>
                    <a:pt x="10992" y="3083"/>
                  </a:lnTo>
                  <a:lnTo>
                    <a:pt x="10989" y="3093"/>
                  </a:lnTo>
                  <a:lnTo>
                    <a:pt x="10985" y="3099"/>
                  </a:lnTo>
                  <a:lnTo>
                    <a:pt x="10985" y="3104"/>
                  </a:lnTo>
                  <a:lnTo>
                    <a:pt x="10995" y="3126"/>
                  </a:lnTo>
                  <a:lnTo>
                    <a:pt x="10998" y="3137"/>
                  </a:lnTo>
                  <a:lnTo>
                    <a:pt x="10995" y="3132"/>
                  </a:lnTo>
                  <a:lnTo>
                    <a:pt x="10970" y="3099"/>
                  </a:lnTo>
                  <a:lnTo>
                    <a:pt x="10954" y="3083"/>
                  </a:lnTo>
                  <a:lnTo>
                    <a:pt x="10945" y="3083"/>
                  </a:lnTo>
                  <a:lnTo>
                    <a:pt x="10941" y="3088"/>
                  </a:lnTo>
                  <a:lnTo>
                    <a:pt x="10945" y="3093"/>
                  </a:lnTo>
                  <a:lnTo>
                    <a:pt x="10945" y="3104"/>
                  </a:lnTo>
                  <a:lnTo>
                    <a:pt x="10938" y="3110"/>
                  </a:lnTo>
                  <a:lnTo>
                    <a:pt x="10935" y="3110"/>
                  </a:lnTo>
                  <a:lnTo>
                    <a:pt x="10932" y="3104"/>
                  </a:lnTo>
                  <a:lnTo>
                    <a:pt x="10935" y="3099"/>
                  </a:lnTo>
                  <a:lnTo>
                    <a:pt x="10935" y="3093"/>
                  </a:lnTo>
                  <a:lnTo>
                    <a:pt x="10932" y="3093"/>
                  </a:lnTo>
                  <a:lnTo>
                    <a:pt x="10923" y="3104"/>
                  </a:lnTo>
                  <a:lnTo>
                    <a:pt x="10904" y="3132"/>
                  </a:lnTo>
                  <a:lnTo>
                    <a:pt x="10901" y="3132"/>
                  </a:lnTo>
                  <a:lnTo>
                    <a:pt x="10897" y="3137"/>
                  </a:lnTo>
                  <a:lnTo>
                    <a:pt x="10897" y="3159"/>
                  </a:lnTo>
                  <a:lnTo>
                    <a:pt x="10894" y="3175"/>
                  </a:lnTo>
                  <a:lnTo>
                    <a:pt x="10888" y="3186"/>
                  </a:lnTo>
                  <a:lnTo>
                    <a:pt x="10879" y="3208"/>
                  </a:lnTo>
                  <a:lnTo>
                    <a:pt x="10866" y="3224"/>
                  </a:lnTo>
                  <a:lnTo>
                    <a:pt x="10879" y="3186"/>
                  </a:lnTo>
                  <a:lnTo>
                    <a:pt x="10885" y="3153"/>
                  </a:lnTo>
                  <a:lnTo>
                    <a:pt x="10888" y="3126"/>
                  </a:lnTo>
                  <a:lnTo>
                    <a:pt x="10888" y="3099"/>
                  </a:lnTo>
                  <a:lnTo>
                    <a:pt x="10885" y="3088"/>
                  </a:lnTo>
                  <a:lnTo>
                    <a:pt x="10882" y="3093"/>
                  </a:lnTo>
                  <a:lnTo>
                    <a:pt x="10879" y="3104"/>
                  </a:lnTo>
                  <a:lnTo>
                    <a:pt x="10875" y="3104"/>
                  </a:lnTo>
                  <a:lnTo>
                    <a:pt x="10872" y="3099"/>
                  </a:lnTo>
                  <a:lnTo>
                    <a:pt x="10869" y="3099"/>
                  </a:lnTo>
                  <a:lnTo>
                    <a:pt x="10857" y="3126"/>
                  </a:lnTo>
                  <a:lnTo>
                    <a:pt x="10853" y="3142"/>
                  </a:lnTo>
                  <a:lnTo>
                    <a:pt x="10853" y="3153"/>
                  </a:lnTo>
                  <a:lnTo>
                    <a:pt x="10857" y="3153"/>
                  </a:lnTo>
                  <a:lnTo>
                    <a:pt x="10847" y="3170"/>
                  </a:lnTo>
                  <a:lnTo>
                    <a:pt x="10841" y="3170"/>
                  </a:lnTo>
                  <a:lnTo>
                    <a:pt x="10841" y="3159"/>
                  </a:lnTo>
                  <a:lnTo>
                    <a:pt x="10844" y="3148"/>
                  </a:lnTo>
                  <a:lnTo>
                    <a:pt x="10847" y="3132"/>
                  </a:lnTo>
                  <a:lnTo>
                    <a:pt x="10847" y="3126"/>
                  </a:lnTo>
                  <a:lnTo>
                    <a:pt x="10844" y="3121"/>
                  </a:lnTo>
                  <a:lnTo>
                    <a:pt x="10838" y="3121"/>
                  </a:lnTo>
                  <a:lnTo>
                    <a:pt x="10825" y="3126"/>
                  </a:lnTo>
                  <a:lnTo>
                    <a:pt x="10816" y="3132"/>
                  </a:lnTo>
                  <a:lnTo>
                    <a:pt x="10797" y="3153"/>
                  </a:lnTo>
                  <a:lnTo>
                    <a:pt x="10794" y="3159"/>
                  </a:lnTo>
                  <a:lnTo>
                    <a:pt x="10800" y="3170"/>
                  </a:lnTo>
                  <a:lnTo>
                    <a:pt x="10800" y="3191"/>
                  </a:lnTo>
                  <a:lnTo>
                    <a:pt x="10803" y="3191"/>
                  </a:lnTo>
                  <a:lnTo>
                    <a:pt x="10816" y="3202"/>
                  </a:lnTo>
                  <a:lnTo>
                    <a:pt x="10822" y="3202"/>
                  </a:lnTo>
                  <a:lnTo>
                    <a:pt x="10828" y="3213"/>
                  </a:lnTo>
                  <a:lnTo>
                    <a:pt x="10831" y="3224"/>
                  </a:lnTo>
                  <a:lnTo>
                    <a:pt x="10835" y="3240"/>
                  </a:lnTo>
                  <a:lnTo>
                    <a:pt x="10819" y="3229"/>
                  </a:lnTo>
                  <a:lnTo>
                    <a:pt x="10819" y="3224"/>
                  </a:lnTo>
                  <a:lnTo>
                    <a:pt x="10822" y="3219"/>
                  </a:lnTo>
                  <a:lnTo>
                    <a:pt x="10803" y="3208"/>
                  </a:lnTo>
                  <a:lnTo>
                    <a:pt x="10797" y="3202"/>
                  </a:lnTo>
                  <a:lnTo>
                    <a:pt x="10794" y="3186"/>
                  </a:lnTo>
                  <a:lnTo>
                    <a:pt x="10787" y="3175"/>
                  </a:lnTo>
                  <a:lnTo>
                    <a:pt x="10778" y="3175"/>
                  </a:lnTo>
                  <a:lnTo>
                    <a:pt x="10765" y="3186"/>
                  </a:lnTo>
                  <a:lnTo>
                    <a:pt x="10765" y="3191"/>
                  </a:lnTo>
                  <a:lnTo>
                    <a:pt x="10778" y="3208"/>
                  </a:lnTo>
                  <a:lnTo>
                    <a:pt x="10784" y="3219"/>
                  </a:lnTo>
                  <a:lnTo>
                    <a:pt x="10781" y="3224"/>
                  </a:lnTo>
                  <a:lnTo>
                    <a:pt x="10775" y="3219"/>
                  </a:lnTo>
                  <a:lnTo>
                    <a:pt x="10769" y="3208"/>
                  </a:lnTo>
                  <a:lnTo>
                    <a:pt x="10753" y="3186"/>
                  </a:lnTo>
                  <a:lnTo>
                    <a:pt x="10747" y="3186"/>
                  </a:lnTo>
                  <a:lnTo>
                    <a:pt x="10747" y="3191"/>
                  </a:lnTo>
                  <a:lnTo>
                    <a:pt x="10750" y="3202"/>
                  </a:lnTo>
                  <a:lnTo>
                    <a:pt x="10740" y="3219"/>
                  </a:lnTo>
                  <a:lnTo>
                    <a:pt x="10743" y="3235"/>
                  </a:lnTo>
                  <a:lnTo>
                    <a:pt x="10743" y="3251"/>
                  </a:lnTo>
                  <a:lnTo>
                    <a:pt x="10734" y="3257"/>
                  </a:lnTo>
                  <a:lnTo>
                    <a:pt x="10721" y="3262"/>
                  </a:lnTo>
                  <a:lnTo>
                    <a:pt x="10715" y="3267"/>
                  </a:lnTo>
                  <a:lnTo>
                    <a:pt x="10709" y="3278"/>
                  </a:lnTo>
                  <a:lnTo>
                    <a:pt x="10706" y="3289"/>
                  </a:lnTo>
                  <a:lnTo>
                    <a:pt x="10709" y="3295"/>
                  </a:lnTo>
                  <a:lnTo>
                    <a:pt x="10715" y="3300"/>
                  </a:lnTo>
                  <a:lnTo>
                    <a:pt x="10721" y="3300"/>
                  </a:lnTo>
                  <a:lnTo>
                    <a:pt x="10712" y="3306"/>
                  </a:lnTo>
                  <a:lnTo>
                    <a:pt x="10693" y="3322"/>
                  </a:lnTo>
                  <a:lnTo>
                    <a:pt x="10690" y="3333"/>
                  </a:lnTo>
                  <a:lnTo>
                    <a:pt x="10684" y="3338"/>
                  </a:lnTo>
                  <a:lnTo>
                    <a:pt x="10674" y="3344"/>
                  </a:lnTo>
                  <a:lnTo>
                    <a:pt x="10665" y="3344"/>
                  </a:lnTo>
                  <a:lnTo>
                    <a:pt x="10655" y="3349"/>
                  </a:lnTo>
                  <a:lnTo>
                    <a:pt x="10646" y="3371"/>
                  </a:lnTo>
                  <a:lnTo>
                    <a:pt x="10643" y="3382"/>
                  </a:lnTo>
                  <a:lnTo>
                    <a:pt x="10643" y="3387"/>
                  </a:lnTo>
                  <a:lnTo>
                    <a:pt x="10649" y="3392"/>
                  </a:lnTo>
                  <a:lnTo>
                    <a:pt x="10655" y="3387"/>
                  </a:lnTo>
                  <a:lnTo>
                    <a:pt x="10671" y="3382"/>
                  </a:lnTo>
                  <a:lnTo>
                    <a:pt x="10677" y="3382"/>
                  </a:lnTo>
                  <a:lnTo>
                    <a:pt x="10677" y="3387"/>
                  </a:lnTo>
                  <a:lnTo>
                    <a:pt x="10681" y="3392"/>
                  </a:lnTo>
                  <a:lnTo>
                    <a:pt x="10706" y="3371"/>
                  </a:lnTo>
                  <a:lnTo>
                    <a:pt x="10709" y="3371"/>
                  </a:lnTo>
                  <a:lnTo>
                    <a:pt x="10706" y="3382"/>
                  </a:lnTo>
                  <a:lnTo>
                    <a:pt x="10693" y="3398"/>
                  </a:lnTo>
                  <a:lnTo>
                    <a:pt x="10677" y="3409"/>
                  </a:lnTo>
                  <a:lnTo>
                    <a:pt x="10665" y="3409"/>
                  </a:lnTo>
                  <a:lnTo>
                    <a:pt x="10662" y="3403"/>
                  </a:lnTo>
                  <a:lnTo>
                    <a:pt x="10655" y="3403"/>
                  </a:lnTo>
                  <a:lnTo>
                    <a:pt x="10643" y="3398"/>
                  </a:lnTo>
                  <a:lnTo>
                    <a:pt x="10618" y="3409"/>
                  </a:lnTo>
                  <a:lnTo>
                    <a:pt x="10615" y="3420"/>
                  </a:lnTo>
                  <a:lnTo>
                    <a:pt x="10621" y="3425"/>
                  </a:lnTo>
                  <a:lnTo>
                    <a:pt x="10624" y="3431"/>
                  </a:lnTo>
                  <a:lnTo>
                    <a:pt x="10624" y="3436"/>
                  </a:lnTo>
                  <a:lnTo>
                    <a:pt x="10630" y="3436"/>
                  </a:lnTo>
                  <a:lnTo>
                    <a:pt x="10640" y="3441"/>
                  </a:lnTo>
                  <a:lnTo>
                    <a:pt x="10637" y="3452"/>
                  </a:lnTo>
                  <a:lnTo>
                    <a:pt x="10630" y="3463"/>
                  </a:lnTo>
                  <a:lnTo>
                    <a:pt x="10627" y="3474"/>
                  </a:lnTo>
                  <a:lnTo>
                    <a:pt x="10627" y="3485"/>
                  </a:lnTo>
                  <a:lnTo>
                    <a:pt x="10624" y="3496"/>
                  </a:lnTo>
                  <a:lnTo>
                    <a:pt x="10621" y="3490"/>
                  </a:lnTo>
                  <a:lnTo>
                    <a:pt x="10615" y="3458"/>
                  </a:lnTo>
                  <a:lnTo>
                    <a:pt x="10615" y="3431"/>
                  </a:lnTo>
                  <a:lnTo>
                    <a:pt x="10608" y="3431"/>
                  </a:lnTo>
                  <a:lnTo>
                    <a:pt x="10605" y="3441"/>
                  </a:lnTo>
                  <a:lnTo>
                    <a:pt x="10596" y="3458"/>
                  </a:lnTo>
                  <a:lnTo>
                    <a:pt x="10596" y="3452"/>
                  </a:lnTo>
                  <a:lnTo>
                    <a:pt x="10593" y="3447"/>
                  </a:lnTo>
                  <a:lnTo>
                    <a:pt x="10586" y="3447"/>
                  </a:lnTo>
                  <a:lnTo>
                    <a:pt x="10577" y="3452"/>
                  </a:lnTo>
                  <a:lnTo>
                    <a:pt x="10571" y="3458"/>
                  </a:lnTo>
                  <a:lnTo>
                    <a:pt x="10567" y="3463"/>
                  </a:lnTo>
                  <a:lnTo>
                    <a:pt x="10567" y="3469"/>
                  </a:lnTo>
                  <a:lnTo>
                    <a:pt x="10571" y="3474"/>
                  </a:lnTo>
                  <a:lnTo>
                    <a:pt x="10574" y="3469"/>
                  </a:lnTo>
                  <a:lnTo>
                    <a:pt x="10593" y="3469"/>
                  </a:lnTo>
                  <a:lnTo>
                    <a:pt x="10602" y="3474"/>
                  </a:lnTo>
                  <a:lnTo>
                    <a:pt x="10608" y="3479"/>
                  </a:lnTo>
                  <a:lnTo>
                    <a:pt x="10605" y="3485"/>
                  </a:lnTo>
                  <a:lnTo>
                    <a:pt x="10599" y="3485"/>
                  </a:lnTo>
                  <a:lnTo>
                    <a:pt x="10583" y="3490"/>
                  </a:lnTo>
                  <a:lnTo>
                    <a:pt x="10555" y="3496"/>
                  </a:lnTo>
                  <a:lnTo>
                    <a:pt x="10536" y="3507"/>
                  </a:lnTo>
                  <a:lnTo>
                    <a:pt x="10533" y="3518"/>
                  </a:lnTo>
                  <a:lnTo>
                    <a:pt x="10536" y="3523"/>
                  </a:lnTo>
                  <a:lnTo>
                    <a:pt x="10539" y="3523"/>
                  </a:lnTo>
                  <a:lnTo>
                    <a:pt x="10539" y="3528"/>
                  </a:lnTo>
                  <a:lnTo>
                    <a:pt x="10533" y="3534"/>
                  </a:lnTo>
                  <a:lnTo>
                    <a:pt x="10530" y="3539"/>
                  </a:lnTo>
                  <a:lnTo>
                    <a:pt x="10536" y="3545"/>
                  </a:lnTo>
                  <a:lnTo>
                    <a:pt x="10552" y="3545"/>
                  </a:lnTo>
                  <a:lnTo>
                    <a:pt x="10561" y="3528"/>
                  </a:lnTo>
                  <a:lnTo>
                    <a:pt x="10571" y="3518"/>
                  </a:lnTo>
                  <a:lnTo>
                    <a:pt x="10586" y="3518"/>
                  </a:lnTo>
                  <a:lnTo>
                    <a:pt x="10599" y="3523"/>
                  </a:lnTo>
                  <a:lnTo>
                    <a:pt x="10596" y="3528"/>
                  </a:lnTo>
                  <a:lnTo>
                    <a:pt x="10583" y="3528"/>
                  </a:lnTo>
                  <a:lnTo>
                    <a:pt x="10567" y="3534"/>
                  </a:lnTo>
                  <a:lnTo>
                    <a:pt x="10558" y="3545"/>
                  </a:lnTo>
                  <a:lnTo>
                    <a:pt x="10561" y="3550"/>
                  </a:lnTo>
                  <a:lnTo>
                    <a:pt x="10558" y="3556"/>
                  </a:lnTo>
                  <a:lnTo>
                    <a:pt x="10545" y="3561"/>
                  </a:lnTo>
                  <a:lnTo>
                    <a:pt x="10530" y="3566"/>
                  </a:lnTo>
                  <a:lnTo>
                    <a:pt x="10530" y="3577"/>
                  </a:lnTo>
                  <a:lnTo>
                    <a:pt x="10539" y="3583"/>
                  </a:lnTo>
                  <a:lnTo>
                    <a:pt x="10539" y="3594"/>
                  </a:lnTo>
                  <a:lnTo>
                    <a:pt x="10536" y="3594"/>
                  </a:lnTo>
                  <a:lnTo>
                    <a:pt x="10533" y="3588"/>
                  </a:lnTo>
                  <a:lnTo>
                    <a:pt x="10527" y="3588"/>
                  </a:lnTo>
                  <a:lnTo>
                    <a:pt x="10520" y="3594"/>
                  </a:lnTo>
                  <a:lnTo>
                    <a:pt x="10511" y="3610"/>
                  </a:lnTo>
                  <a:lnTo>
                    <a:pt x="10511" y="3615"/>
                  </a:lnTo>
                  <a:lnTo>
                    <a:pt x="10517" y="3621"/>
                  </a:lnTo>
                  <a:lnTo>
                    <a:pt x="10523" y="3621"/>
                  </a:lnTo>
                  <a:lnTo>
                    <a:pt x="10530" y="3615"/>
                  </a:lnTo>
                  <a:lnTo>
                    <a:pt x="10561" y="3615"/>
                  </a:lnTo>
                  <a:lnTo>
                    <a:pt x="10586" y="3621"/>
                  </a:lnTo>
                  <a:lnTo>
                    <a:pt x="10580" y="3626"/>
                  </a:lnTo>
                  <a:lnTo>
                    <a:pt x="10577" y="3632"/>
                  </a:lnTo>
                  <a:lnTo>
                    <a:pt x="10577" y="3637"/>
                  </a:lnTo>
                  <a:lnTo>
                    <a:pt x="10580" y="3648"/>
                  </a:lnTo>
                  <a:lnTo>
                    <a:pt x="10574" y="3643"/>
                  </a:lnTo>
                  <a:lnTo>
                    <a:pt x="10564" y="3632"/>
                  </a:lnTo>
                  <a:lnTo>
                    <a:pt x="10558" y="3626"/>
                  </a:lnTo>
                  <a:lnTo>
                    <a:pt x="10549" y="3621"/>
                  </a:lnTo>
                  <a:lnTo>
                    <a:pt x="10536" y="3626"/>
                  </a:lnTo>
                  <a:lnTo>
                    <a:pt x="10527" y="3626"/>
                  </a:lnTo>
                  <a:lnTo>
                    <a:pt x="10508" y="3637"/>
                  </a:lnTo>
                  <a:lnTo>
                    <a:pt x="10498" y="3637"/>
                  </a:lnTo>
                  <a:lnTo>
                    <a:pt x="10495" y="3643"/>
                  </a:lnTo>
                  <a:lnTo>
                    <a:pt x="10486" y="3643"/>
                  </a:lnTo>
                  <a:lnTo>
                    <a:pt x="10486" y="3664"/>
                  </a:lnTo>
                  <a:lnTo>
                    <a:pt x="10483" y="3670"/>
                  </a:lnTo>
                  <a:lnTo>
                    <a:pt x="10476" y="3670"/>
                  </a:lnTo>
                  <a:lnTo>
                    <a:pt x="10467" y="3675"/>
                  </a:lnTo>
                  <a:lnTo>
                    <a:pt x="10454" y="3675"/>
                  </a:lnTo>
                  <a:lnTo>
                    <a:pt x="10457" y="3686"/>
                  </a:lnTo>
                  <a:lnTo>
                    <a:pt x="10464" y="3697"/>
                  </a:lnTo>
                  <a:lnTo>
                    <a:pt x="10464" y="3702"/>
                  </a:lnTo>
                  <a:lnTo>
                    <a:pt x="10461" y="3708"/>
                  </a:lnTo>
                  <a:lnTo>
                    <a:pt x="10454" y="3713"/>
                  </a:lnTo>
                  <a:lnTo>
                    <a:pt x="10445" y="3713"/>
                  </a:lnTo>
                  <a:lnTo>
                    <a:pt x="10432" y="3735"/>
                  </a:lnTo>
                  <a:lnTo>
                    <a:pt x="10435" y="3735"/>
                  </a:lnTo>
                  <a:lnTo>
                    <a:pt x="10442" y="3740"/>
                  </a:lnTo>
                  <a:lnTo>
                    <a:pt x="10435" y="3751"/>
                  </a:lnTo>
                  <a:lnTo>
                    <a:pt x="10435" y="3757"/>
                  </a:lnTo>
                  <a:lnTo>
                    <a:pt x="10420" y="3757"/>
                  </a:lnTo>
                  <a:lnTo>
                    <a:pt x="10423" y="3768"/>
                  </a:lnTo>
                  <a:lnTo>
                    <a:pt x="10426" y="3773"/>
                  </a:lnTo>
                  <a:lnTo>
                    <a:pt x="10426" y="3779"/>
                  </a:lnTo>
                  <a:lnTo>
                    <a:pt x="10423" y="3789"/>
                  </a:lnTo>
                  <a:lnTo>
                    <a:pt x="10423" y="3795"/>
                  </a:lnTo>
                  <a:lnTo>
                    <a:pt x="10432" y="3800"/>
                  </a:lnTo>
                  <a:lnTo>
                    <a:pt x="10439" y="3800"/>
                  </a:lnTo>
                  <a:lnTo>
                    <a:pt x="10432" y="3806"/>
                  </a:lnTo>
                  <a:lnTo>
                    <a:pt x="10423" y="3811"/>
                  </a:lnTo>
                  <a:lnTo>
                    <a:pt x="10423" y="3817"/>
                  </a:lnTo>
                  <a:lnTo>
                    <a:pt x="10432" y="3817"/>
                  </a:lnTo>
                  <a:lnTo>
                    <a:pt x="10448" y="3811"/>
                  </a:lnTo>
                  <a:lnTo>
                    <a:pt x="10489" y="3795"/>
                  </a:lnTo>
                  <a:lnTo>
                    <a:pt x="10495" y="3795"/>
                  </a:lnTo>
                  <a:lnTo>
                    <a:pt x="10492" y="3800"/>
                  </a:lnTo>
                  <a:lnTo>
                    <a:pt x="10476" y="3811"/>
                  </a:lnTo>
                  <a:lnTo>
                    <a:pt x="10461" y="3817"/>
                  </a:lnTo>
                  <a:lnTo>
                    <a:pt x="10432" y="3827"/>
                  </a:lnTo>
                  <a:lnTo>
                    <a:pt x="10420" y="3827"/>
                  </a:lnTo>
                  <a:lnTo>
                    <a:pt x="10407" y="3838"/>
                  </a:lnTo>
                  <a:lnTo>
                    <a:pt x="10398" y="3844"/>
                  </a:lnTo>
                  <a:lnTo>
                    <a:pt x="10413" y="3844"/>
                  </a:lnTo>
                  <a:lnTo>
                    <a:pt x="10420" y="3849"/>
                  </a:lnTo>
                  <a:lnTo>
                    <a:pt x="10420" y="3855"/>
                  </a:lnTo>
                  <a:lnTo>
                    <a:pt x="10417" y="3865"/>
                  </a:lnTo>
                  <a:lnTo>
                    <a:pt x="10410" y="3865"/>
                  </a:lnTo>
                  <a:lnTo>
                    <a:pt x="10404" y="3876"/>
                  </a:lnTo>
                  <a:lnTo>
                    <a:pt x="10398" y="3893"/>
                  </a:lnTo>
                  <a:lnTo>
                    <a:pt x="10395" y="3904"/>
                  </a:lnTo>
                  <a:lnTo>
                    <a:pt x="10391" y="3909"/>
                  </a:lnTo>
                  <a:lnTo>
                    <a:pt x="10385" y="3909"/>
                  </a:lnTo>
                  <a:lnTo>
                    <a:pt x="10379" y="3914"/>
                  </a:lnTo>
                  <a:lnTo>
                    <a:pt x="10379" y="3925"/>
                  </a:lnTo>
                  <a:lnTo>
                    <a:pt x="10382" y="3942"/>
                  </a:lnTo>
                  <a:lnTo>
                    <a:pt x="10391" y="3942"/>
                  </a:lnTo>
                  <a:lnTo>
                    <a:pt x="10391" y="3969"/>
                  </a:lnTo>
                  <a:lnTo>
                    <a:pt x="10379" y="3991"/>
                  </a:lnTo>
                  <a:lnTo>
                    <a:pt x="10376" y="3991"/>
                  </a:lnTo>
                  <a:lnTo>
                    <a:pt x="10379" y="3996"/>
                  </a:lnTo>
                  <a:lnTo>
                    <a:pt x="10382" y="4007"/>
                  </a:lnTo>
                  <a:lnTo>
                    <a:pt x="10382" y="4018"/>
                  </a:lnTo>
                  <a:lnTo>
                    <a:pt x="10376" y="4029"/>
                  </a:lnTo>
                  <a:lnTo>
                    <a:pt x="10366" y="4034"/>
                  </a:lnTo>
                  <a:lnTo>
                    <a:pt x="10354" y="4034"/>
                  </a:lnTo>
                  <a:lnTo>
                    <a:pt x="10351" y="4039"/>
                  </a:lnTo>
                  <a:lnTo>
                    <a:pt x="10344" y="4045"/>
                  </a:lnTo>
                  <a:lnTo>
                    <a:pt x="10335" y="4050"/>
                  </a:lnTo>
                  <a:lnTo>
                    <a:pt x="10329" y="4050"/>
                  </a:lnTo>
                  <a:lnTo>
                    <a:pt x="10316" y="4061"/>
                  </a:lnTo>
                  <a:lnTo>
                    <a:pt x="10313" y="4061"/>
                  </a:lnTo>
                  <a:lnTo>
                    <a:pt x="10297" y="4056"/>
                  </a:lnTo>
                  <a:lnTo>
                    <a:pt x="10288" y="4061"/>
                  </a:lnTo>
                  <a:lnTo>
                    <a:pt x="10285" y="4067"/>
                  </a:lnTo>
                  <a:lnTo>
                    <a:pt x="10285" y="4072"/>
                  </a:lnTo>
                  <a:lnTo>
                    <a:pt x="10310" y="4072"/>
                  </a:lnTo>
                  <a:lnTo>
                    <a:pt x="10313" y="4078"/>
                  </a:lnTo>
                  <a:lnTo>
                    <a:pt x="10316" y="4078"/>
                  </a:lnTo>
                  <a:lnTo>
                    <a:pt x="10316" y="4088"/>
                  </a:lnTo>
                  <a:lnTo>
                    <a:pt x="10313" y="4094"/>
                  </a:lnTo>
                  <a:lnTo>
                    <a:pt x="10316" y="4094"/>
                  </a:lnTo>
                  <a:lnTo>
                    <a:pt x="10325" y="4083"/>
                  </a:lnTo>
                  <a:lnTo>
                    <a:pt x="10335" y="4078"/>
                  </a:lnTo>
                  <a:lnTo>
                    <a:pt x="10338" y="4078"/>
                  </a:lnTo>
                  <a:lnTo>
                    <a:pt x="10335" y="4088"/>
                  </a:lnTo>
                  <a:lnTo>
                    <a:pt x="10325" y="4094"/>
                  </a:lnTo>
                  <a:lnTo>
                    <a:pt x="10322" y="4099"/>
                  </a:lnTo>
                  <a:lnTo>
                    <a:pt x="10325" y="4110"/>
                  </a:lnTo>
                  <a:lnTo>
                    <a:pt x="10332" y="4116"/>
                  </a:lnTo>
                  <a:lnTo>
                    <a:pt x="10332" y="4121"/>
                  </a:lnTo>
                  <a:lnTo>
                    <a:pt x="10325" y="4132"/>
                  </a:lnTo>
                  <a:lnTo>
                    <a:pt x="10325" y="4143"/>
                  </a:lnTo>
                  <a:lnTo>
                    <a:pt x="10322" y="4143"/>
                  </a:lnTo>
                  <a:lnTo>
                    <a:pt x="10313" y="4148"/>
                  </a:lnTo>
                  <a:lnTo>
                    <a:pt x="10310" y="4148"/>
                  </a:lnTo>
                  <a:lnTo>
                    <a:pt x="10300" y="4132"/>
                  </a:lnTo>
                  <a:lnTo>
                    <a:pt x="10297" y="4121"/>
                  </a:lnTo>
                  <a:lnTo>
                    <a:pt x="10297" y="4116"/>
                  </a:lnTo>
                  <a:lnTo>
                    <a:pt x="10291" y="4116"/>
                  </a:lnTo>
                  <a:lnTo>
                    <a:pt x="10288" y="4121"/>
                  </a:lnTo>
                  <a:lnTo>
                    <a:pt x="10288" y="4132"/>
                  </a:lnTo>
                  <a:lnTo>
                    <a:pt x="10285" y="4132"/>
                  </a:lnTo>
                  <a:lnTo>
                    <a:pt x="10272" y="4137"/>
                  </a:lnTo>
                  <a:lnTo>
                    <a:pt x="10266" y="4143"/>
                  </a:lnTo>
                  <a:lnTo>
                    <a:pt x="10263" y="4154"/>
                  </a:lnTo>
                  <a:lnTo>
                    <a:pt x="10263" y="4170"/>
                  </a:lnTo>
                  <a:lnTo>
                    <a:pt x="10259" y="4175"/>
                  </a:lnTo>
                  <a:lnTo>
                    <a:pt x="10253" y="4181"/>
                  </a:lnTo>
                  <a:lnTo>
                    <a:pt x="10247" y="4181"/>
                  </a:lnTo>
                  <a:lnTo>
                    <a:pt x="10241" y="4186"/>
                  </a:lnTo>
                  <a:lnTo>
                    <a:pt x="10237" y="4197"/>
                  </a:lnTo>
                  <a:lnTo>
                    <a:pt x="10234" y="4219"/>
                  </a:lnTo>
                  <a:lnTo>
                    <a:pt x="10231" y="4230"/>
                  </a:lnTo>
                  <a:lnTo>
                    <a:pt x="10219" y="4246"/>
                  </a:lnTo>
                  <a:lnTo>
                    <a:pt x="10209" y="4257"/>
                  </a:lnTo>
                  <a:lnTo>
                    <a:pt x="10206" y="4268"/>
                  </a:lnTo>
                  <a:lnTo>
                    <a:pt x="10203" y="4273"/>
                  </a:lnTo>
                  <a:lnTo>
                    <a:pt x="10200" y="4284"/>
                  </a:lnTo>
                  <a:lnTo>
                    <a:pt x="10203" y="4290"/>
                  </a:lnTo>
                  <a:lnTo>
                    <a:pt x="10215" y="4279"/>
                  </a:lnTo>
                  <a:lnTo>
                    <a:pt x="10219" y="4279"/>
                  </a:lnTo>
                  <a:lnTo>
                    <a:pt x="10219" y="4290"/>
                  </a:lnTo>
                  <a:lnTo>
                    <a:pt x="10225" y="4300"/>
                  </a:lnTo>
                  <a:lnTo>
                    <a:pt x="10225" y="4306"/>
                  </a:lnTo>
                  <a:lnTo>
                    <a:pt x="10231" y="4317"/>
                  </a:lnTo>
                  <a:lnTo>
                    <a:pt x="10247" y="4311"/>
                  </a:lnTo>
                  <a:lnTo>
                    <a:pt x="10266" y="4300"/>
                  </a:lnTo>
                  <a:lnTo>
                    <a:pt x="10288" y="4273"/>
                  </a:lnTo>
                  <a:lnTo>
                    <a:pt x="10300" y="4251"/>
                  </a:lnTo>
                  <a:lnTo>
                    <a:pt x="10297" y="4246"/>
                  </a:lnTo>
                  <a:lnTo>
                    <a:pt x="10281" y="4246"/>
                  </a:lnTo>
                  <a:lnTo>
                    <a:pt x="10288" y="4241"/>
                  </a:lnTo>
                  <a:lnTo>
                    <a:pt x="10300" y="4224"/>
                  </a:lnTo>
                  <a:lnTo>
                    <a:pt x="10307" y="4219"/>
                  </a:lnTo>
                  <a:lnTo>
                    <a:pt x="10319" y="4219"/>
                  </a:lnTo>
                  <a:lnTo>
                    <a:pt x="10322" y="4224"/>
                  </a:lnTo>
                  <a:lnTo>
                    <a:pt x="10313" y="4235"/>
                  </a:lnTo>
                  <a:lnTo>
                    <a:pt x="10307" y="4241"/>
                  </a:lnTo>
                  <a:lnTo>
                    <a:pt x="10303" y="4246"/>
                  </a:lnTo>
                  <a:lnTo>
                    <a:pt x="10307" y="4251"/>
                  </a:lnTo>
                  <a:lnTo>
                    <a:pt x="10316" y="4257"/>
                  </a:lnTo>
                  <a:lnTo>
                    <a:pt x="10322" y="4262"/>
                  </a:lnTo>
                  <a:lnTo>
                    <a:pt x="10285" y="4295"/>
                  </a:lnTo>
                  <a:lnTo>
                    <a:pt x="10275" y="4306"/>
                  </a:lnTo>
                  <a:lnTo>
                    <a:pt x="10281" y="4306"/>
                  </a:lnTo>
                  <a:lnTo>
                    <a:pt x="10281" y="4311"/>
                  </a:lnTo>
                  <a:lnTo>
                    <a:pt x="10278" y="4317"/>
                  </a:lnTo>
                  <a:lnTo>
                    <a:pt x="10285" y="4322"/>
                  </a:lnTo>
                  <a:lnTo>
                    <a:pt x="10288" y="4328"/>
                  </a:lnTo>
                  <a:lnTo>
                    <a:pt x="10285" y="4333"/>
                  </a:lnTo>
                  <a:lnTo>
                    <a:pt x="10275" y="4333"/>
                  </a:lnTo>
                  <a:lnTo>
                    <a:pt x="10259" y="4328"/>
                  </a:lnTo>
                  <a:lnTo>
                    <a:pt x="10247" y="4328"/>
                  </a:lnTo>
                  <a:lnTo>
                    <a:pt x="10237" y="4333"/>
                  </a:lnTo>
                  <a:lnTo>
                    <a:pt x="10231" y="4338"/>
                  </a:lnTo>
                  <a:lnTo>
                    <a:pt x="10225" y="4349"/>
                  </a:lnTo>
                  <a:lnTo>
                    <a:pt x="10225" y="4333"/>
                  </a:lnTo>
                  <a:lnTo>
                    <a:pt x="10219" y="4311"/>
                  </a:lnTo>
                  <a:lnTo>
                    <a:pt x="10212" y="4295"/>
                  </a:lnTo>
                  <a:lnTo>
                    <a:pt x="10206" y="4295"/>
                  </a:lnTo>
                  <a:lnTo>
                    <a:pt x="10200" y="4300"/>
                  </a:lnTo>
                  <a:lnTo>
                    <a:pt x="10190" y="4306"/>
                  </a:lnTo>
                  <a:lnTo>
                    <a:pt x="10184" y="4311"/>
                  </a:lnTo>
                  <a:lnTo>
                    <a:pt x="10181" y="4311"/>
                  </a:lnTo>
                  <a:lnTo>
                    <a:pt x="10178" y="4322"/>
                  </a:lnTo>
                  <a:lnTo>
                    <a:pt x="10178" y="4333"/>
                  </a:lnTo>
                  <a:lnTo>
                    <a:pt x="10175" y="4328"/>
                  </a:lnTo>
                  <a:lnTo>
                    <a:pt x="10165" y="4322"/>
                  </a:lnTo>
                  <a:lnTo>
                    <a:pt x="10156" y="4328"/>
                  </a:lnTo>
                  <a:lnTo>
                    <a:pt x="10131" y="4344"/>
                  </a:lnTo>
                  <a:lnTo>
                    <a:pt x="10127" y="4349"/>
                  </a:lnTo>
                  <a:lnTo>
                    <a:pt x="10127" y="4355"/>
                  </a:lnTo>
                  <a:lnTo>
                    <a:pt x="10137" y="4366"/>
                  </a:lnTo>
                  <a:lnTo>
                    <a:pt x="10143" y="4377"/>
                  </a:lnTo>
                  <a:lnTo>
                    <a:pt x="10137" y="4382"/>
                  </a:lnTo>
                  <a:lnTo>
                    <a:pt x="10127" y="4382"/>
                  </a:lnTo>
                  <a:lnTo>
                    <a:pt x="10118" y="4387"/>
                  </a:lnTo>
                  <a:lnTo>
                    <a:pt x="10115" y="4387"/>
                  </a:lnTo>
                  <a:lnTo>
                    <a:pt x="10115" y="4393"/>
                  </a:lnTo>
                  <a:lnTo>
                    <a:pt x="10121" y="4404"/>
                  </a:lnTo>
                  <a:lnTo>
                    <a:pt x="10096" y="4393"/>
                  </a:lnTo>
                  <a:lnTo>
                    <a:pt x="10099" y="4398"/>
                  </a:lnTo>
                  <a:lnTo>
                    <a:pt x="10102" y="4409"/>
                  </a:lnTo>
                  <a:lnTo>
                    <a:pt x="10102" y="4415"/>
                  </a:lnTo>
                  <a:lnTo>
                    <a:pt x="10096" y="4415"/>
                  </a:lnTo>
                  <a:lnTo>
                    <a:pt x="10077" y="4420"/>
                  </a:lnTo>
                  <a:lnTo>
                    <a:pt x="10061" y="4415"/>
                  </a:lnTo>
                  <a:lnTo>
                    <a:pt x="10039" y="4415"/>
                  </a:lnTo>
                  <a:lnTo>
                    <a:pt x="10036" y="4425"/>
                  </a:lnTo>
                  <a:lnTo>
                    <a:pt x="10039" y="4436"/>
                  </a:lnTo>
                  <a:lnTo>
                    <a:pt x="10039" y="4442"/>
                  </a:lnTo>
                  <a:lnTo>
                    <a:pt x="10052" y="4453"/>
                  </a:lnTo>
                  <a:lnTo>
                    <a:pt x="10064" y="4453"/>
                  </a:lnTo>
                  <a:lnTo>
                    <a:pt x="10074" y="4447"/>
                  </a:lnTo>
                  <a:lnTo>
                    <a:pt x="10074" y="4453"/>
                  </a:lnTo>
                  <a:lnTo>
                    <a:pt x="10068" y="4464"/>
                  </a:lnTo>
                  <a:lnTo>
                    <a:pt x="10064" y="4474"/>
                  </a:lnTo>
                  <a:lnTo>
                    <a:pt x="10068" y="4480"/>
                  </a:lnTo>
                  <a:lnTo>
                    <a:pt x="10071" y="4491"/>
                  </a:lnTo>
                  <a:lnTo>
                    <a:pt x="10061" y="4485"/>
                  </a:lnTo>
                  <a:lnTo>
                    <a:pt x="10039" y="4474"/>
                  </a:lnTo>
                  <a:lnTo>
                    <a:pt x="10027" y="4474"/>
                  </a:lnTo>
                  <a:lnTo>
                    <a:pt x="10011" y="4480"/>
                  </a:lnTo>
                  <a:lnTo>
                    <a:pt x="9998" y="4485"/>
                  </a:lnTo>
                  <a:lnTo>
                    <a:pt x="9995" y="4491"/>
                  </a:lnTo>
                  <a:lnTo>
                    <a:pt x="9998" y="4496"/>
                  </a:lnTo>
                  <a:lnTo>
                    <a:pt x="10005" y="4496"/>
                  </a:lnTo>
                  <a:lnTo>
                    <a:pt x="10024" y="4502"/>
                  </a:lnTo>
                  <a:lnTo>
                    <a:pt x="10033" y="4507"/>
                  </a:lnTo>
                  <a:lnTo>
                    <a:pt x="10039" y="4529"/>
                  </a:lnTo>
                  <a:lnTo>
                    <a:pt x="10033" y="4523"/>
                  </a:lnTo>
                  <a:lnTo>
                    <a:pt x="10030" y="4518"/>
                  </a:lnTo>
                  <a:lnTo>
                    <a:pt x="10008" y="4518"/>
                  </a:lnTo>
                  <a:lnTo>
                    <a:pt x="9995" y="4523"/>
                  </a:lnTo>
                  <a:lnTo>
                    <a:pt x="9976" y="4540"/>
                  </a:lnTo>
                  <a:lnTo>
                    <a:pt x="9976" y="4556"/>
                  </a:lnTo>
                  <a:lnTo>
                    <a:pt x="9967" y="4556"/>
                  </a:lnTo>
                  <a:lnTo>
                    <a:pt x="9961" y="4551"/>
                  </a:lnTo>
                  <a:lnTo>
                    <a:pt x="9958" y="4556"/>
                  </a:lnTo>
                  <a:lnTo>
                    <a:pt x="9961" y="4561"/>
                  </a:lnTo>
                  <a:lnTo>
                    <a:pt x="9961" y="4567"/>
                  </a:lnTo>
                  <a:lnTo>
                    <a:pt x="9948" y="4567"/>
                  </a:lnTo>
                  <a:lnTo>
                    <a:pt x="9923" y="4561"/>
                  </a:lnTo>
                  <a:lnTo>
                    <a:pt x="9920" y="4561"/>
                  </a:lnTo>
                  <a:lnTo>
                    <a:pt x="9926" y="4578"/>
                  </a:lnTo>
                  <a:lnTo>
                    <a:pt x="9929" y="4583"/>
                  </a:lnTo>
                  <a:lnTo>
                    <a:pt x="9910" y="4583"/>
                  </a:lnTo>
                  <a:lnTo>
                    <a:pt x="9910" y="4589"/>
                  </a:lnTo>
                  <a:lnTo>
                    <a:pt x="9914" y="4594"/>
                  </a:lnTo>
                  <a:lnTo>
                    <a:pt x="9920" y="4599"/>
                  </a:lnTo>
                  <a:lnTo>
                    <a:pt x="9929" y="4605"/>
                  </a:lnTo>
                  <a:lnTo>
                    <a:pt x="9970" y="4605"/>
                  </a:lnTo>
                  <a:lnTo>
                    <a:pt x="9980" y="4610"/>
                  </a:lnTo>
                  <a:lnTo>
                    <a:pt x="9992" y="4616"/>
                  </a:lnTo>
                  <a:lnTo>
                    <a:pt x="10005" y="4627"/>
                  </a:lnTo>
                  <a:lnTo>
                    <a:pt x="9980" y="4627"/>
                  </a:lnTo>
                  <a:lnTo>
                    <a:pt x="9973" y="4632"/>
                  </a:lnTo>
                  <a:lnTo>
                    <a:pt x="9970" y="4627"/>
                  </a:lnTo>
                  <a:lnTo>
                    <a:pt x="9961" y="4616"/>
                  </a:lnTo>
                  <a:lnTo>
                    <a:pt x="9954" y="4610"/>
                  </a:lnTo>
                  <a:lnTo>
                    <a:pt x="9945" y="4610"/>
                  </a:lnTo>
                  <a:lnTo>
                    <a:pt x="9936" y="4616"/>
                  </a:lnTo>
                  <a:lnTo>
                    <a:pt x="9923" y="4627"/>
                  </a:lnTo>
                  <a:lnTo>
                    <a:pt x="9914" y="4638"/>
                  </a:lnTo>
                  <a:lnTo>
                    <a:pt x="9910" y="4648"/>
                  </a:lnTo>
                  <a:lnTo>
                    <a:pt x="9914" y="4659"/>
                  </a:lnTo>
                  <a:lnTo>
                    <a:pt x="9920" y="4665"/>
                  </a:lnTo>
                  <a:lnTo>
                    <a:pt x="9926" y="4676"/>
                  </a:lnTo>
                  <a:lnTo>
                    <a:pt x="9926" y="4681"/>
                  </a:lnTo>
                  <a:lnTo>
                    <a:pt x="9920" y="4686"/>
                  </a:lnTo>
                  <a:lnTo>
                    <a:pt x="9910" y="4697"/>
                  </a:lnTo>
                  <a:lnTo>
                    <a:pt x="9914" y="4703"/>
                  </a:lnTo>
                  <a:lnTo>
                    <a:pt x="9920" y="4708"/>
                  </a:lnTo>
                  <a:lnTo>
                    <a:pt x="9920" y="4719"/>
                  </a:lnTo>
                  <a:lnTo>
                    <a:pt x="9917" y="4724"/>
                  </a:lnTo>
                  <a:lnTo>
                    <a:pt x="9917" y="4741"/>
                  </a:lnTo>
                  <a:lnTo>
                    <a:pt x="9920" y="4746"/>
                  </a:lnTo>
                  <a:lnTo>
                    <a:pt x="9926" y="4752"/>
                  </a:lnTo>
                  <a:lnTo>
                    <a:pt x="9942" y="4752"/>
                  </a:lnTo>
                  <a:lnTo>
                    <a:pt x="9951" y="4741"/>
                  </a:lnTo>
                  <a:lnTo>
                    <a:pt x="9961" y="4735"/>
                  </a:lnTo>
                  <a:lnTo>
                    <a:pt x="9970" y="4735"/>
                  </a:lnTo>
                  <a:lnTo>
                    <a:pt x="9986" y="4741"/>
                  </a:lnTo>
                  <a:lnTo>
                    <a:pt x="10005" y="4741"/>
                  </a:lnTo>
                  <a:lnTo>
                    <a:pt x="10011" y="4719"/>
                  </a:lnTo>
                  <a:lnTo>
                    <a:pt x="10014" y="4719"/>
                  </a:lnTo>
                  <a:lnTo>
                    <a:pt x="10033" y="4735"/>
                  </a:lnTo>
                  <a:lnTo>
                    <a:pt x="10074" y="4735"/>
                  </a:lnTo>
                  <a:lnTo>
                    <a:pt x="10071" y="4741"/>
                  </a:lnTo>
                  <a:lnTo>
                    <a:pt x="10058" y="4746"/>
                  </a:lnTo>
                  <a:lnTo>
                    <a:pt x="10049" y="4752"/>
                  </a:lnTo>
                  <a:lnTo>
                    <a:pt x="10046" y="4763"/>
                  </a:lnTo>
                  <a:lnTo>
                    <a:pt x="10046" y="4779"/>
                  </a:lnTo>
                  <a:lnTo>
                    <a:pt x="10033" y="4757"/>
                  </a:lnTo>
                  <a:lnTo>
                    <a:pt x="10024" y="4746"/>
                  </a:lnTo>
                  <a:lnTo>
                    <a:pt x="10017" y="4741"/>
                  </a:lnTo>
                  <a:lnTo>
                    <a:pt x="10011" y="4752"/>
                  </a:lnTo>
                  <a:lnTo>
                    <a:pt x="10005" y="4757"/>
                  </a:lnTo>
                  <a:lnTo>
                    <a:pt x="10002" y="4763"/>
                  </a:lnTo>
                  <a:lnTo>
                    <a:pt x="9989" y="4752"/>
                  </a:lnTo>
                  <a:lnTo>
                    <a:pt x="9980" y="4752"/>
                  </a:lnTo>
                  <a:lnTo>
                    <a:pt x="9964" y="4757"/>
                  </a:lnTo>
                  <a:lnTo>
                    <a:pt x="9948" y="4768"/>
                  </a:lnTo>
                  <a:lnTo>
                    <a:pt x="9932" y="4768"/>
                  </a:lnTo>
                  <a:lnTo>
                    <a:pt x="9917" y="4763"/>
                  </a:lnTo>
                  <a:lnTo>
                    <a:pt x="9917" y="4795"/>
                  </a:lnTo>
                  <a:lnTo>
                    <a:pt x="9920" y="4795"/>
                  </a:lnTo>
                  <a:lnTo>
                    <a:pt x="9926" y="4801"/>
                  </a:lnTo>
                  <a:lnTo>
                    <a:pt x="9932" y="4801"/>
                  </a:lnTo>
                  <a:lnTo>
                    <a:pt x="9936" y="4806"/>
                  </a:lnTo>
                  <a:lnTo>
                    <a:pt x="9936" y="4822"/>
                  </a:lnTo>
                  <a:lnTo>
                    <a:pt x="9932" y="4822"/>
                  </a:lnTo>
                  <a:lnTo>
                    <a:pt x="9923" y="4817"/>
                  </a:lnTo>
                  <a:lnTo>
                    <a:pt x="9917" y="4811"/>
                  </a:lnTo>
                  <a:lnTo>
                    <a:pt x="9914" y="4817"/>
                  </a:lnTo>
                  <a:lnTo>
                    <a:pt x="9917" y="4822"/>
                  </a:lnTo>
                  <a:lnTo>
                    <a:pt x="9920" y="4833"/>
                  </a:lnTo>
                  <a:lnTo>
                    <a:pt x="9923" y="4839"/>
                  </a:lnTo>
                  <a:lnTo>
                    <a:pt x="9936" y="4839"/>
                  </a:lnTo>
                  <a:lnTo>
                    <a:pt x="9939" y="4844"/>
                  </a:lnTo>
                  <a:lnTo>
                    <a:pt x="9939" y="4855"/>
                  </a:lnTo>
                  <a:lnTo>
                    <a:pt x="9936" y="4866"/>
                  </a:lnTo>
                  <a:lnTo>
                    <a:pt x="9932" y="4871"/>
                  </a:lnTo>
                  <a:lnTo>
                    <a:pt x="9923" y="4882"/>
                  </a:lnTo>
                  <a:lnTo>
                    <a:pt x="9917" y="4888"/>
                  </a:lnTo>
                  <a:lnTo>
                    <a:pt x="9932" y="4915"/>
                  </a:lnTo>
                  <a:lnTo>
                    <a:pt x="9939" y="4920"/>
                  </a:lnTo>
                  <a:lnTo>
                    <a:pt x="9945" y="4909"/>
                  </a:lnTo>
                  <a:lnTo>
                    <a:pt x="9948" y="4909"/>
                  </a:lnTo>
                  <a:lnTo>
                    <a:pt x="9954" y="4920"/>
                  </a:lnTo>
                  <a:lnTo>
                    <a:pt x="9958" y="4920"/>
                  </a:lnTo>
                  <a:lnTo>
                    <a:pt x="9961" y="4915"/>
                  </a:lnTo>
                  <a:lnTo>
                    <a:pt x="9961" y="4947"/>
                  </a:lnTo>
                  <a:lnTo>
                    <a:pt x="9964" y="4947"/>
                  </a:lnTo>
                  <a:lnTo>
                    <a:pt x="9970" y="4937"/>
                  </a:lnTo>
                  <a:lnTo>
                    <a:pt x="9970" y="4926"/>
                  </a:lnTo>
                  <a:lnTo>
                    <a:pt x="9973" y="4909"/>
                  </a:lnTo>
                  <a:lnTo>
                    <a:pt x="9980" y="4898"/>
                  </a:lnTo>
                  <a:lnTo>
                    <a:pt x="9986" y="4909"/>
                  </a:lnTo>
                  <a:lnTo>
                    <a:pt x="9980" y="4926"/>
                  </a:lnTo>
                  <a:lnTo>
                    <a:pt x="9973" y="4947"/>
                  </a:lnTo>
                  <a:lnTo>
                    <a:pt x="9961" y="4964"/>
                  </a:lnTo>
                  <a:lnTo>
                    <a:pt x="9958" y="4969"/>
                  </a:lnTo>
                  <a:lnTo>
                    <a:pt x="9954" y="4969"/>
                  </a:lnTo>
                  <a:lnTo>
                    <a:pt x="9961" y="4980"/>
                  </a:lnTo>
                  <a:lnTo>
                    <a:pt x="9967" y="4985"/>
                  </a:lnTo>
                  <a:lnTo>
                    <a:pt x="9967" y="4991"/>
                  </a:lnTo>
                  <a:lnTo>
                    <a:pt x="9964" y="4996"/>
                  </a:lnTo>
                  <a:lnTo>
                    <a:pt x="9958" y="5002"/>
                  </a:lnTo>
                  <a:lnTo>
                    <a:pt x="9951" y="5002"/>
                  </a:lnTo>
                  <a:lnTo>
                    <a:pt x="9945" y="4996"/>
                  </a:lnTo>
                  <a:lnTo>
                    <a:pt x="9932" y="5013"/>
                  </a:lnTo>
                  <a:lnTo>
                    <a:pt x="9926" y="5034"/>
                  </a:lnTo>
                  <a:lnTo>
                    <a:pt x="9926" y="5051"/>
                  </a:lnTo>
                  <a:lnTo>
                    <a:pt x="9929" y="5062"/>
                  </a:lnTo>
                  <a:lnTo>
                    <a:pt x="9939" y="5072"/>
                  </a:lnTo>
                  <a:lnTo>
                    <a:pt x="9945" y="5072"/>
                  </a:lnTo>
                  <a:lnTo>
                    <a:pt x="9948" y="5067"/>
                  </a:lnTo>
                  <a:lnTo>
                    <a:pt x="9948" y="5062"/>
                  </a:lnTo>
                  <a:lnTo>
                    <a:pt x="9951" y="5062"/>
                  </a:lnTo>
                  <a:lnTo>
                    <a:pt x="9958" y="5067"/>
                  </a:lnTo>
                  <a:lnTo>
                    <a:pt x="9961" y="5067"/>
                  </a:lnTo>
                  <a:lnTo>
                    <a:pt x="9964" y="5062"/>
                  </a:lnTo>
                  <a:lnTo>
                    <a:pt x="9967" y="5051"/>
                  </a:lnTo>
                  <a:lnTo>
                    <a:pt x="9976" y="5051"/>
                  </a:lnTo>
                  <a:lnTo>
                    <a:pt x="9980" y="5062"/>
                  </a:lnTo>
                  <a:lnTo>
                    <a:pt x="9970" y="5078"/>
                  </a:lnTo>
                  <a:lnTo>
                    <a:pt x="9976" y="5089"/>
                  </a:lnTo>
                  <a:lnTo>
                    <a:pt x="9973" y="5100"/>
                  </a:lnTo>
                  <a:lnTo>
                    <a:pt x="9970" y="5105"/>
                  </a:lnTo>
                  <a:lnTo>
                    <a:pt x="9973" y="5116"/>
                  </a:lnTo>
                  <a:lnTo>
                    <a:pt x="9976" y="5121"/>
                  </a:lnTo>
                  <a:lnTo>
                    <a:pt x="9973" y="5127"/>
                  </a:lnTo>
                  <a:lnTo>
                    <a:pt x="9961" y="5138"/>
                  </a:lnTo>
                  <a:lnTo>
                    <a:pt x="9951" y="5121"/>
                  </a:lnTo>
                  <a:lnTo>
                    <a:pt x="9948" y="5121"/>
                  </a:lnTo>
                  <a:lnTo>
                    <a:pt x="9945" y="5143"/>
                  </a:lnTo>
                  <a:lnTo>
                    <a:pt x="9942" y="5176"/>
                  </a:lnTo>
                  <a:lnTo>
                    <a:pt x="9948" y="5192"/>
                  </a:lnTo>
                  <a:lnTo>
                    <a:pt x="9961" y="5208"/>
                  </a:lnTo>
                  <a:lnTo>
                    <a:pt x="9967" y="5214"/>
                  </a:lnTo>
                  <a:lnTo>
                    <a:pt x="9973" y="5214"/>
                  </a:lnTo>
                  <a:lnTo>
                    <a:pt x="9976" y="5219"/>
                  </a:lnTo>
                  <a:lnTo>
                    <a:pt x="9983" y="5236"/>
                  </a:lnTo>
                  <a:lnTo>
                    <a:pt x="9992" y="5241"/>
                  </a:lnTo>
                  <a:lnTo>
                    <a:pt x="10014" y="5257"/>
                  </a:lnTo>
                  <a:lnTo>
                    <a:pt x="10017" y="5263"/>
                  </a:lnTo>
                  <a:lnTo>
                    <a:pt x="10017" y="5268"/>
                  </a:lnTo>
                  <a:lnTo>
                    <a:pt x="10014" y="5274"/>
                  </a:lnTo>
                  <a:lnTo>
                    <a:pt x="10014" y="5279"/>
                  </a:lnTo>
                  <a:lnTo>
                    <a:pt x="10020" y="5290"/>
                  </a:lnTo>
                  <a:lnTo>
                    <a:pt x="10027" y="5279"/>
                  </a:lnTo>
                  <a:lnTo>
                    <a:pt x="10033" y="5284"/>
                  </a:lnTo>
                  <a:lnTo>
                    <a:pt x="10042" y="5290"/>
                  </a:lnTo>
                  <a:lnTo>
                    <a:pt x="10042" y="5301"/>
                  </a:lnTo>
                  <a:lnTo>
                    <a:pt x="10049" y="5295"/>
                  </a:lnTo>
                  <a:lnTo>
                    <a:pt x="10064" y="5290"/>
                  </a:lnTo>
                  <a:lnTo>
                    <a:pt x="10086" y="5284"/>
                  </a:lnTo>
                  <a:lnTo>
                    <a:pt x="10105" y="5279"/>
                  </a:lnTo>
                  <a:lnTo>
                    <a:pt x="10115" y="5274"/>
                  </a:lnTo>
                  <a:lnTo>
                    <a:pt x="10121" y="5268"/>
                  </a:lnTo>
                  <a:lnTo>
                    <a:pt x="10127" y="5257"/>
                  </a:lnTo>
                  <a:lnTo>
                    <a:pt x="10140" y="5246"/>
                  </a:lnTo>
                  <a:lnTo>
                    <a:pt x="10149" y="5236"/>
                  </a:lnTo>
                  <a:lnTo>
                    <a:pt x="10159" y="5214"/>
                  </a:lnTo>
                  <a:lnTo>
                    <a:pt x="10162" y="5203"/>
                  </a:lnTo>
                  <a:lnTo>
                    <a:pt x="10175" y="5192"/>
                  </a:lnTo>
                  <a:lnTo>
                    <a:pt x="10181" y="5192"/>
                  </a:lnTo>
                  <a:lnTo>
                    <a:pt x="10181" y="5176"/>
                  </a:lnTo>
                  <a:lnTo>
                    <a:pt x="10184" y="5170"/>
                  </a:lnTo>
                  <a:lnTo>
                    <a:pt x="10190" y="5170"/>
                  </a:lnTo>
                  <a:lnTo>
                    <a:pt x="10197" y="5165"/>
                  </a:lnTo>
                  <a:lnTo>
                    <a:pt x="10197" y="5159"/>
                  </a:lnTo>
                  <a:lnTo>
                    <a:pt x="10193" y="5154"/>
                  </a:lnTo>
                  <a:lnTo>
                    <a:pt x="10187" y="5149"/>
                  </a:lnTo>
                  <a:lnTo>
                    <a:pt x="10187" y="5143"/>
                  </a:lnTo>
                  <a:lnTo>
                    <a:pt x="10197" y="5143"/>
                  </a:lnTo>
                  <a:lnTo>
                    <a:pt x="10206" y="5138"/>
                  </a:lnTo>
                  <a:lnTo>
                    <a:pt x="10209" y="5132"/>
                  </a:lnTo>
                  <a:lnTo>
                    <a:pt x="10209" y="5121"/>
                  </a:lnTo>
                  <a:lnTo>
                    <a:pt x="10212" y="5110"/>
                  </a:lnTo>
                  <a:lnTo>
                    <a:pt x="10222" y="5127"/>
                  </a:lnTo>
                  <a:lnTo>
                    <a:pt x="10228" y="5127"/>
                  </a:lnTo>
                  <a:lnTo>
                    <a:pt x="10237" y="5121"/>
                  </a:lnTo>
                  <a:lnTo>
                    <a:pt x="10244" y="5121"/>
                  </a:lnTo>
                  <a:lnTo>
                    <a:pt x="10250" y="5116"/>
                  </a:lnTo>
                  <a:lnTo>
                    <a:pt x="10250" y="5100"/>
                  </a:lnTo>
                  <a:lnTo>
                    <a:pt x="10253" y="5089"/>
                  </a:lnTo>
                  <a:lnTo>
                    <a:pt x="10253" y="5083"/>
                  </a:lnTo>
                  <a:lnTo>
                    <a:pt x="10259" y="5072"/>
                  </a:lnTo>
                  <a:lnTo>
                    <a:pt x="10263" y="5072"/>
                  </a:lnTo>
                  <a:lnTo>
                    <a:pt x="10263" y="5067"/>
                  </a:lnTo>
                  <a:lnTo>
                    <a:pt x="10259" y="5051"/>
                  </a:lnTo>
                  <a:lnTo>
                    <a:pt x="10253" y="5040"/>
                  </a:lnTo>
                  <a:lnTo>
                    <a:pt x="10250" y="5024"/>
                  </a:lnTo>
                  <a:lnTo>
                    <a:pt x="10253" y="5018"/>
                  </a:lnTo>
                  <a:lnTo>
                    <a:pt x="10259" y="5024"/>
                  </a:lnTo>
                  <a:lnTo>
                    <a:pt x="10263" y="5029"/>
                  </a:lnTo>
                  <a:lnTo>
                    <a:pt x="10266" y="5029"/>
                  </a:lnTo>
                  <a:lnTo>
                    <a:pt x="10272" y="5018"/>
                  </a:lnTo>
                  <a:lnTo>
                    <a:pt x="10272" y="5034"/>
                  </a:lnTo>
                  <a:lnTo>
                    <a:pt x="10269" y="5040"/>
                  </a:lnTo>
                  <a:lnTo>
                    <a:pt x="10269" y="5045"/>
                  </a:lnTo>
                  <a:lnTo>
                    <a:pt x="10272" y="5056"/>
                  </a:lnTo>
                  <a:lnTo>
                    <a:pt x="10278" y="5067"/>
                  </a:lnTo>
                  <a:lnTo>
                    <a:pt x="10278" y="5089"/>
                  </a:lnTo>
                  <a:lnTo>
                    <a:pt x="10288" y="5094"/>
                  </a:lnTo>
                  <a:lnTo>
                    <a:pt x="10294" y="5094"/>
                  </a:lnTo>
                  <a:lnTo>
                    <a:pt x="10300" y="5100"/>
                  </a:lnTo>
                  <a:lnTo>
                    <a:pt x="10310" y="5105"/>
                  </a:lnTo>
                  <a:lnTo>
                    <a:pt x="10307" y="5110"/>
                  </a:lnTo>
                  <a:lnTo>
                    <a:pt x="10307" y="5121"/>
                  </a:lnTo>
                  <a:lnTo>
                    <a:pt x="10303" y="5132"/>
                  </a:lnTo>
                  <a:lnTo>
                    <a:pt x="10307" y="5149"/>
                  </a:lnTo>
                  <a:lnTo>
                    <a:pt x="10310" y="5170"/>
                  </a:lnTo>
                  <a:lnTo>
                    <a:pt x="10310" y="5230"/>
                  </a:lnTo>
                  <a:lnTo>
                    <a:pt x="10316" y="5246"/>
                  </a:lnTo>
                  <a:lnTo>
                    <a:pt x="10319" y="5252"/>
                  </a:lnTo>
                  <a:lnTo>
                    <a:pt x="10325" y="5257"/>
                  </a:lnTo>
                  <a:lnTo>
                    <a:pt x="10335" y="5246"/>
                  </a:lnTo>
                  <a:lnTo>
                    <a:pt x="10341" y="5241"/>
                  </a:lnTo>
                  <a:lnTo>
                    <a:pt x="10344" y="5241"/>
                  </a:lnTo>
                  <a:lnTo>
                    <a:pt x="10351" y="5263"/>
                  </a:lnTo>
                  <a:lnTo>
                    <a:pt x="10351" y="5274"/>
                  </a:lnTo>
                  <a:lnTo>
                    <a:pt x="10347" y="5290"/>
                  </a:lnTo>
                  <a:lnTo>
                    <a:pt x="10344" y="5312"/>
                  </a:lnTo>
                  <a:lnTo>
                    <a:pt x="10344" y="5328"/>
                  </a:lnTo>
                  <a:lnTo>
                    <a:pt x="10347" y="5350"/>
                  </a:lnTo>
                  <a:lnTo>
                    <a:pt x="10360" y="5404"/>
                  </a:lnTo>
                  <a:lnTo>
                    <a:pt x="10376" y="5464"/>
                  </a:lnTo>
                  <a:lnTo>
                    <a:pt x="10391" y="5513"/>
                  </a:lnTo>
                  <a:lnTo>
                    <a:pt x="10401" y="5524"/>
                  </a:lnTo>
                  <a:lnTo>
                    <a:pt x="10407" y="5529"/>
                  </a:lnTo>
                  <a:lnTo>
                    <a:pt x="10417" y="5529"/>
                  </a:lnTo>
                  <a:lnTo>
                    <a:pt x="10417" y="5535"/>
                  </a:lnTo>
                  <a:lnTo>
                    <a:pt x="10420" y="5540"/>
                  </a:lnTo>
                  <a:lnTo>
                    <a:pt x="10413" y="5551"/>
                  </a:lnTo>
                  <a:lnTo>
                    <a:pt x="10404" y="5562"/>
                  </a:lnTo>
                  <a:lnTo>
                    <a:pt x="10401" y="5567"/>
                  </a:lnTo>
                  <a:lnTo>
                    <a:pt x="10401" y="5573"/>
                  </a:lnTo>
                  <a:lnTo>
                    <a:pt x="10404" y="5589"/>
                  </a:lnTo>
                  <a:lnTo>
                    <a:pt x="10407" y="5600"/>
                  </a:lnTo>
                  <a:lnTo>
                    <a:pt x="10388" y="5589"/>
                  </a:lnTo>
                  <a:lnTo>
                    <a:pt x="10388" y="5594"/>
                  </a:lnTo>
                  <a:lnTo>
                    <a:pt x="10401" y="5622"/>
                  </a:lnTo>
                  <a:lnTo>
                    <a:pt x="10410" y="5643"/>
                  </a:lnTo>
                  <a:lnTo>
                    <a:pt x="10417" y="5670"/>
                  </a:lnTo>
                  <a:lnTo>
                    <a:pt x="10420" y="5692"/>
                  </a:lnTo>
                  <a:lnTo>
                    <a:pt x="10420" y="5703"/>
                  </a:lnTo>
                  <a:lnTo>
                    <a:pt x="10413" y="5736"/>
                  </a:lnTo>
                  <a:lnTo>
                    <a:pt x="10413" y="5747"/>
                  </a:lnTo>
                  <a:lnTo>
                    <a:pt x="10423" y="5752"/>
                  </a:lnTo>
                  <a:lnTo>
                    <a:pt x="10432" y="5747"/>
                  </a:lnTo>
                  <a:lnTo>
                    <a:pt x="10461" y="5741"/>
                  </a:lnTo>
                  <a:lnTo>
                    <a:pt x="10489" y="5741"/>
                  </a:lnTo>
                  <a:lnTo>
                    <a:pt x="10498" y="5736"/>
                  </a:lnTo>
                  <a:lnTo>
                    <a:pt x="10501" y="5725"/>
                  </a:lnTo>
                  <a:lnTo>
                    <a:pt x="10505" y="5687"/>
                  </a:lnTo>
                  <a:lnTo>
                    <a:pt x="10505" y="5665"/>
                  </a:lnTo>
                  <a:lnTo>
                    <a:pt x="10508" y="5649"/>
                  </a:lnTo>
                  <a:lnTo>
                    <a:pt x="10514" y="5638"/>
                  </a:lnTo>
                  <a:lnTo>
                    <a:pt x="10533" y="5638"/>
                  </a:lnTo>
                  <a:lnTo>
                    <a:pt x="10533" y="5622"/>
                  </a:lnTo>
                  <a:lnTo>
                    <a:pt x="10536" y="5616"/>
                  </a:lnTo>
                  <a:lnTo>
                    <a:pt x="10545" y="5611"/>
                  </a:lnTo>
                  <a:lnTo>
                    <a:pt x="10558" y="5611"/>
                  </a:lnTo>
                  <a:lnTo>
                    <a:pt x="10574" y="5605"/>
                  </a:lnTo>
                  <a:lnTo>
                    <a:pt x="10583" y="5611"/>
                  </a:lnTo>
                  <a:lnTo>
                    <a:pt x="10599" y="5622"/>
                  </a:lnTo>
                  <a:lnTo>
                    <a:pt x="10602" y="5622"/>
                  </a:lnTo>
                  <a:lnTo>
                    <a:pt x="10605" y="5616"/>
                  </a:lnTo>
                  <a:lnTo>
                    <a:pt x="10615" y="5583"/>
                  </a:lnTo>
                  <a:lnTo>
                    <a:pt x="10624" y="5540"/>
                  </a:lnTo>
                  <a:lnTo>
                    <a:pt x="10640" y="5486"/>
                  </a:lnTo>
                  <a:lnTo>
                    <a:pt x="10643" y="5464"/>
                  </a:lnTo>
                  <a:lnTo>
                    <a:pt x="10643" y="5442"/>
                  </a:lnTo>
                  <a:lnTo>
                    <a:pt x="10646" y="5415"/>
                  </a:lnTo>
                  <a:lnTo>
                    <a:pt x="10649" y="5393"/>
                  </a:lnTo>
                  <a:lnTo>
                    <a:pt x="10649" y="5350"/>
                  </a:lnTo>
                  <a:lnTo>
                    <a:pt x="10655" y="5333"/>
                  </a:lnTo>
                  <a:lnTo>
                    <a:pt x="10659" y="5317"/>
                  </a:lnTo>
                  <a:lnTo>
                    <a:pt x="10659" y="5295"/>
                  </a:lnTo>
                  <a:lnTo>
                    <a:pt x="10655" y="5284"/>
                  </a:lnTo>
                  <a:lnTo>
                    <a:pt x="10659" y="5274"/>
                  </a:lnTo>
                  <a:lnTo>
                    <a:pt x="10662" y="5257"/>
                  </a:lnTo>
                  <a:lnTo>
                    <a:pt x="10659" y="5241"/>
                  </a:lnTo>
                  <a:lnTo>
                    <a:pt x="10655" y="5230"/>
                  </a:lnTo>
                  <a:lnTo>
                    <a:pt x="10655" y="5225"/>
                  </a:lnTo>
                  <a:lnTo>
                    <a:pt x="10659" y="5219"/>
                  </a:lnTo>
                  <a:lnTo>
                    <a:pt x="10665" y="5219"/>
                  </a:lnTo>
                  <a:lnTo>
                    <a:pt x="10665" y="5214"/>
                  </a:lnTo>
                  <a:lnTo>
                    <a:pt x="10662" y="5208"/>
                  </a:lnTo>
                  <a:lnTo>
                    <a:pt x="10662" y="5197"/>
                  </a:lnTo>
                  <a:lnTo>
                    <a:pt x="10665" y="5192"/>
                  </a:lnTo>
                  <a:lnTo>
                    <a:pt x="10681" y="5181"/>
                  </a:lnTo>
                  <a:lnTo>
                    <a:pt x="10703" y="5165"/>
                  </a:lnTo>
                  <a:lnTo>
                    <a:pt x="10709" y="5154"/>
                  </a:lnTo>
                  <a:lnTo>
                    <a:pt x="10715" y="5132"/>
                  </a:lnTo>
                  <a:lnTo>
                    <a:pt x="10718" y="5127"/>
                  </a:lnTo>
                  <a:lnTo>
                    <a:pt x="10728" y="5143"/>
                  </a:lnTo>
                  <a:lnTo>
                    <a:pt x="10731" y="5143"/>
                  </a:lnTo>
                  <a:lnTo>
                    <a:pt x="10734" y="5138"/>
                  </a:lnTo>
                  <a:lnTo>
                    <a:pt x="10743" y="5116"/>
                  </a:lnTo>
                  <a:lnTo>
                    <a:pt x="10753" y="5110"/>
                  </a:lnTo>
                  <a:lnTo>
                    <a:pt x="10762" y="5100"/>
                  </a:lnTo>
                  <a:lnTo>
                    <a:pt x="10762" y="5089"/>
                  </a:lnTo>
                  <a:lnTo>
                    <a:pt x="10765" y="5089"/>
                  </a:lnTo>
                  <a:lnTo>
                    <a:pt x="10772" y="5083"/>
                  </a:lnTo>
                  <a:lnTo>
                    <a:pt x="10778" y="5072"/>
                  </a:lnTo>
                  <a:lnTo>
                    <a:pt x="10775" y="5067"/>
                  </a:lnTo>
                  <a:lnTo>
                    <a:pt x="10772" y="5051"/>
                  </a:lnTo>
                  <a:lnTo>
                    <a:pt x="10769" y="5045"/>
                  </a:lnTo>
                  <a:lnTo>
                    <a:pt x="10743" y="5067"/>
                  </a:lnTo>
                  <a:lnTo>
                    <a:pt x="10718" y="5078"/>
                  </a:lnTo>
                  <a:lnTo>
                    <a:pt x="10706" y="5072"/>
                  </a:lnTo>
                  <a:lnTo>
                    <a:pt x="10696" y="5062"/>
                  </a:lnTo>
                  <a:lnTo>
                    <a:pt x="10684" y="5051"/>
                  </a:lnTo>
                  <a:lnTo>
                    <a:pt x="10652" y="5040"/>
                  </a:lnTo>
                  <a:lnTo>
                    <a:pt x="10640" y="5045"/>
                  </a:lnTo>
                  <a:lnTo>
                    <a:pt x="10627" y="5045"/>
                  </a:lnTo>
                  <a:lnTo>
                    <a:pt x="10637" y="5034"/>
                  </a:lnTo>
                  <a:lnTo>
                    <a:pt x="10649" y="5024"/>
                  </a:lnTo>
                  <a:lnTo>
                    <a:pt x="10659" y="5018"/>
                  </a:lnTo>
                  <a:lnTo>
                    <a:pt x="10677" y="5024"/>
                  </a:lnTo>
                  <a:lnTo>
                    <a:pt x="10690" y="5029"/>
                  </a:lnTo>
                  <a:lnTo>
                    <a:pt x="10699" y="5029"/>
                  </a:lnTo>
                  <a:lnTo>
                    <a:pt x="10703" y="5024"/>
                  </a:lnTo>
                  <a:lnTo>
                    <a:pt x="10709" y="5029"/>
                  </a:lnTo>
                  <a:lnTo>
                    <a:pt x="10718" y="5045"/>
                  </a:lnTo>
                  <a:lnTo>
                    <a:pt x="10728" y="5056"/>
                  </a:lnTo>
                  <a:lnTo>
                    <a:pt x="10734" y="5062"/>
                  </a:lnTo>
                  <a:lnTo>
                    <a:pt x="10740" y="5056"/>
                  </a:lnTo>
                  <a:lnTo>
                    <a:pt x="10784" y="5013"/>
                  </a:lnTo>
                  <a:lnTo>
                    <a:pt x="10803" y="4991"/>
                  </a:lnTo>
                  <a:lnTo>
                    <a:pt x="10806" y="4980"/>
                  </a:lnTo>
                  <a:lnTo>
                    <a:pt x="10806" y="4969"/>
                  </a:lnTo>
                  <a:lnTo>
                    <a:pt x="10794" y="4942"/>
                  </a:lnTo>
                  <a:lnTo>
                    <a:pt x="10784" y="4931"/>
                  </a:lnTo>
                  <a:lnTo>
                    <a:pt x="10775" y="4926"/>
                  </a:lnTo>
                  <a:lnTo>
                    <a:pt x="10769" y="4926"/>
                  </a:lnTo>
                  <a:lnTo>
                    <a:pt x="10769" y="4909"/>
                  </a:lnTo>
                  <a:lnTo>
                    <a:pt x="10772" y="4898"/>
                  </a:lnTo>
                  <a:lnTo>
                    <a:pt x="10765" y="4888"/>
                  </a:lnTo>
                  <a:lnTo>
                    <a:pt x="10753" y="4877"/>
                  </a:lnTo>
                  <a:lnTo>
                    <a:pt x="10747" y="4860"/>
                  </a:lnTo>
                  <a:lnTo>
                    <a:pt x="10737" y="4850"/>
                  </a:lnTo>
                  <a:lnTo>
                    <a:pt x="10725" y="4850"/>
                  </a:lnTo>
                  <a:lnTo>
                    <a:pt x="10715" y="4855"/>
                  </a:lnTo>
                  <a:lnTo>
                    <a:pt x="10715" y="4844"/>
                  </a:lnTo>
                  <a:lnTo>
                    <a:pt x="10712" y="4839"/>
                  </a:lnTo>
                  <a:lnTo>
                    <a:pt x="10712" y="4833"/>
                  </a:lnTo>
                  <a:lnTo>
                    <a:pt x="10699" y="4833"/>
                  </a:lnTo>
                  <a:lnTo>
                    <a:pt x="10696" y="4828"/>
                  </a:lnTo>
                  <a:lnTo>
                    <a:pt x="10693" y="4806"/>
                  </a:lnTo>
                  <a:lnTo>
                    <a:pt x="10687" y="4779"/>
                  </a:lnTo>
                  <a:lnTo>
                    <a:pt x="10687" y="4681"/>
                  </a:lnTo>
                  <a:lnTo>
                    <a:pt x="10693" y="4665"/>
                  </a:lnTo>
                  <a:lnTo>
                    <a:pt x="10699" y="4654"/>
                  </a:lnTo>
                  <a:lnTo>
                    <a:pt x="10706" y="4654"/>
                  </a:lnTo>
                  <a:lnTo>
                    <a:pt x="10706" y="4627"/>
                  </a:lnTo>
                  <a:lnTo>
                    <a:pt x="10703" y="4599"/>
                  </a:lnTo>
                  <a:lnTo>
                    <a:pt x="10703" y="4583"/>
                  </a:lnTo>
                  <a:lnTo>
                    <a:pt x="10709" y="4561"/>
                  </a:lnTo>
                  <a:lnTo>
                    <a:pt x="10712" y="4545"/>
                  </a:lnTo>
                  <a:lnTo>
                    <a:pt x="10712" y="4534"/>
                  </a:lnTo>
                  <a:lnTo>
                    <a:pt x="10699" y="4534"/>
                  </a:lnTo>
                  <a:lnTo>
                    <a:pt x="10696" y="4523"/>
                  </a:lnTo>
                  <a:lnTo>
                    <a:pt x="10696" y="4496"/>
                  </a:lnTo>
                  <a:lnTo>
                    <a:pt x="10709" y="4507"/>
                  </a:lnTo>
                  <a:lnTo>
                    <a:pt x="10718" y="4507"/>
                  </a:lnTo>
                  <a:lnTo>
                    <a:pt x="10728" y="4502"/>
                  </a:lnTo>
                  <a:lnTo>
                    <a:pt x="10737" y="4491"/>
                  </a:lnTo>
                  <a:lnTo>
                    <a:pt x="10740" y="4485"/>
                  </a:lnTo>
                  <a:lnTo>
                    <a:pt x="10737" y="4474"/>
                  </a:lnTo>
                  <a:lnTo>
                    <a:pt x="10728" y="4458"/>
                  </a:lnTo>
                  <a:lnTo>
                    <a:pt x="10734" y="4453"/>
                  </a:lnTo>
                  <a:lnTo>
                    <a:pt x="10743" y="4453"/>
                  </a:lnTo>
                  <a:lnTo>
                    <a:pt x="10756" y="4442"/>
                  </a:lnTo>
                  <a:lnTo>
                    <a:pt x="10765" y="4431"/>
                  </a:lnTo>
                  <a:lnTo>
                    <a:pt x="10772" y="4415"/>
                  </a:lnTo>
                  <a:lnTo>
                    <a:pt x="10775" y="4404"/>
                  </a:lnTo>
                  <a:lnTo>
                    <a:pt x="10784" y="4377"/>
                  </a:lnTo>
                  <a:lnTo>
                    <a:pt x="10791" y="4371"/>
                  </a:lnTo>
                  <a:lnTo>
                    <a:pt x="10803" y="4382"/>
                  </a:lnTo>
                  <a:lnTo>
                    <a:pt x="10809" y="4377"/>
                  </a:lnTo>
                  <a:lnTo>
                    <a:pt x="10813" y="4355"/>
                  </a:lnTo>
                  <a:lnTo>
                    <a:pt x="10819" y="4333"/>
                  </a:lnTo>
                  <a:lnTo>
                    <a:pt x="10825" y="4328"/>
                  </a:lnTo>
                  <a:lnTo>
                    <a:pt x="10841" y="4328"/>
                  </a:lnTo>
                  <a:lnTo>
                    <a:pt x="10847" y="4322"/>
                  </a:lnTo>
                  <a:lnTo>
                    <a:pt x="10863" y="4295"/>
                  </a:lnTo>
                  <a:lnTo>
                    <a:pt x="10869" y="4300"/>
                  </a:lnTo>
                  <a:lnTo>
                    <a:pt x="10875" y="4300"/>
                  </a:lnTo>
                  <a:lnTo>
                    <a:pt x="10885" y="4284"/>
                  </a:lnTo>
                  <a:lnTo>
                    <a:pt x="10888" y="4273"/>
                  </a:lnTo>
                  <a:lnTo>
                    <a:pt x="10891" y="4268"/>
                  </a:lnTo>
                  <a:lnTo>
                    <a:pt x="10904" y="4268"/>
                  </a:lnTo>
                  <a:lnTo>
                    <a:pt x="10910" y="4262"/>
                  </a:lnTo>
                  <a:lnTo>
                    <a:pt x="10916" y="4235"/>
                  </a:lnTo>
                  <a:lnTo>
                    <a:pt x="10929" y="4197"/>
                  </a:lnTo>
                  <a:lnTo>
                    <a:pt x="10951" y="4159"/>
                  </a:lnTo>
                  <a:lnTo>
                    <a:pt x="10960" y="4148"/>
                  </a:lnTo>
                  <a:lnTo>
                    <a:pt x="10963" y="4143"/>
                  </a:lnTo>
                  <a:lnTo>
                    <a:pt x="10963" y="4132"/>
                  </a:lnTo>
                  <a:lnTo>
                    <a:pt x="10960" y="4132"/>
                  </a:lnTo>
                  <a:lnTo>
                    <a:pt x="10951" y="4116"/>
                  </a:lnTo>
                  <a:lnTo>
                    <a:pt x="10945" y="4110"/>
                  </a:lnTo>
                  <a:lnTo>
                    <a:pt x="10941" y="4094"/>
                  </a:lnTo>
                  <a:lnTo>
                    <a:pt x="10938" y="4083"/>
                  </a:lnTo>
                  <a:lnTo>
                    <a:pt x="10941" y="4072"/>
                  </a:lnTo>
                  <a:lnTo>
                    <a:pt x="10948" y="4056"/>
                  </a:lnTo>
                  <a:lnTo>
                    <a:pt x="10957" y="4039"/>
                  </a:lnTo>
                  <a:lnTo>
                    <a:pt x="10967" y="3991"/>
                  </a:lnTo>
                  <a:lnTo>
                    <a:pt x="10970" y="3980"/>
                  </a:lnTo>
                  <a:lnTo>
                    <a:pt x="10973" y="3974"/>
                  </a:lnTo>
                  <a:lnTo>
                    <a:pt x="10979" y="3969"/>
                  </a:lnTo>
                  <a:lnTo>
                    <a:pt x="10989" y="3969"/>
                  </a:lnTo>
                  <a:lnTo>
                    <a:pt x="10992" y="3963"/>
                  </a:lnTo>
                  <a:lnTo>
                    <a:pt x="10992" y="3958"/>
                  </a:lnTo>
                  <a:lnTo>
                    <a:pt x="10998" y="3942"/>
                  </a:lnTo>
                  <a:lnTo>
                    <a:pt x="11007" y="3925"/>
                  </a:lnTo>
                  <a:lnTo>
                    <a:pt x="11036" y="3887"/>
                  </a:lnTo>
                  <a:lnTo>
                    <a:pt x="11042" y="3882"/>
                  </a:lnTo>
                  <a:lnTo>
                    <a:pt x="11045" y="3887"/>
                  </a:lnTo>
                  <a:lnTo>
                    <a:pt x="11048" y="3898"/>
                  </a:lnTo>
                  <a:lnTo>
                    <a:pt x="11055" y="3909"/>
                  </a:lnTo>
                  <a:lnTo>
                    <a:pt x="11061" y="3909"/>
                  </a:lnTo>
                  <a:lnTo>
                    <a:pt x="11067" y="3904"/>
                  </a:lnTo>
                  <a:lnTo>
                    <a:pt x="11086" y="3893"/>
                  </a:lnTo>
                  <a:lnTo>
                    <a:pt x="11099" y="3898"/>
                  </a:lnTo>
                  <a:lnTo>
                    <a:pt x="11121" y="3898"/>
                  </a:lnTo>
                  <a:lnTo>
                    <a:pt x="11130" y="3893"/>
                  </a:lnTo>
                  <a:lnTo>
                    <a:pt x="11146" y="3898"/>
                  </a:lnTo>
                  <a:lnTo>
                    <a:pt x="11155" y="3909"/>
                  </a:lnTo>
                  <a:lnTo>
                    <a:pt x="11161" y="3914"/>
                  </a:lnTo>
                  <a:lnTo>
                    <a:pt x="11193" y="3936"/>
                  </a:lnTo>
                  <a:lnTo>
                    <a:pt x="11199" y="3942"/>
                  </a:lnTo>
                  <a:lnTo>
                    <a:pt x="11199" y="3974"/>
                  </a:lnTo>
                  <a:lnTo>
                    <a:pt x="11196" y="4001"/>
                  </a:lnTo>
                  <a:lnTo>
                    <a:pt x="11196" y="4023"/>
                  </a:lnTo>
                  <a:lnTo>
                    <a:pt x="11199" y="4034"/>
                  </a:lnTo>
                  <a:lnTo>
                    <a:pt x="11205" y="4039"/>
                  </a:lnTo>
                  <a:lnTo>
                    <a:pt x="11205" y="4050"/>
                  </a:lnTo>
                  <a:lnTo>
                    <a:pt x="11202" y="4061"/>
                  </a:lnTo>
                  <a:lnTo>
                    <a:pt x="11187" y="4061"/>
                  </a:lnTo>
                  <a:lnTo>
                    <a:pt x="11168" y="4067"/>
                  </a:lnTo>
                  <a:lnTo>
                    <a:pt x="11158" y="4072"/>
                  </a:lnTo>
                  <a:lnTo>
                    <a:pt x="11152" y="4083"/>
                  </a:lnTo>
                  <a:lnTo>
                    <a:pt x="11143" y="4110"/>
                  </a:lnTo>
                  <a:lnTo>
                    <a:pt x="11130" y="4148"/>
                  </a:lnTo>
                  <a:lnTo>
                    <a:pt x="11121" y="4165"/>
                  </a:lnTo>
                  <a:lnTo>
                    <a:pt x="11105" y="4186"/>
                  </a:lnTo>
                  <a:lnTo>
                    <a:pt x="11092" y="4203"/>
                  </a:lnTo>
                  <a:lnTo>
                    <a:pt x="11083" y="4213"/>
                  </a:lnTo>
                  <a:lnTo>
                    <a:pt x="11080" y="4224"/>
                  </a:lnTo>
                  <a:lnTo>
                    <a:pt x="11080" y="4235"/>
                  </a:lnTo>
                  <a:lnTo>
                    <a:pt x="11061" y="4246"/>
                  </a:lnTo>
                  <a:lnTo>
                    <a:pt x="11055" y="4257"/>
                  </a:lnTo>
                  <a:lnTo>
                    <a:pt x="11048" y="4273"/>
                  </a:lnTo>
                  <a:lnTo>
                    <a:pt x="11045" y="4284"/>
                  </a:lnTo>
                  <a:lnTo>
                    <a:pt x="11042" y="4290"/>
                  </a:lnTo>
                  <a:lnTo>
                    <a:pt x="11039" y="4284"/>
                  </a:lnTo>
                  <a:lnTo>
                    <a:pt x="11033" y="4284"/>
                  </a:lnTo>
                  <a:lnTo>
                    <a:pt x="11026" y="4290"/>
                  </a:lnTo>
                  <a:lnTo>
                    <a:pt x="11023" y="4300"/>
                  </a:lnTo>
                  <a:lnTo>
                    <a:pt x="11014" y="4317"/>
                  </a:lnTo>
                  <a:lnTo>
                    <a:pt x="11007" y="4317"/>
                  </a:lnTo>
                  <a:lnTo>
                    <a:pt x="11004" y="4322"/>
                  </a:lnTo>
                  <a:lnTo>
                    <a:pt x="11004" y="4366"/>
                  </a:lnTo>
                  <a:lnTo>
                    <a:pt x="10998" y="4377"/>
                  </a:lnTo>
                  <a:lnTo>
                    <a:pt x="10995" y="4377"/>
                  </a:lnTo>
                  <a:lnTo>
                    <a:pt x="10989" y="4382"/>
                  </a:lnTo>
                  <a:lnTo>
                    <a:pt x="10976" y="4377"/>
                  </a:lnTo>
                  <a:lnTo>
                    <a:pt x="10967" y="4371"/>
                  </a:lnTo>
                  <a:lnTo>
                    <a:pt x="10963" y="4377"/>
                  </a:lnTo>
                  <a:lnTo>
                    <a:pt x="10963" y="4382"/>
                  </a:lnTo>
                  <a:lnTo>
                    <a:pt x="10960" y="4393"/>
                  </a:lnTo>
                  <a:lnTo>
                    <a:pt x="10957" y="4409"/>
                  </a:lnTo>
                  <a:lnTo>
                    <a:pt x="10945" y="4436"/>
                  </a:lnTo>
                  <a:lnTo>
                    <a:pt x="10938" y="4453"/>
                  </a:lnTo>
                  <a:lnTo>
                    <a:pt x="10935" y="4474"/>
                  </a:lnTo>
                  <a:lnTo>
                    <a:pt x="10938" y="4496"/>
                  </a:lnTo>
                  <a:lnTo>
                    <a:pt x="10941" y="4523"/>
                  </a:lnTo>
                  <a:lnTo>
                    <a:pt x="10948" y="4545"/>
                  </a:lnTo>
                  <a:lnTo>
                    <a:pt x="10948" y="4567"/>
                  </a:lnTo>
                  <a:lnTo>
                    <a:pt x="10945" y="4578"/>
                  </a:lnTo>
                  <a:lnTo>
                    <a:pt x="10941" y="4583"/>
                  </a:lnTo>
                  <a:lnTo>
                    <a:pt x="10941" y="4594"/>
                  </a:lnTo>
                  <a:lnTo>
                    <a:pt x="10948" y="4610"/>
                  </a:lnTo>
                  <a:lnTo>
                    <a:pt x="10957" y="4632"/>
                  </a:lnTo>
                  <a:lnTo>
                    <a:pt x="10967" y="4648"/>
                  </a:lnTo>
                  <a:lnTo>
                    <a:pt x="10967" y="4665"/>
                  </a:lnTo>
                  <a:lnTo>
                    <a:pt x="10963" y="4665"/>
                  </a:lnTo>
                  <a:lnTo>
                    <a:pt x="10957" y="4670"/>
                  </a:lnTo>
                  <a:lnTo>
                    <a:pt x="10954" y="4676"/>
                  </a:lnTo>
                  <a:lnTo>
                    <a:pt x="10954" y="4686"/>
                  </a:lnTo>
                  <a:lnTo>
                    <a:pt x="10957" y="4708"/>
                  </a:lnTo>
                  <a:lnTo>
                    <a:pt x="10957" y="4730"/>
                  </a:lnTo>
                  <a:lnTo>
                    <a:pt x="10951" y="4790"/>
                  </a:lnTo>
                  <a:lnTo>
                    <a:pt x="10945" y="4817"/>
                  </a:lnTo>
                  <a:lnTo>
                    <a:pt x="10945" y="4839"/>
                  </a:lnTo>
                  <a:lnTo>
                    <a:pt x="10948" y="4844"/>
                  </a:lnTo>
                  <a:lnTo>
                    <a:pt x="10954" y="4850"/>
                  </a:lnTo>
                  <a:lnTo>
                    <a:pt x="10973" y="4860"/>
                  </a:lnTo>
                  <a:lnTo>
                    <a:pt x="11011" y="4871"/>
                  </a:lnTo>
                  <a:lnTo>
                    <a:pt x="11020" y="4882"/>
                  </a:lnTo>
                  <a:lnTo>
                    <a:pt x="11023" y="4888"/>
                  </a:lnTo>
                  <a:lnTo>
                    <a:pt x="11020" y="4898"/>
                  </a:lnTo>
                  <a:lnTo>
                    <a:pt x="11020" y="4920"/>
                  </a:lnTo>
                  <a:lnTo>
                    <a:pt x="11023" y="4942"/>
                  </a:lnTo>
                  <a:lnTo>
                    <a:pt x="11029" y="4953"/>
                  </a:lnTo>
                  <a:lnTo>
                    <a:pt x="11033" y="4947"/>
                  </a:lnTo>
                  <a:lnTo>
                    <a:pt x="11039" y="4942"/>
                  </a:lnTo>
                  <a:lnTo>
                    <a:pt x="11048" y="4926"/>
                  </a:lnTo>
                  <a:lnTo>
                    <a:pt x="11061" y="4926"/>
                  </a:lnTo>
                  <a:lnTo>
                    <a:pt x="11064" y="4931"/>
                  </a:lnTo>
                  <a:lnTo>
                    <a:pt x="11051" y="4975"/>
                  </a:lnTo>
                  <a:lnTo>
                    <a:pt x="11048" y="4980"/>
                  </a:lnTo>
                  <a:lnTo>
                    <a:pt x="11058" y="4980"/>
                  </a:lnTo>
                  <a:lnTo>
                    <a:pt x="11080" y="4958"/>
                  </a:lnTo>
                  <a:lnTo>
                    <a:pt x="11095" y="4953"/>
                  </a:lnTo>
                  <a:lnTo>
                    <a:pt x="11117" y="4947"/>
                  </a:lnTo>
                  <a:lnTo>
                    <a:pt x="11146" y="4937"/>
                  </a:lnTo>
                  <a:lnTo>
                    <a:pt x="11193" y="4909"/>
                  </a:lnTo>
                  <a:lnTo>
                    <a:pt x="11209" y="4898"/>
                  </a:lnTo>
                  <a:lnTo>
                    <a:pt x="11218" y="4893"/>
                  </a:lnTo>
                  <a:lnTo>
                    <a:pt x="11227" y="4898"/>
                  </a:lnTo>
                  <a:lnTo>
                    <a:pt x="11231" y="4898"/>
                  </a:lnTo>
                  <a:lnTo>
                    <a:pt x="11237" y="4904"/>
                  </a:lnTo>
                  <a:lnTo>
                    <a:pt x="11243" y="4888"/>
                  </a:lnTo>
                  <a:lnTo>
                    <a:pt x="11253" y="4877"/>
                  </a:lnTo>
                  <a:lnTo>
                    <a:pt x="11259" y="4877"/>
                  </a:lnTo>
                  <a:lnTo>
                    <a:pt x="11265" y="4882"/>
                  </a:lnTo>
                  <a:lnTo>
                    <a:pt x="11275" y="4877"/>
                  </a:lnTo>
                  <a:lnTo>
                    <a:pt x="11287" y="4871"/>
                  </a:lnTo>
                  <a:lnTo>
                    <a:pt x="11300" y="4860"/>
                  </a:lnTo>
                  <a:lnTo>
                    <a:pt x="11341" y="4860"/>
                  </a:lnTo>
                  <a:lnTo>
                    <a:pt x="11350" y="4855"/>
                  </a:lnTo>
                  <a:lnTo>
                    <a:pt x="11363" y="4850"/>
                  </a:lnTo>
                  <a:lnTo>
                    <a:pt x="11369" y="4855"/>
                  </a:lnTo>
                  <a:lnTo>
                    <a:pt x="11378" y="4855"/>
                  </a:lnTo>
                  <a:lnTo>
                    <a:pt x="11394" y="4839"/>
                  </a:lnTo>
                  <a:lnTo>
                    <a:pt x="11407" y="4817"/>
                  </a:lnTo>
                  <a:lnTo>
                    <a:pt x="11416" y="4817"/>
                  </a:lnTo>
                  <a:lnTo>
                    <a:pt x="11419" y="4822"/>
                  </a:lnTo>
                  <a:lnTo>
                    <a:pt x="11413" y="4828"/>
                  </a:lnTo>
                  <a:lnTo>
                    <a:pt x="11410" y="4833"/>
                  </a:lnTo>
                  <a:lnTo>
                    <a:pt x="11413" y="4850"/>
                  </a:lnTo>
                  <a:lnTo>
                    <a:pt x="11416" y="4860"/>
                  </a:lnTo>
                  <a:lnTo>
                    <a:pt x="11413" y="4860"/>
                  </a:lnTo>
                  <a:lnTo>
                    <a:pt x="11407" y="4855"/>
                  </a:lnTo>
                  <a:lnTo>
                    <a:pt x="11400" y="4855"/>
                  </a:lnTo>
                  <a:lnTo>
                    <a:pt x="11403" y="4871"/>
                  </a:lnTo>
                  <a:lnTo>
                    <a:pt x="11413" y="4888"/>
                  </a:lnTo>
                  <a:lnTo>
                    <a:pt x="11422" y="4888"/>
                  </a:lnTo>
                  <a:lnTo>
                    <a:pt x="11429" y="4904"/>
                  </a:lnTo>
                  <a:lnTo>
                    <a:pt x="11435" y="4909"/>
                  </a:lnTo>
                  <a:lnTo>
                    <a:pt x="11444" y="4915"/>
                  </a:lnTo>
                  <a:lnTo>
                    <a:pt x="11476" y="4915"/>
                  </a:lnTo>
                  <a:lnTo>
                    <a:pt x="11485" y="4920"/>
                  </a:lnTo>
                  <a:lnTo>
                    <a:pt x="11488" y="4926"/>
                  </a:lnTo>
                  <a:lnTo>
                    <a:pt x="11492" y="4937"/>
                  </a:lnTo>
                  <a:lnTo>
                    <a:pt x="11498" y="4942"/>
                  </a:lnTo>
                  <a:lnTo>
                    <a:pt x="11507" y="4947"/>
                  </a:lnTo>
                  <a:lnTo>
                    <a:pt x="11514" y="4947"/>
                  </a:lnTo>
                  <a:lnTo>
                    <a:pt x="11514" y="4958"/>
                  </a:lnTo>
                  <a:lnTo>
                    <a:pt x="11507" y="4969"/>
                  </a:lnTo>
                  <a:lnTo>
                    <a:pt x="11501" y="4969"/>
                  </a:lnTo>
                  <a:lnTo>
                    <a:pt x="11463" y="4947"/>
                  </a:lnTo>
                  <a:lnTo>
                    <a:pt x="11441" y="4947"/>
                  </a:lnTo>
                  <a:lnTo>
                    <a:pt x="11438" y="4958"/>
                  </a:lnTo>
                  <a:lnTo>
                    <a:pt x="11435" y="4964"/>
                  </a:lnTo>
                  <a:lnTo>
                    <a:pt x="11432" y="4975"/>
                  </a:lnTo>
                  <a:lnTo>
                    <a:pt x="11429" y="4980"/>
                  </a:lnTo>
                  <a:lnTo>
                    <a:pt x="11422" y="4985"/>
                  </a:lnTo>
                  <a:lnTo>
                    <a:pt x="11416" y="4980"/>
                  </a:lnTo>
                  <a:lnTo>
                    <a:pt x="11407" y="4975"/>
                  </a:lnTo>
                  <a:lnTo>
                    <a:pt x="11400" y="4975"/>
                  </a:lnTo>
                  <a:lnTo>
                    <a:pt x="11400" y="4991"/>
                  </a:lnTo>
                  <a:lnTo>
                    <a:pt x="11397" y="5002"/>
                  </a:lnTo>
                  <a:lnTo>
                    <a:pt x="11394" y="5002"/>
                  </a:lnTo>
                  <a:lnTo>
                    <a:pt x="11385" y="4996"/>
                  </a:lnTo>
                  <a:lnTo>
                    <a:pt x="11378" y="4985"/>
                  </a:lnTo>
                  <a:lnTo>
                    <a:pt x="11372" y="4985"/>
                  </a:lnTo>
                  <a:lnTo>
                    <a:pt x="11372" y="4996"/>
                  </a:lnTo>
                  <a:lnTo>
                    <a:pt x="11375" y="5018"/>
                  </a:lnTo>
                  <a:lnTo>
                    <a:pt x="11375" y="5029"/>
                  </a:lnTo>
                  <a:lnTo>
                    <a:pt x="11372" y="5040"/>
                  </a:lnTo>
                  <a:lnTo>
                    <a:pt x="11356" y="5051"/>
                  </a:lnTo>
                  <a:lnTo>
                    <a:pt x="11322" y="5051"/>
                  </a:lnTo>
                  <a:lnTo>
                    <a:pt x="11303" y="5040"/>
                  </a:lnTo>
                  <a:lnTo>
                    <a:pt x="11287" y="5024"/>
                  </a:lnTo>
                  <a:lnTo>
                    <a:pt x="11271" y="5018"/>
                  </a:lnTo>
                  <a:lnTo>
                    <a:pt x="11253" y="5018"/>
                  </a:lnTo>
                  <a:lnTo>
                    <a:pt x="11227" y="5007"/>
                  </a:lnTo>
                  <a:lnTo>
                    <a:pt x="11212" y="5007"/>
                  </a:lnTo>
                  <a:lnTo>
                    <a:pt x="11209" y="5013"/>
                  </a:lnTo>
                  <a:lnTo>
                    <a:pt x="11209" y="5018"/>
                  </a:lnTo>
                  <a:lnTo>
                    <a:pt x="11205" y="5029"/>
                  </a:lnTo>
                  <a:lnTo>
                    <a:pt x="11199" y="5034"/>
                  </a:lnTo>
                  <a:lnTo>
                    <a:pt x="11190" y="5034"/>
                  </a:lnTo>
                  <a:lnTo>
                    <a:pt x="11168" y="5029"/>
                  </a:lnTo>
                  <a:lnTo>
                    <a:pt x="11146" y="5034"/>
                  </a:lnTo>
                  <a:lnTo>
                    <a:pt x="11130" y="5045"/>
                  </a:lnTo>
                  <a:lnTo>
                    <a:pt x="11124" y="5051"/>
                  </a:lnTo>
                  <a:lnTo>
                    <a:pt x="11121" y="5062"/>
                  </a:lnTo>
                  <a:lnTo>
                    <a:pt x="11114" y="5072"/>
                  </a:lnTo>
                  <a:lnTo>
                    <a:pt x="11102" y="5078"/>
                  </a:lnTo>
                  <a:lnTo>
                    <a:pt x="11092" y="5089"/>
                  </a:lnTo>
                  <a:lnTo>
                    <a:pt x="11089" y="5094"/>
                  </a:lnTo>
                  <a:lnTo>
                    <a:pt x="11086" y="5110"/>
                  </a:lnTo>
                  <a:lnTo>
                    <a:pt x="11083" y="5138"/>
                  </a:lnTo>
                  <a:lnTo>
                    <a:pt x="11083" y="5159"/>
                  </a:lnTo>
                  <a:lnTo>
                    <a:pt x="11086" y="5176"/>
                  </a:lnTo>
                  <a:lnTo>
                    <a:pt x="11089" y="5197"/>
                  </a:lnTo>
                  <a:lnTo>
                    <a:pt x="11099" y="5219"/>
                  </a:lnTo>
                  <a:lnTo>
                    <a:pt x="11105" y="5241"/>
                  </a:lnTo>
                  <a:lnTo>
                    <a:pt x="11117" y="5252"/>
                  </a:lnTo>
                  <a:lnTo>
                    <a:pt x="11136" y="5241"/>
                  </a:lnTo>
                  <a:lnTo>
                    <a:pt x="11149" y="5230"/>
                  </a:lnTo>
                  <a:lnTo>
                    <a:pt x="11152" y="5230"/>
                  </a:lnTo>
                  <a:lnTo>
                    <a:pt x="11152" y="5241"/>
                  </a:lnTo>
                  <a:lnTo>
                    <a:pt x="11136" y="5317"/>
                  </a:lnTo>
                  <a:lnTo>
                    <a:pt x="11136" y="5339"/>
                  </a:lnTo>
                  <a:lnTo>
                    <a:pt x="11139" y="5361"/>
                  </a:lnTo>
                  <a:lnTo>
                    <a:pt x="11146" y="5399"/>
                  </a:lnTo>
                  <a:lnTo>
                    <a:pt x="11146" y="5415"/>
                  </a:lnTo>
                  <a:lnTo>
                    <a:pt x="11143" y="5431"/>
                  </a:lnTo>
                  <a:lnTo>
                    <a:pt x="11136" y="5448"/>
                  </a:lnTo>
                  <a:lnTo>
                    <a:pt x="11121" y="5458"/>
                  </a:lnTo>
                  <a:lnTo>
                    <a:pt x="11102" y="5469"/>
                  </a:lnTo>
                  <a:lnTo>
                    <a:pt x="11086" y="5464"/>
                  </a:lnTo>
                  <a:lnTo>
                    <a:pt x="11077" y="5458"/>
                  </a:lnTo>
                  <a:lnTo>
                    <a:pt x="11070" y="5442"/>
                  </a:lnTo>
                  <a:lnTo>
                    <a:pt x="11061" y="5410"/>
                  </a:lnTo>
                  <a:lnTo>
                    <a:pt x="11055" y="5393"/>
                  </a:lnTo>
                  <a:lnTo>
                    <a:pt x="11036" y="5371"/>
                  </a:lnTo>
                  <a:lnTo>
                    <a:pt x="11029" y="5366"/>
                  </a:lnTo>
                  <a:lnTo>
                    <a:pt x="11029" y="5344"/>
                  </a:lnTo>
                  <a:lnTo>
                    <a:pt x="11026" y="5339"/>
                  </a:lnTo>
                  <a:lnTo>
                    <a:pt x="10979" y="5366"/>
                  </a:lnTo>
                  <a:lnTo>
                    <a:pt x="10970" y="5377"/>
                  </a:lnTo>
                  <a:lnTo>
                    <a:pt x="10963" y="5382"/>
                  </a:lnTo>
                  <a:lnTo>
                    <a:pt x="10951" y="5426"/>
                  </a:lnTo>
                  <a:lnTo>
                    <a:pt x="10954" y="5442"/>
                  </a:lnTo>
                  <a:lnTo>
                    <a:pt x="10954" y="5458"/>
                  </a:lnTo>
                  <a:lnTo>
                    <a:pt x="10932" y="5497"/>
                  </a:lnTo>
                  <a:lnTo>
                    <a:pt x="10929" y="5507"/>
                  </a:lnTo>
                  <a:lnTo>
                    <a:pt x="10926" y="5540"/>
                  </a:lnTo>
                  <a:lnTo>
                    <a:pt x="10926" y="5627"/>
                  </a:lnTo>
                  <a:lnTo>
                    <a:pt x="10929" y="5665"/>
                  </a:lnTo>
                  <a:lnTo>
                    <a:pt x="10929" y="5676"/>
                  </a:lnTo>
                  <a:lnTo>
                    <a:pt x="10941" y="5709"/>
                  </a:lnTo>
                  <a:lnTo>
                    <a:pt x="10945" y="5730"/>
                  </a:lnTo>
                  <a:lnTo>
                    <a:pt x="10945" y="5774"/>
                  </a:lnTo>
                  <a:lnTo>
                    <a:pt x="10941" y="5774"/>
                  </a:lnTo>
                  <a:lnTo>
                    <a:pt x="10938" y="5779"/>
                  </a:lnTo>
                  <a:lnTo>
                    <a:pt x="10941" y="5801"/>
                  </a:lnTo>
                  <a:lnTo>
                    <a:pt x="10941" y="5806"/>
                  </a:lnTo>
                  <a:lnTo>
                    <a:pt x="10932" y="5823"/>
                  </a:lnTo>
                  <a:lnTo>
                    <a:pt x="10910" y="5823"/>
                  </a:lnTo>
                  <a:lnTo>
                    <a:pt x="10910" y="5817"/>
                  </a:lnTo>
                  <a:lnTo>
                    <a:pt x="10907" y="5817"/>
                  </a:lnTo>
                  <a:lnTo>
                    <a:pt x="10910" y="5801"/>
                  </a:lnTo>
                  <a:lnTo>
                    <a:pt x="10926" y="5768"/>
                  </a:lnTo>
                  <a:lnTo>
                    <a:pt x="10929" y="5757"/>
                  </a:lnTo>
                  <a:lnTo>
                    <a:pt x="10926" y="5757"/>
                  </a:lnTo>
                  <a:lnTo>
                    <a:pt x="10907" y="5790"/>
                  </a:lnTo>
                  <a:lnTo>
                    <a:pt x="10897" y="5812"/>
                  </a:lnTo>
                  <a:lnTo>
                    <a:pt x="10869" y="5812"/>
                  </a:lnTo>
                  <a:lnTo>
                    <a:pt x="10863" y="5817"/>
                  </a:lnTo>
                  <a:lnTo>
                    <a:pt x="10860" y="5823"/>
                  </a:lnTo>
                  <a:lnTo>
                    <a:pt x="10857" y="5839"/>
                  </a:lnTo>
                  <a:lnTo>
                    <a:pt x="10860" y="5850"/>
                  </a:lnTo>
                  <a:lnTo>
                    <a:pt x="10857" y="5866"/>
                  </a:lnTo>
                  <a:lnTo>
                    <a:pt x="10841" y="5893"/>
                  </a:lnTo>
                  <a:lnTo>
                    <a:pt x="10822" y="5910"/>
                  </a:lnTo>
                  <a:lnTo>
                    <a:pt x="10803" y="5915"/>
                  </a:lnTo>
                  <a:lnTo>
                    <a:pt x="10791" y="5915"/>
                  </a:lnTo>
                  <a:lnTo>
                    <a:pt x="10784" y="5910"/>
                  </a:lnTo>
                  <a:lnTo>
                    <a:pt x="10772" y="5888"/>
                  </a:lnTo>
                  <a:lnTo>
                    <a:pt x="10765" y="5855"/>
                  </a:lnTo>
                  <a:lnTo>
                    <a:pt x="10769" y="5855"/>
                  </a:lnTo>
                  <a:lnTo>
                    <a:pt x="10787" y="5877"/>
                  </a:lnTo>
                  <a:lnTo>
                    <a:pt x="10794" y="5877"/>
                  </a:lnTo>
                  <a:lnTo>
                    <a:pt x="10794" y="5872"/>
                  </a:lnTo>
                  <a:lnTo>
                    <a:pt x="10791" y="5866"/>
                  </a:lnTo>
                  <a:lnTo>
                    <a:pt x="10769" y="5844"/>
                  </a:lnTo>
                  <a:lnTo>
                    <a:pt x="10756" y="5834"/>
                  </a:lnTo>
                  <a:lnTo>
                    <a:pt x="10743" y="5834"/>
                  </a:lnTo>
                  <a:lnTo>
                    <a:pt x="10721" y="5839"/>
                  </a:lnTo>
                  <a:lnTo>
                    <a:pt x="10690" y="5850"/>
                  </a:lnTo>
                  <a:lnTo>
                    <a:pt x="10684" y="5861"/>
                  </a:lnTo>
                  <a:lnTo>
                    <a:pt x="10677" y="5866"/>
                  </a:lnTo>
                  <a:lnTo>
                    <a:pt x="10662" y="5877"/>
                  </a:lnTo>
                  <a:lnTo>
                    <a:pt x="10649" y="5883"/>
                  </a:lnTo>
                  <a:lnTo>
                    <a:pt x="10640" y="5893"/>
                  </a:lnTo>
                  <a:lnTo>
                    <a:pt x="10633" y="5904"/>
                  </a:lnTo>
                  <a:lnTo>
                    <a:pt x="10630" y="5915"/>
                  </a:lnTo>
                  <a:lnTo>
                    <a:pt x="10611" y="5931"/>
                  </a:lnTo>
                  <a:lnTo>
                    <a:pt x="10589" y="5942"/>
                  </a:lnTo>
                  <a:lnTo>
                    <a:pt x="10558" y="5959"/>
                  </a:lnTo>
                  <a:lnTo>
                    <a:pt x="10536" y="5975"/>
                  </a:lnTo>
                  <a:lnTo>
                    <a:pt x="10517" y="5986"/>
                  </a:lnTo>
                  <a:lnTo>
                    <a:pt x="10498" y="5986"/>
                  </a:lnTo>
                  <a:lnTo>
                    <a:pt x="10492" y="5980"/>
                  </a:lnTo>
                  <a:lnTo>
                    <a:pt x="10473" y="5948"/>
                  </a:lnTo>
                  <a:lnTo>
                    <a:pt x="10473" y="5959"/>
                  </a:lnTo>
                  <a:lnTo>
                    <a:pt x="10479" y="5980"/>
                  </a:lnTo>
                  <a:lnTo>
                    <a:pt x="10479" y="5991"/>
                  </a:lnTo>
                  <a:lnTo>
                    <a:pt x="10476" y="5997"/>
                  </a:lnTo>
                  <a:lnTo>
                    <a:pt x="10476" y="6002"/>
                  </a:lnTo>
                  <a:lnTo>
                    <a:pt x="10483" y="6002"/>
                  </a:lnTo>
                  <a:lnTo>
                    <a:pt x="10489" y="5997"/>
                  </a:lnTo>
                  <a:lnTo>
                    <a:pt x="10498" y="5997"/>
                  </a:lnTo>
                  <a:lnTo>
                    <a:pt x="10505" y="6008"/>
                  </a:lnTo>
                  <a:lnTo>
                    <a:pt x="10508" y="6002"/>
                  </a:lnTo>
                  <a:lnTo>
                    <a:pt x="10517" y="6002"/>
                  </a:lnTo>
                  <a:lnTo>
                    <a:pt x="10520" y="6008"/>
                  </a:lnTo>
                  <a:lnTo>
                    <a:pt x="10520" y="6035"/>
                  </a:lnTo>
                  <a:lnTo>
                    <a:pt x="10517" y="6035"/>
                  </a:lnTo>
                  <a:lnTo>
                    <a:pt x="10511" y="6029"/>
                  </a:lnTo>
                  <a:lnTo>
                    <a:pt x="10501" y="6024"/>
                  </a:lnTo>
                  <a:lnTo>
                    <a:pt x="10498" y="6018"/>
                  </a:lnTo>
                  <a:lnTo>
                    <a:pt x="10483" y="6013"/>
                  </a:lnTo>
                  <a:lnTo>
                    <a:pt x="10473" y="6008"/>
                  </a:lnTo>
                  <a:lnTo>
                    <a:pt x="10473" y="5980"/>
                  </a:lnTo>
                  <a:lnTo>
                    <a:pt x="10470" y="5975"/>
                  </a:lnTo>
                  <a:lnTo>
                    <a:pt x="10470" y="5964"/>
                  </a:lnTo>
                  <a:lnTo>
                    <a:pt x="10467" y="5948"/>
                  </a:lnTo>
                  <a:lnTo>
                    <a:pt x="10464" y="5948"/>
                  </a:lnTo>
                  <a:lnTo>
                    <a:pt x="10457" y="5953"/>
                  </a:lnTo>
                  <a:lnTo>
                    <a:pt x="10445" y="5953"/>
                  </a:lnTo>
                  <a:lnTo>
                    <a:pt x="10439" y="5948"/>
                  </a:lnTo>
                  <a:lnTo>
                    <a:pt x="10432" y="5937"/>
                  </a:lnTo>
                  <a:lnTo>
                    <a:pt x="10426" y="5921"/>
                  </a:lnTo>
                  <a:lnTo>
                    <a:pt x="10423" y="5910"/>
                  </a:lnTo>
                  <a:lnTo>
                    <a:pt x="10423" y="5904"/>
                  </a:lnTo>
                  <a:lnTo>
                    <a:pt x="10407" y="5904"/>
                  </a:lnTo>
                  <a:lnTo>
                    <a:pt x="10395" y="5893"/>
                  </a:lnTo>
                  <a:lnTo>
                    <a:pt x="10391" y="5893"/>
                  </a:lnTo>
                  <a:lnTo>
                    <a:pt x="10385" y="5904"/>
                  </a:lnTo>
                  <a:lnTo>
                    <a:pt x="10379" y="5921"/>
                  </a:lnTo>
                  <a:lnTo>
                    <a:pt x="10366" y="5937"/>
                  </a:lnTo>
                  <a:lnTo>
                    <a:pt x="10360" y="5942"/>
                  </a:lnTo>
                  <a:lnTo>
                    <a:pt x="10351" y="5948"/>
                  </a:lnTo>
                  <a:lnTo>
                    <a:pt x="10341" y="5948"/>
                  </a:lnTo>
                  <a:lnTo>
                    <a:pt x="10335" y="5953"/>
                  </a:lnTo>
                  <a:lnTo>
                    <a:pt x="10329" y="5975"/>
                  </a:lnTo>
                  <a:lnTo>
                    <a:pt x="10322" y="5986"/>
                  </a:lnTo>
                  <a:lnTo>
                    <a:pt x="10319" y="5986"/>
                  </a:lnTo>
                  <a:lnTo>
                    <a:pt x="10307" y="5975"/>
                  </a:lnTo>
                  <a:lnTo>
                    <a:pt x="10294" y="5975"/>
                  </a:lnTo>
                  <a:lnTo>
                    <a:pt x="10285" y="5980"/>
                  </a:lnTo>
                  <a:lnTo>
                    <a:pt x="10281" y="5980"/>
                  </a:lnTo>
                  <a:lnTo>
                    <a:pt x="10278" y="5975"/>
                  </a:lnTo>
                  <a:lnTo>
                    <a:pt x="10278" y="5969"/>
                  </a:lnTo>
                  <a:lnTo>
                    <a:pt x="10281" y="5964"/>
                  </a:lnTo>
                  <a:lnTo>
                    <a:pt x="10300" y="5942"/>
                  </a:lnTo>
                  <a:lnTo>
                    <a:pt x="10303" y="5937"/>
                  </a:lnTo>
                  <a:lnTo>
                    <a:pt x="10300" y="5931"/>
                  </a:lnTo>
                  <a:lnTo>
                    <a:pt x="10300" y="5926"/>
                  </a:lnTo>
                  <a:lnTo>
                    <a:pt x="10303" y="5915"/>
                  </a:lnTo>
                  <a:lnTo>
                    <a:pt x="10303" y="5910"/>
                  </a:lnTo>
                  <a:lnTo>
                    <a:pt x="10300" y="5910"/>
                  </a:lnTo>
                  <a:lnTo>
                    <a:pt x="10288" y="5915"/>
                  </a:lnTo>
                  <a:lnTo>
                    <a:pt x="10278" y="5921"/>
                  </a:lnTo>
                  <a:lnTo>
                    <a:pt x="10266" y="5921"/>
                  </a:lnTo>
                  <a:lnTo>
                    <a:pt x="10263" y="5915"/>
                  </a:lnTo>
                  <a:lnTo>
                    <a:pt x="10259" y="5904"/>
                  </a:lnTo>
                  <a:lnTo>
                    <a:pt x="10250" y="5904"/>
                  </a:lnTo>
                  <a:lnTo>
                    <a:pt x="10247" y="5910"/>
                  </a:lnTo>
                  <a:lnTo>
                    <a:pt x="10237" y="5893"/>
                  </a:lnTo>
                  <a:lnTo>
                    <a:pt x="10225" y="5893"/>
                  </a:lnTo>
                  <a:lnTo>
                    <a:pt x="10234" y="5877"/>
                  </a:lnTo>
                  <a:lnTo>
                    <a:pt x="10234" y="5866"/>
                  </a:lnTo>
                  <a:lnTo>
                    <a:pt x="10231" y="5861"/>
                  </a:lnTo>
                  <a:lnTo>
                    <a:pt x="10228" y="5844"/>
                  </a:lnTo>
                  <a:lnTo>
                    <a:pt x="10215" y="5844"/>
                  </a:lnTo>
                  <a:lnTo>
                    <a:pt x="10209" y="5839"/>
                  </a:lnTo>
                  <a:lnTo>
                    <a:pt x="10197" y="5839"/>
                  </a:lnTo>
                  <a:lnTo>
                    <a:pt x="10203" y="5823"/>
                  </a:lnTo>
                  <a:lnTo>
                    <a:pt x="10206" y="5823"/>
                  </a:lnTo>
                  <a:lnTo>
                    <a:pt x="10206" y="5828"/>
                  </a:lnTo>
                  <a:lnTo>
                    <a:pt x="10209" y="5828"/>
                  </a:lnTo>
                  <a:lnTo>
                    <a:pt x="10215" y="5834"/>
                  </a:lnTo>
                  <a:lnTo>
                    <a:pt x="10219" y="5828"/>
                  </a:lnTo>
                  <a:lnTo>
                    <a:pt x="10225" y="5828"/>
                  </a:lnTo>
                  <a:lnTo>
                    <a:pt x="10228" y="5834"/>
                  </a:lnTo>
                  <a:lnTo>
                    <a:pt x="10234" y="5828"/>
                  </a:lnTo>
                  <a:lnTo>
                    <a:pt x="10234" y="5817"/>
                  </a:lnTo>
                  <a:lnTo>
                    <a:pt x="10225" y="5801"/>
                  </a:lnTo>
                  <a:lnTo>
                    <a:pt x="10215" y="5796"/>
                  </a:lnTo>
                  <a:lnTo>
                    <a:pt x="10209" y="5801"/>
                  </a:lnTo>
                  <a:lnTo>
                    <a:pt x="10206" y="5801"/>
                  </a:lnTo>
                  <a:lnTo>
                    <a:pt x="10200" y="5796"/>
                  </a:lnTo>
                  <a:lnTo>
                    <a:pt x="10200" y="5785"/>
                  </a:lnTo>
                  <a:lnTo>
                    <a:pt x="10206" y="5774"/>
                  </a:lnTo>
                  <a:lnTo>
                    <a:pt x="10212" y="5768"/>
                  </a:lnTo>
                  <a:lnTo>
                    <a:pt x="10212" y="5763"/>
                  </a:lnTo>
                  <a:lnTo>
                    <a:pt x="10209" y="5757"/>
                  </a:lnTo>
                  <a:lnTo>
                    <a:pt x="10206" y="5747"/>
                  </a:lnTo>
                  <a:lnTo>
                    <a:pt x="10206" y="5736"/>
                  </a:lnTo>
                  <a:lnTo>
                    <a:pt x="10203" y="5725"/>
                  </a:lnTo>
                  <a:lnTo>
                    <a:pt x="10203" y="5719"/>
                  </a:lnTo>
                  <a:lnTo>
                    <a:pt x="10212" y="5714"/>
                  </a:lnTo>
                  <a:lnTo>
                    <a:pt x="10219" y="5709"/>
                  </a:lnTo>
                  <a:lnTo>
                    <a:pt x="10222" y="5703"/>
                  </a:lnTo>
                  <a:lnTo>
                    <a:pt x="10219" y="5698"/>
                  </a:lnTo>
                  <a:lnTo>
                    <a:pt x="10222" y="5692"/>
                  </a:lnTo>
                  <a:lnTo>
                    <a:pt x="10228" y="5687"/>
                  </a:lnTo>
                  <a:lnTo>
                    <a:pt x="10231" y="5681"/>
                  </a:lnTo>
                  <a:lnTo>
                    <a:pt x="10231" y="5676"/>
                  </a:lnTo>
                  <a:lnTo>
                    <a:pt x="10228" y="5670"/>
                  </a:lnTo>
                  <a:lnTo>
                    <a:pt x="10225" y="5660"/>
                  </a:lnTo>
                  <a:lnTo>
                    <a:pt x="10228" y="5660"/>
                  </a:lnTo>
                  <a:lnTo>
                    <a:pt x="10237" y="5665"/>
                  </a:lnTo>
                  <a:lnTo>
                    <a:pt x="10244" y="5665"/>
                  </a:lnTo>
                  <a:lnTo>
                    <a:pt x="10247" y="5654"/>
                  </a:lnTo>
                  <a:lnTo>
                    <a:pt x="10247" y="5649"/>
                  </a:lnTo>
                  <a:lnTo>
                    <a:pt x="10244" y="5622"/>
                  </a:lnTo>
                  <a:lnTo>
                    <a:pt x="10247" y="5600"/>
                  </a:lnTo>
                  <a:lnTo>
                    <a:pt x="10250" y="5589"/>
                  </a:lnTo>
                  <a:lnTo>
                    <a:pt x="10259" y="5589"/>
                  </a:lnTo>
                  <a:lnTo>
                    <a:pt x="10259" y="5594"/>
                  </a:lnTo>
                  <a:lnTo>
                    <a:pt x="10256" y="5605"/>
                  </a:lnTo>
                  <a:lnTo>
                    <a:pt x="10256" y="5611"/>
                  </a:lnTo>
                  <a:lnTo>
                    <a:pt x="10259" y="5616"/>
                  </a:lnTo>
                  <a:lnTo>
                    <a:pt x="10266" y="5622"/>
                  </a:lnTo>
                  <a:lnTo>
                    <a:pt x="10269" y="5616"/>
                  </a:lnTo>
                  <a:lnTo>
                    <a:pt x="10269" y="5611"/>
                  </a:lnTo>
                  <a:lnTo>
                    <a:pt x="10278" y="5611"/>
                  </a:lnTo>
                  <a:lnTo>
                    <a:pt x="10281" y="5600"/>
                  </a:lnTo>
                  <a:lnTo>
                    <a:pt x="10291" y="5573"/>
                  </a:lnTo>
                  <a:lnTo>
                    <a:pt x="10291" y="5556"/>
                  </a:lnTo>
                  <a:lnTo>
                    <a:pt x="10281" y="5551"/>
                  </a:lnTo>
                  <a:lnTo>
                    <a:pt x="10263" y="5551"/>
                  </a:lnTo>
                  <a:lnTo>
                    <a:pt x="10256" y="5545"/>
                  </a:lnTo>
                  <a:lnTo>
                    <a:pt x="10250" y="5545"/>
                  </a:lnTo>
                  <a:lnTo>
                    <a:pt x="10250" y="5540"/>
                  </a:lnTo>
                  <a:lnTo>
                    <a:pt x="10253" y="5535"/>
                  </a:lnTo>
                  <a:lnTo>
                    <a:pt x="10256" y="5518"/>
                  </a:lnTo>
                  <a:lnTo>
                    <a:pt x="10250" y="5497"/>
                  </a:lnTo>
                  <a:lnTo>
                    <a:pt x="10250" y="5486"/>
                  </a:lnTo>
                  <a:lnTo>
                    <a:pt x="10253" y="5458"/>
                  </a:lnTo>
                  <a:lnTo>
                    <a:pt x="10256" y="5448"/>
                  </a:lnTo>
                  <a:lnTo>
                    <a:pt x="10259" y="5442"/>
                  </a:lnTo>
                  <a:lnTo>
                    <a:pt x="10266" y="5420"/>
                  </a:lnTo>
                  <a:lnTo>
                    <a:pt x="10266" y="5404"/>
                  </a:lnTo>
                  <a:lnTo>
                    <a:pt x="10263" y="5382"/>
                  </a:lnTo>
                  <a:lnTo>
                    <a:pt x="10259" y="5371"/>
                  </a:lnTo>
                  <a:lnTo>
                    <a:pt x="10259" y="5366"/>
                  </a:lnTo>
                  <a:lnTo>
                    <a:pt x="10266" y="5350"/>
                  </a:lnTo>
                  <a:lnTo>
                    <a:pt x="10269" y="5344"/>
                  </a:lnTo>
                  <a:lnTo>
                    <a:pt x="10269" y="5339"/>
                  </a:lnTo>
                  <a:lnTo>
                    <a:pt x="10263" y="5339"/>
                  </a:lnTo>
                  <a:lnTo>
                    <a:pt x="10259" y="5344"/>
                  </a:lnTo>
                  <a:lnTo>
                    <a:pt x="10250" y="5355"/>
                  </a:lnTo>
                  <a:lnTo>
                    <a:pt x="10237" y="5366"/>
                  </a:lnTo>
                  <a:lnTo>
                    <a:pt x="10231" y="5366"/>
                  </a:lnTo>
                  <a:lnTo>
                    <a:pt x="10225" y="5377"/>
                  </a:lnTo>
                  <a:lnTo>
                    <a:pt x="10215" y="5404"/>
                  </a:lnTo>
                  <a:lnTo>
                    <a:pt x="10206" y="5420"/>
                  </a:lnTo>
                  <a:lnTo>
                    <a:pt x="10197" y="5431"/>
                  </a:lnTo>
                  <a:lnTo>
                    <a:pt x="10184" y="5442"/>
                  </a:lnTo>
                  <a:lnTo>
                    <a:pt x="10168" y="5442"/>
                  </a:lnTo>
                  <a:lnTo>
                    <a:pt x="10153" y="5448"/>
                  </a:lnTo>
                  <a:lnTo>
                    <a:pt x="10140" y="5453"/>
                  </a:lnTo>
                  <a:lnTo>
                    <a:pt x="10131" y="5469"/>
                  </a:lnTo>
                  <a:lnTo>
                    <a:pt x="10124" y="5486"/>
                  </a:lnTo>
                  <a:lnTo>
                    <a:pt x="10118" y="5507"/>
                  </a:lnTo>
                  <a:lnTo>
                    <a:pt x="10115" y="5529"/>
                  </a:lnTo>
                  <a:lnTo>
                    <a:pt x="10108" y="5583"/>
                  </a:lnTo>
                  <a:lnTo>
                    <a:pt x="10108" y="5627"/>
                  </a:lnTo>
                  <a:lnTo>
                    <a:pt x="10112" y="5654"/>
                  </a:lnTo>
                  <a:lnTo>
                    <a:pt x="10115" y="5676"/>
                  </a:lnTo>
                  <a:lnTo>
                    <a:pt x="10112" y="5698"/>
                  </a:lnTo>
                  <a:lnTo>
                    <a:pt x="10108" y="5714"/>
                  </a:lnTo>
                  <a:lnTo>
                    <a:pt x="10112" y="5719"/>
                  </a:lnTo>
                  <a:lnTo>
                    <a:pt x="10118" y="5725"/>
                  </a:lnTo>
                  <a:lnTo>
                    <a:pt x="10124" y="5736"/>
                  </a:lnTo>
                  <a:lnTo>
                    <a:pt x="10124" y="5730"/>
                  </a:lnTo>
                  <a:lnTo>
                    <a:pt x="10127" y="5719"/>
                  </a:lnTo>
                  <a:lnTo>
                    <a:pt x="10131" y="5725"/>
                  </a:lnTo>
                  <a:lnTo>
                    <a:pt x="10137" y="5730"/>
                  </a:lnTo>
                  <a:lnTo>
                    <a:pt x="10146" y="5747"/>
                  </a:lnTo>
                  <a:lnTo>
                    <a:pt x="10146" y="5785"/>
                  </a:lnTo>
                  <a:lnTo>
                    <a:pt x="10140" y="5779"/>
                  </a:lnTo>
                  <a:lnTo>
                    <a:pt x="10137" y="5774"/>
                  </a:lnTo>
                  <a:lnTo>
                    <a:pt x="10134" y="5785"/>
                  </a:lnTo>
                  <a:lnTo>
                    <a:pt x="10134" y="5796"/>
                  </a:lnTo>
                  <a:lnTo>
                    <a:pt x="10137" y="5796"/>
                  </a:lnTo>
                  <a:lnTo>
                    <a:pt x="10140" y="5790"/>
                  </a:lnTo>
                  <a:lnTo>
                    <a:pt x="10143" y="5790"/>
                  </a:lnTo>
                  <a:lnTo>
                    <a:pt x="10143" y="5823"/>
                  </a:lnTo>
                  <a:lnTo>
                    <a:pt x="10149" y="5855"/>
                  </a:lnTo>
                  <a:lnTo>
                    <a:pt x="10165" y="5883"/>
                  </a:lnTo>
                  <a:lnTo>
                    <a:pt x="10168" y="5893"/>
                  </a:lnTo>
                  <a:lnTo>
                    <a:pt x="10168" y="5899"/>
                  </a:lnTo>
                  <a:lnTo>
                    <a:pt x="10162" y="5904"/>
                  </a:lnTo>
                  <a:lnTo>
                    <a:pt x="10149" y="5904"/>
                  </a:lnTo>
                  <a:lnTo>
                    <a:pt x="10146" y="5910"/>
                  </a:lnTo>
                  <a:lnTo>
                    <a:pt x="10143" y="5921"/>
                  </a:lnTo>
                  <a:lnTo>
                    <a:pt x="10143" y="5931"/>
                  </a:lnTo>
                  <a:lnTo>
                    <a:pt x="10153" y="5926"/>
                  </a:lnTo>
                  <a:lnTo>
                    <a:pt x="10159" y="5926"/>
                  </a:lnTo>
                  <a:lnTo>
                    <a:pt x="10159" y="5937"/>
                  </a:lnTo>
                  <a:lnTo>
                    <a:pt x="10156" y="5942"/>
                  </a:lnTo>
                  <a:lnTo>
                    <a:pt x="10156" y="5948"/>
                  </a:lnTo>
                  <a:lnTo>
                    <a:pt x="10162" y="5959"/>
                  </a:lnTo>
                  <a:lnTo>
                    <a:pt x="10168" y="5964"/>
                  </a:lnTo>
                  <a:lnTo>
                    <a:pt x="10165" y="5969"/>
                  </a:lnTo>
                  <a:lnTo>
                    <a:pt x="10159" y="5975"/>
                  </a:lnTo>
                  <a:lnTo>
                    <a:pt x="10159" y="5980"/>
                  </a:lnTo>
                  <a:lnTo>
                    <a:pt x="10162" y="5986"/>
                  </a:lnTo>
                  <a:lnTo>
                    <a:pt x="10187" y="5997"/>
                  </a:lnTo>
                  <a:lnTo>
                    <a:pt x="10200" y="6018"/>
                  </a:lnTo>
                  <a:lnTo>
                    <a:pt x="10181" y="6002"/>
                  </a:lnTo>
                  <a:lnTo>
                    <a:pt x="10159" y="6002"/>
                  </a:lnTo>
                  <a:lnTo>
                    <a:pt x="10146" y="5997"/>
                  </a:lnTo>
                  <a:lnTo>
                    <a:pt x="10143" y="5997"/>
                  </a:lnTo>
                  <a:lnTo>
                    <a:pt x="10140" y="6002"/>
                  </a:lnTo>
                  <a:lnTo>
                    <a:pt x="10140" y="6024"/>
                  </a:lnTo>
                  <a:lnTo>
                    <a:pt x="10143" y="6056"/>
                  </a:lnTo>
                  <a:lnTo>
                    <a:pt x="10143" y="6067"/>
                  </a:lnTo>
                  <a:lnTo>
                    <a:pt x="10137" y="6078"/>
                  </a:lnTo>
                  <a:lnTo>
                    <a:pt x="10134" y="6078"/>
                  </a:lnTo>
                  <a:lnTo>
                    <a:pt x="10134" y="6046"/>
                  </a:lnTo>
                  <a:lnTo>
                    <a:pt x="10131" y="6040"/>
                  </a:lnTo>
                  <a:lnTo>
                    <a:pt x="10124" y="6040"/>
                  </a:lnTo>
                  <a:lnTo>
                    <a:pt x="10121" y="6046"/>
                  </a:lnTo>
                  <a:lnTo>
                    <a:pt x="10121" y="6056"/>
                  </a:lnTo>
                  <a:lnTo>
                    <a:pt x="10118" y="6067"/>
                  </a:lnTo>
                  <a:lnTo>
                    <a:pt x="10118" y="6073"/>
                  </a:lnTo>
                  <a:lnTo>
                    <a:pt x="10112" y="6062"/>
                  </a:lnTo>
                  <a:lnTo>
                    <a:pt x="10108" y="6051"/>
                  </a:lnTo>
                  <a:lnTo>
                    <a:pt x="10112" y="6040"/>
                  </a:lnTo>
                  <a:lnTo>
                    <a:pt x="10105" y="6029"/>
                  </a:lnTo>
                  <a:lnTo>
                    <a:pt x="10099" y="6024"/>
                  </a:lnTo>
                  <a:lnTo>
                    <a:pt x="10068" y="6024"/>
                  </a:lnTo>
                  <a:lnTo>
                    <a:pt x="10055" y="6029"/>
                  </a:lnTo>
                  <a:lnTo>
                    <a:pt x="10049" y="6040"/>
                  </a:lnTo>
                  <a:lnTo>
                    <a:pt x="10046" y="6062"/>
                  </a:lnTo>
                  <a:lnTo>
                    <a:pt x="10042" y="6073"/>
                  </a:lnTo>
                  <a:lnTo>
                    <a:pt x="10049" y="6084"/>
                  </a:lnTo>
                  <a:lnTo>
                    <a:pt x="10055" y="6089"/>
                  </a:lnTo>
                  <a:lnTo>
                    <a:pt x="10055" y="6095"/>
                  </a:lnTo>
                  <a:lnTo>
                    <a:pt x="10049" y="6100"/>
                  </a:lnTo>
                  <a:lnTo>
                    <a:pt x="10042" y="6095"/>
                  </a:lnTo>
                  <a:lnTo>
                    <a:pt x="10033" y="6073"/>
                  </a:lnTo>
                  <a:lnTo>
                    <a:pt x="10027" y="6067"/>
                  </a:lnTo>
                  <a:lnTo>
                    <a:pt x="10017" y="6062"/>
                  </a:lnTo>
                  <a:lnTo>
                    <a:pt x="9976" y="6073"/>
                  </a:lnTo>
                  <a:lnTo>
                    <a:pt x="9961" y="6084"/>
                  </a:lnTo>
                  <a:lnTo>
                    <a:pt x="9948" y="6089"/>
                  </a:lnTo>
                  <a:lnTo>
                    <a:pt x="9939" y="6100"/>
                  </a:lnTo>
                  <a:lnTo>
                    <a:pt x="9936" y="6111"/>
                  </a:lnTo>
                  <a:lnTo>
                    <a:pt x="9929" y="6122"/>
                  </a:lnTo>
                  <a:lnTo>
                    <a:pt x="9929" y="6138"/>
                  </a:lnTo>
                  <a:lnTo>
                    <a:pt x="9936" y="6138"/>
                  </a:lnTo>
                  <a:lnTo>
                    <a:pt x="9939" y="6143"/>
                  </a:lnTo>
                  <a:lnTo>
                    <a:pt x="9939" y="6160"/>
                  </a:lnTo>
                  <a:lnTo>
                    <a:pt x="9942" y="6165"/>
                  </a:lnTo>
                  <a:lnTo>
                    <a:pt x="9945" y="6165"/>
                  </a:lnTo>
                  <a:lnTo>
                    <a:pt x="9948" y="6171"/>
                  </a:lnTo>
                  <a:lnTo>
                    <a:pt x="9948" y="6198"/>
                  </a:lnTo>
                  <a:lnTo>
                    <a:pt x="9954" y="6209"/>
                  </a:lnTo>
                  <a:lnTo>
                    <a:pt x="9961" y="6214"/>
                  </a:lnTo>
                  <a:lnTo>
                    <a:pt x="9964" y="6220"/>
                  </a:lnTo>
                  <a:lnTo>
                    <a:pt x="9961" y="6230"/>
                  </a:lnTo>
                  <a:lnTo>
                    <a:pt x="9958" y="6247"/>
                  </a:lnTo>
                  <a:lnTo>
                    <a:pt x="9951" y="6252"/>
                  </a:lnTo>
                  <a:lnTo>
                    <a:pt x="9945" y="6263"/>
                  </a:lnTo>
                  <a:lnTo>
                    <a:pt x="9929" y="6263"/>
                  </a:lnTo>
                  <a:lnTo>
                    <a:pt x="9920" y="6247"/>
                  </a:lnTo>
                  <a:lnTo>
                    <a:pt x="9914" y="6230"/>
                  </a:lnTo>
                  <a:lnTo>
                    <a:pt x="9914" y="6214"/>
                  </a:lnTo>
                  <a:lnTo>
                    <a:pt x="9923" y="6198"/>
                  </a:lnTo>
                  <a:lnTo>
                    <a:pt x="9929" y="6192"/>
                  </a:lnTo>
                  <a:lnTo>
                    <a:pt x="9920" y="6176"/>
                  </a:lnTo>
                  <a:lnTo>
                    <a:pt x="9917" y="6176"/>
                  </a:lnTo>
                  <a:lnTo>
                    <a:pt x="9917" y="6171"/>
                  </a:lnTo>
                  <a:lnTo>
                    <a:pt x="9920" y="6154"/>
                  </a:lnTo>
                  <a:lnTo>
                    <a:pt x="9923" y="6143"/>
                  </a:lnTo>
                  <a:lnTo>
                    <a:pt x="9923" y="6138"/>
                  </a:lnTo>
                  <a:lnTo>
                    <a:pt x="9920" y="6138"/>
                  </a:lnTo>
                  <a:lnTo>
                    <a:pt x="9904" y="6149"/>
                  </a:lnTo>
                  <a:lnTo>
                    <a:pt x="9895" y="6149"/>
                  </a:lnTo>
                  <a:lnTo>
                    <a:pt x="9892" y="6176"/>
                  </a:lnTo>
                  <a:lnTo>
                    <a:pt x="9888" y="6214"/>
                  </a:lnTo>
                  <a:lnTo>
                    <a:pt x="9882" y="6236"/>
                  </a:lnTo>
                  <a:lnTo>
                    <a:pt x="9879" y="6263"/>
                  </a:lnTo>
                  <a:lnTo>
                    <a:pt x="9866" y="6296"/>
                  </a:lnTo>
                  <a:lnTo>
                    <a:pt x="9857" y="6307"/>
                  </a:lnTo>
                  <a:lnTo>
                    <a:pt x="9854" y="6312"/>
                  </a:lnTo>
                  <a:lnTo>
                    <a:pt x="9854" y="6334"/>
                  </a:lnTo>
                  <a:lnTo>
                    <a:pt x="9841" y="6339"/>
                  </a:lnTo>
                  <a:lnTo>
                    <a:pt x="9832" y="6345"/>
                  </a:lnTo>
                  <a:lnTo>
                    <a:pt x="9832" y="6355"/>
                  </a:lnTo>
                  <a:lnTo>
                    <a:pt x="9841" y="6361"/>
                  </a:lnTo>
                  <a:lnTo>
                    <a:pt x="9857" y="6366"/>
                  </a:lnTo>
                  <a:lnTo>
                    <a:pt x="9863" y="6372"/>
                  </a:lnTo>
                  <a:lnTo>
                    <a:pt x="9851" y="6377"/>
                  </a:lnTo>
                  <a:lnTo>
                    <a:pt x="9829" y="6372"/>
                  </a:lnTo>
                  <a:lnTo>
                    <a:pt x="9822" y="6372"/>
                  </a:lnTo>
                  <a:lnTo>
                    <a:pt x="9816" y="6377"/>
                  </a:lnTo>
                  <a:lnTo>
                    <a:pt x="9816" y="6383"/>
                  </a:lnTo>
                  <a:lnTo>
                    <a:pt x="9826" y="6394"/>
                  </a:lnTo>
                  <a:lnTo>
                    <a:pt x="9838" y="6399"/>
                  </a:lnTo>
                  <a:lnTo>
                    <a:pt x="9844" y="6399"/>
                  </a:lnTo>
                  <a:lnTo>
                    <a:pt x="9854" y="6394"/>
                  </a:lnTo>
                  <a:lnTo>
                    <a:pt x="9860" y="6404"/>
                  </a:lnTo>
                  <a:lnTo>
                    <a:pt x="9857" y="6404"/>
                  </a:lnTo>
                  <a:lnTo>
                    <a:pt x="9844" y="6410"/>
                  </a:lnTo>
                  <a:lnTo>
                    <a:pt x="9838" y="6415"/>
                  </a:lnTo>
                  <a:lnTo>
                    <a:pt x="9826" y="6404"/>
                  </a:lnTo>
                  <a:lnTo>
                    <a:pt x="9810" y="6404"/>
                  </a:lnTo>
                  <a:lnTo>
                    <a:pt x="9797" y="6415"/>
                  </a:lnTo>
                  <a:lnTo>
                    <a:pt x="9785" y="6432"/>
                  </a:lnTo>
                  <a:lnTo>
                    <a:pt x="9769" y="6448"/>
                  </a:lnTo>
                  <a:lnTo>
                    <a:pt x="9756" y="6453"/>
                  </a:lnTo>
                  <a:lnTo>
                    <a:pt x="9728" y="6464"/>
                  </a:lnTo>
                  <a:lnTo>
                    <a:pt x="9706" y="6475"/>
                  </a:lnTo>
                  <a:lnTo>
                    <a:pt x="9700" y="6481"/>
                  </a:lnTo>
                  <a:lnTo>
                    <a:pt x="9697" y="6491"/>
                  </a:lnTo>
                  <a:lnTo>
                    <a:pt x="9697" y="6573"/>
                  </a:lnTo>
                  <a:lnTo>
                    <a:pt x="9694" y="6578"/>
                  </a:lnTo>
                  <a:lnTo>
                    <a:pt x="9697" y="6589"/>
                  </a:lnTo>
                  <a:lnTo>
                    <a:pt x="9700" y="6595"/>
                  </a:lnTo>
                  <a:lnTo>
                    <a:pt x="9697" y="6600"/>
                  </a:lnTo>
                  <a:lnTo>
                    <a:pt x="9694" y="6600"/>
                  </a:lnTo>
                  <a:lnTo>
                    <a:pt x="9687" y="6611"/>
                  </a:lnTo>
                  <a:lnTo>
                    <a:pt x="9684" y="6622"/>
                  </a:lnTo>
                  <a:lnTo>
                    <a:pt x="9675" y="6627"/>
                  </a:lnTo>
                  <a:lnTo>
                    <a:pt x="9631" y="6655"/>
                  </a:lnTo>
                  <a:lnTo>
                    <a:pt x="9618" y="6671"/>
                  </a:lnTo>
                  <a:lnTo>
                    <a:pt x="9609" y="6682"/>
                  </a:lnTo>
                  <a:lnTo>
                    <a:pt x="9602" y="6687"/>
                  </a:lnTo>
                  <a:lnTo>
                    <a:pt x="9602" y="6703"/>
                  </a:lnTo>
                  <a:lnTo>
                    <a:pt x="9606" y="6709"/>
                  </a:lnTo>
                  <a:lnTo>
                    <a:pt x="9615" y="6714"/>
                  </a:lnTo>
                  <a:lnTo>
                    <a:pt x="9618" y="6720"/>
                  </a:lnTo>
                  <a:lnTo>
                    <a:pt x="9593" y="6742"/>
                  </a:lnTo>
                  <a:lnTo>
                    <a:pt x="9580" y="6742"/>
                  </a:lnTo>
                  <a:lnTo>
                    <a:pt x="9568" y="6736"/>
                  </a:lnTo>
                  <a:lnTo>
                    <a:pt x="9549" y="6731"/>
                  </a:lnTo>
                  <a:lnTo>
                    <a:pt x="9536" y="6731"/>
                  </a:lnTo>
                  <a:lnTo>
                    <a:pt x="9524" y="6736"/>
                  </a:lnTo>
                  <a:lnTo>
                    <a:pt x="9521" y="6731"/>
                  </a:lnTo>
                  <a:lnTo>
                    <a:pt x="9521" y="6725"/>
                  </a:lnTo>
                  <a:lnTo>
                    <a:pt x="9514" y="6682"/>
                  </a:lnTo>
                  <a:lnTo>
                    <a:pt x="9511" y="6676"/>
                  </a:lnTo>
                  <a:lnTo>
                    <a:pt x="9505" y="6676"/>
                  </a:lnTo>
                  <a:lnTo>
                    <a:pt x="9492" y="6682"/>
                  </a:lnTo>
                  <a:lnTo>
                    <a:pt x="9483" y="6676"/>
                  </a:lnTo>
                  <a:lnTo>
                    <a:pt x="9477" y="6676"/>
                  </a:lnTo>
                  <a:lnTo>
                    <a:pt x="9477" y="6687"/>
                  </a:lnTo>
                  <a:lnTo>
                    <a:pt x="9480" y="6698"/>
                  </a:lnTo>
                  <a:lnTo>
                    <a:pt x="9480" y="6725"/>
                  </a:lnTo>
                  <a:lnTo>
                    <a:pt x="9486" y="6731"/>
                  </a:lnTo>
                  <a:lnTo>
                    <a:pt x="9492" y="6742"/>
                  </a:lnTo>
                  <a:lnTo>
                    <a:pt x="9496" y="6763"/>
                  </a:lnTo>
                  <a:lnTo>
                    <a:pt x="9499" y="6790"/>
                  </a:lnTo>
                  <a:lnTo>
                    <a:pt x="9499" y="6828"/>
                  </a:lnTo>
                  <a:lnTo>
                    <a:pt x="9505" y="6850"/>
                  </a:lnTo>
                  <a:lnTo>
                    <a:pt x="9496" y="6856"/>
                  </a:lnTo>
                  <a:lnTo>
                    <a:pt x="9486" y="6856"/>
                  </a:lnTo>
                  <a:lnTo>
                    <a:pt x="9483" y="6845"/>
                  </a:lnTo>
                  <a:lnTo>
                    <a:pt x="9477" y="6834"/>
                  </a:lnTo>
                  <a:lnTo>
                    <a:pt x="9470" y="6845"/>
                  </a:lnTo>
                  <a:lnTo>
                    <a:pt x="9464" y="6850"/>
                  </a:lnTo>
                  <a:lnTo>
                    <a:pt x="9458" y="6850"/>
                  </a:lnTo>
                  <a:lnTo>
                    <a:pt x="9452" y="6839"/>
                  </a:lnTo>
                  <a:lnTo>
                    <a:pt x="9445" y="6845"/>
                  </a:lnTo>
                  <a:lnTo>
                    <a:pt x="9433" y="6861"/>
                  </a:lnTo>
                  <a:lnTo>
                    <a:pt x="9426" y="6867"/>
                  </a:lnTo>
                  <a:lnTo>
                    <a:pt x="9420" y="6856"/>
                  </a:lnTo>
                  <a:lnTo>
                    <a:pt x="9411" y="6818"/>
                  </a:lnTo>
                  <a:lnTo>
                    <a:pt x="9401" y="6807"/>
                  </a:lnTo>
                  <a:lnTo>
                    <a:pt x="9392" y="6807"/>
                  </a:lnTo>
                  <a:lnTo>
                    <a:pt x="9382" y="6818"/>
                  </a:lnTo>
                  <a:lnTo>
                    <a:pt x="9373" y="6818"/>
                  </a:lnTo>
                  <a:lnTo>
                    <a:pt x="9373" y="6828"/>
                  </a:lnTo>
                  <a:lnTo>
                    <a:pt x="9367" y="6839"/>
                  </a:lnTo>
                  <a:lnTo>
                    <a:pt x="9360" y="6845"/>
                  </a:lnTo>
                  <a:lnTo>
                    <a:pt x="9351" y="6839"/>
                  </a:lnTo>
                  <a:lnTo>
                    <a:pt x="9345" y="6834"/>
                  </a:lnTo>
                  <a:lnTo>
                    <a:pt x="9342" y="6834"/>
                  </a:lnTo>
                  <a:lnTo>
                    <a:pt x="9338" y="6839"/>
                  </a:lnTo>
                  <a:lnTo>
                    <a:pt x="9326" y="6845"/>
                  </a:lnTo>
                  <a:lnTo>
                    <a:pt x="9310" y="6850"/>
                  </a:lnTo>
                  <a:lnTo>
                    <a:pt x="9301" y="6861"/>
                  </a:lnTo>
                  <a:lnTo>
                    <a:pt x="9294" y="6872"/>
                  </a:lnTo>
                  <a:lnTo>
                    <a:pt x="9294" y="6888"/>
                  </a:lnTo>
                  <a:lnTo>
                    <a:pt x="9298" y="6894"/>
                  </a:lnTo>
                  <a:lnTo>
                    <a:pt x="9304" y="6894"/>
                  </a:lnTo>
                  <a:lnTo>
                    <a:pt x="9310" y="6888"/>
                  </a:lnTo>
                  <a:lnTo>
                    <a:pt x="9316" y="6894"/>
                  </a:lnTo>
                  <a:lnTo>
                    <a:pt x="9320" y="6899"/>
                  </a:lnTo>
                  <a:lnTo>
                    <a:pt x="9313" y="6899"/>
                  </a:lnTo>
                  <a:lnTo>
                    <a:pt x="9307" y="6905"/>
                  </a:lnTo>
                  <a:lnTo>
                    <a:pt x="9307" y="6910"/>
                  </a:lnTo>
                  <a:lnTo>
                    <a:pt x="9310" y="6915"/>
                  </a:lnTo>
                  <a:lnTo>
                    <a:pt x="9320" y="6915"/>
                  </a:lnTo>
                  <a:lnTo>
                    <a:pt x="9326" y="6921"/>
                  </a:lnTo>
                  <a:lnTo>
                    <a:pt x="9326" y="6926"/>
                  </a:lnTo>
                  <a:lnTo>
                    <a:pt x="9323" y="6932"/>
                  </a:lnTo>
                  <a:lnTo>
                    <a:pt x="9310" y="6932"/>
                  </a:lnTo>
                  <a:lnTo>
                    <a:pt x="9301" y="6937"/>
                  </a:lnTo>
                  <a:lnTo>
                    <a:pt x="9301" y="6943"/>
                  </a:lnTo>
                  <a:lnTo>
                    <a:pt x="9304" y="6948"/>
                  </a:lnTo>
                  <a:lnTo>
                    <a:pt x="9316" y="6964"/>
                  </a:lnTo>
                  <a:lnTo>
                    <a:pt x="9320" y="6975"/>
                  </a:lnTo>
                  <a:lnTo>
                    <a:pt x="9323" y="6981"/>
                  </a:lnTo>
                  <a:lnTo>
                    <a:pt x="9332" y="6975"/>
                  </a:lnTo>
                  <a:lnTo>
                    <a:pt x="9351" y="6975"/>
                  </a:lnTo>
                  <a:lnTo>
                    <a:pt x="9373" y="6992"/>
                  </a:lnTo>
                  <a:lnTo>
                    <a:pt x="9386" y="6997"/>
                  </a:lnTo>
                  <a:lnTo>
                    <a:pt x="9392" y="7008"/>
                  </a:lnTo>
                  <a:lnTo>
                    <a:pt x="9398" y="7013"/>
                  </a:lnTo>
                  <a:lnTo>
                    <a:pt x="9414" y="7013"/>
                  </a:lnTo>
                  <a:lnTo>
                    <a:pt x="9414" y="7019"/>
                  </a:lnTo>
                  <a:lnTo>
                    <a:pt x="9417" y="7024"/>
                  </a:lnTo>
                  <a:lnTo>
                    <a:pt x="9426" y="7030"/>
                  </a:lnTo>
                  <a:lnTo>
                    <a:pt x="9436" y="7024"/>
                  </a:lnTo>
                  <a:lnTo>
                    <a:pt x="9442" y="7035"/>
                  </a:lnTo>
                  <a:lnTo>
                    <a:pt x="9442" y="7041"/>
                  </a:lnTo>
                  <a:lnTo>
                    <a:pt x="9436" y="7051"/>
                  </a:lnTo>
                  <a:lnTo>
                    <a:pt x="9436" y="7057"/>
                  </a:lnTo>
                  <a:lnTo>
                    <a:pt x="9439" y="7062"/>
                  </a:lnTo>
                  <a:lnTo>
                    <a:pt x="9452" y="7068"/>
                  </a:lnTo>
                  <a:lnTo>
                    <a:pt x="9461" y="7068"/>
                  </a:lnTo>
                  <a:lnTo>
                    <a:pt x="9458" y="7073"/>
                  </a:lnTo>
                  <a:lnTo>
                    <a:pt x="9458" y="7089"/>
                  </a:lnTo>
                  <a:lnTo>
                    <a:pt x="9461" y="7089"/>
                  </a:lnTo>
                  <a:lnTo>
                    <a:pt x="9467" y="7095"/>
                  </a:lnTo>
                  <a:lnTo>
                    <a:pt x="9470" y="7100"/>
                  </a:lnTo>
                  <a:lnTo>
                    <a:pt x="9470" y="7106"/>
                  </a:lnTo>
                  <a:lnTo>
                    <a:pt x="9467" y="7117"/>
                  </a:lnTo>
                  <a:lnTo>
                    <a:pt x="9464" y="7122"/>
                  </a:lnTo>
                  <a:lnTo>
                    <a:pt x="9461" y="7133"/>
                  </a:lnTo>
                  <a:lnTo>
                    <a:pt x="9467" y="7155"/>
                  </a:lnTo>
                  <a:lnTo>
                    <a:pt x="9480" y="7182"/>
                  </a:lnTo>
                  <a:lnTo>
                    <a:pt x="9499" y="7204"/>
                  </a:lnTo>
                  <a:lnTo>
                    <a:pt x="9511" y="7214"/>
                  </a:lnTo>
                  <a:lnTo>
                    <a:pt x="9521" y="7220"/>
                  </a:lnTo>
                  <a:lnTo>
                    <a:pt x="9524" y="7220"/>
                  </a:lnTo>
                  <a:lnTo>
                    <a:pt x="9524" y="7225"/>
                  </a:lnTo>
                  <a:lnTo>
                    <a:pt x="9521" y="7236"/>
                  </a:lnTo>
                  <a:lnTo>
                    <a:pt x="9524" y="7242"/>
                  </a:lnTo>
                  <a:lnTo>
                    <a:pt x="9527" y="7253"/>
                  </a:lnTo>
                  <a:lnTo>
                    <a:pt x="9527" y="7280"/>
                  </a:lnTo>
                  <a:lnTo>
                    <a:pt x="9524" y="7291"/>
                  </a:lnTo>
                  <a:lnTo>
                    <a:pt x="9521" y="7296"/>
                  </a:lnTo>
                  <a:lnTo>
                    <a:pt x="9514" y="7301"/>
                  </a:lnTo>
                  <a:lnTo>
                    <a:pt x="9514" y="7307"/>
                  </a:lnTo>
                  <a:lnTo>
                    <a:pt x="9527" y="7318"/>
                  </a:lnTo>
                  <a:lnTo>
                    <a:pt x="9543" y="7340"/>
                  </a:lnTo>
                  <a:lnTo>
                    <a:pt x="9552" y="7356"/>
                  </a:lnTo>
                  <a:lnTo>
                    <a:pt x="9552" y="7372"/>
                  </a:lnTo>
                  <a:lnTo>
                    <a:pt x="9555" y="7394"/>
                  </a:lnTo>
                  <a:lnTo>
                    <a:pt x="9552" y="7399"/>
                  </a:lnTo>
                  <a:lnTo>
                    <a:pt x="9549" y="7383"/>
                  </a:lnTo>
                  <a:lnTo>
                    <a:pt x="9543" y="7356"/>
                  </a:lnTo>
                  <a:lnTo>
                    <a:pt x="9536" y="7345"/>
                  </a:lnTo>
                  <a:lnTo>
                    <a:pt x="9530" y="7340"/>
                  </a:lnTo>
                  <a:lnTo>
                    <a:pt x="9527" y="7361"/>
                  </a:lnTo>
                  <a:lnTo>
                    <a:pt x="9521" y="7416"/>
                  </a:lnTo>
                  <a:lnTo>
                    <a:pt x="9518" y="7459"/>
                  </a:lnTo>
                  <a:lnTo>
                    <a:pt x="9521" y="7459"/>
                  </a:lnTo>
                  <a:lnTo>
                    <a:pt x="9524" y="7454"/>
                  </a:lnTo>
                  <a:lnTo>
                    <a:pt x="9527" y="7459"/>
                  </a:lnTo>
                  <a:lnTo>
                    <a:pt x="9527" y="7465"/>
                  </a:lnTo>
                  <a:lnTo>
                    <a:pt x="9518" y="7481"/>
                  </a:lnTo>
                  <a:lnTo>
                    <a:pt x="9514" y="7552"/>
                  </a:lnTo>
                  <a:lnTo>
                    <a:pt x="9508" y="7606"/>
                  </a:lnTo>
                  <a:lnTo>
                    <a:pt x="9502" y="7639"/>
                  </a:lnTo>
                  <a:lnTo>
                    <a:pt x="9496" y="7655"/>
                  </a:lnTo>
                  <a:lnTo>
                    <a:pt x="9486" y="7666"/>
                  </a:lnTo>
                  <a:lnTo>
                    <a:pt x="9470" y="7671"/>
                  </a:lnTo>
                  <a:lnTo>
                    <a:pt x="9461" y="7677"/>
                  </a:lnTo>
                  <a:lnTo>
                    <a:pt x="9445" y="7666"/>
                  </a:lnTo>
                  <a:lnTo>
                    <a:pt x="9426" y="7660"/>
                  </a:lnTo>
                  <a:lnTo>
                    <a:pt x="9404" y="7660"/>
                  </a:lnTo>
                  <a:lnTo>
                    <a:pt x="9386" y="7655"/>
                  </a:lnTo>
                  <a:lnTo>
                    <a:pt x="9370" y="7649"/>
                  </a:lnTo>
                  <a:lnTo>
                    <a:pt x="9357" y="7649"/>
                  </a:lnTo>
                  <a:lnTo>
                    <a:pt x="9329" y="7655"/>
                  </a:lnTo>
                  <a:lnTo>
                    <a:pt x="9298" y="7655"/>
                  </a:lnTo>
                  <a:lnTo>
                    <a:pt x="9279" y="7649"/>
                  </a:lnTo>
                  <a:lnTo>
                    <a:pt x="9257" y="7639"/>
                  </a:lnTo>
                  <a:lnTo>
                    <a:pt x="9235" y="7633"/>
                  </a:lnTo>
                  <a:lnTo>
                    <a:pt x="9222" y="7633"/>
                  </a:lnTo>
                  <a:lnTo>
                    <a:pt x="9203" y="7639"/>
                  </a:lnTo>
                  <a:lnTo>
                    <a:pt x="9159" y="7639"/>
                  </a:lnTo>
                  <a:lnTo>
                    <a:pt x="9144" y="7633"/>
                  </a:lnTo>
                  <a:lnTo>
                    <a:pt x="9125" y="7617"/>
                  </a:lnTo>
                  <a:lnTo>
                    <a:pt x="9106" y="7611"/>
                  </a:lnTo>
                  <a:lnTo>
                    <a:pt x="9096" y="7611"/>
                  </a:lnTo>
                  <a:lnTo>
                    <a:pt x="9087" y="7617"/>
                  </a:lnTo>
                  <a:lnTo>
                    <a:pt x="9078" y="7628"/>
                  </a:lnTo>
                  <a:lnTo>
                    <a:pt x="9074" y="7639"/>
                  </a:lnTo>
                  <a:lnTo>
                    <a:pt x="9068" y="7671"/>
                  </a:lnTo>
                  <a:lnTo>
                    <a:pt x="9056" y="7671"/>
                  </a:lnTo>
                  <a:lnTo>
                    <a:pt x="9037" y="7682"/>
                  </a:lnTo>
                  <a:lnTo>
                    <a:pt x="9021" y="7704"/>
                  </a:lnTo>
                  <a:lnTo>
                    <a:pt x="9015" y="7715"/>
                  </a:lnTo>
                  <a:lnTo>
                    <a:pt x="9012" y="7726"/>
                  </a:lnTo>
                  <a:lnTo>
                    <a:pt x="9008" y="7731"/>
                  </a:lnTo>
                  <a:lnTo>
                    <a:pt x="9012" y="7742"/>
                  </a:lnTo>
                  <a:lnTo>
                    <a:pt x="9021" y="7753"/>
                  </a:lnTo>
                  <a:lnTo>
                    <a:pt x="9021" y="7764"/>
                  </a:lnTo>
                  <a:lnTo>
                    <a:pt x="9024" y="7780"/>
                  </a:lnTo>
                  <a:lnTo>
                    <a:pt x="9030" y="7802"/>
                  </a:lnTo>
                  <a:lnTo>
                    <a:pt x="9037" y="7845"/>
                  </a:lnTo>
                  <a:lnTo>
                    <a:pt x="9037" y="7872"/>
                  </a:lnTo>
                  <a:lnTo>
                    <a:pt x="9040" y="7894"/>
                  </a:lnTo>
                  <a:lnTo>
                    <a:pt x="9037" y="7910"/>
                  </a:lnTo>
                  <a:lnTo>
                    <a:pt x="9037" y="7921"/>
                  </a:lnTo>
                  <a:lnTo>
                    <a:pt x="9040" y="7927"/>
                  </a:lnTo>
                  <a:lnTo>
                    <a:pt x="9040" y="7938"/>
                  </a:lnTo>
                  <a:lnTo>
                    <a:pt x="9037" y="7948"/>
                  </a:lnTo>
                  <a:lnTo>
                    <a:pt x="9040" y="7965"/>
                  </a:lnTo>
                  <a:lnTo>
                    <a:pt x="9049" y="8003"/>
                  </a:lnTo>
                  <a:lnTo>
                    <a:pt x="9052" y="8019"/>
                  </a:lnTo>
                  <a:lnTo>
                    <a:pt x="9049" y="8035"/>
                  </a:lnTo>
                  <a:lnTo>
                    <a:pt x="9046" y="8079"/>
                  </a:lnTo>
                  <a:lnTo>
                    <a:pt x="9037" y="8117"/>
                  </a:lnTo>
                  <a:lnTo>
                    <a:pt x="9037" y="8155"/>
                  </a:lnTo>
                  <a:lnTo>
                    <a:pt x="9034" y="8166"/>
                  </a:lnTo>
                  <a:lnTo>
                    <a:pt x="9030" y="8188"/>
                  </a:lnTo>
                  <a:lnTo>
                    <a:pt x="9021" y="8226"/>
                  </a:lnTo>
                  <a:lnTo>
                    <a:pt x="9018" y="8242"/>
                  </a:lnTo>
                  <a:lnTo>
                    <a:pt x="9012" y="8258"/>
                  </a:lnTo>
                  <a:lnTo>
                    <a:pt x="9005" y="8269"/>
                  </a:lnTo>
                  <a:lnTo>
                    <a:pt x="9002" y="8269"/>
                  </a:lnTo>
                  <a:lnTo>
                    <a:pt x="9002" y="8307"/>
                  </a:lnTo>
                  <a:lnTo>
                    <a:pt x="8993" y="8356"/>
                  </a:lnTo>
                  <a:lnTo>
                    <a:pt x="8993" y="8367"/>
                  </a:lnTo>
                  <a:lnTo>
                    <a:pt x="8996" y="8373"/>
                  </a:lnTo>
                  <a:lnTo>
                    <a:pt x="9015" y="8373"/>
                  </a:lnTo>
                  <a:lnTo>
                    <a:pt x="9015" y="8378"/>
                  </a:lnTo>
                  <a:lnTo>
                    <a:pt x="9012" y="8383"/>
                  </a:lnTo>
                  <a:lnTo>
                    <a:pt x="9012" y="8416"/>
                  </a:lnTo>
                  <a:lnTo>
                    <a:pt x="9018" y="8416"/>
                  </a:lnTo>
                  <a:lnTo>
                    <a:pt x="9024" y="8411"/>
                  </a:lnTo>
                  <a:lnTo>
                    <a:pt x="9034" y="8411"/>
                  </a:lnTo>
                  <a:lnTo>
                    <a:pt x="9037" y="8416"/>
                  </a:lnTo>
                  <a:lnTo>
                    <a:pt x="9040" y="8427"/>
                  </a:lnTo>
                  <a:lnTo>
                    <a:pt x="9040" y="8438"/>
                  </a:lnTo>
                  <a:lnTo>
                    <a:pt x="9037" y="8454"/>
                  </a:lnTo>
                  <a:lnTo>
                    <a:pt x="9034" y="8481"/>
                  </a:lnTo>
                  <a:lnTo>
                    <a:pt x="9037" y="8498"/>
                  </a:lnTo>
                  <a:lnTo>
                    <a:pt x="9037" y="8530"/>
                  </a:lnTo>
                  <a:lnTo>
                    <a:pt x="9034" y="8590"/>
                  </a:lnTo>
                  <a:lnTo>
                    <a:pt x="9027" y="8623"/>
                  </a:lnTo>
                  <a:lnTo>
                    <a:pt x="9030" y="8628"/>
                  </a:lnTo>
                  <a:lnTo>
                    <a:pt x="9034" y="8623"/>
                  </a:lnTo>
                  <a:lnTo>
                    <a:pt x="9046" y="8612"/>
                  </a:lnTo>
                  <a:lnTo>
                    <a:pt x="9059" y="8612"/>
                  </a:lnTo>
                  <a:lnTo>
                    <a:pt x="9081" y="8623"/>
                  </a:lnTo>
                  <a:lnTo>
                    <a:pt x="9096" y="8628"/>
                  </a:lnTo>
                  <a:lnTo>
                    <a:pt x="9106" y="8623"/>
                  </a:lnTo>
                  <a:lnTo>
                    <a:pt x="9112" y="8612"/>
                  </a:lnTo>
                  <a:lnTo>
                    <a:pt x="9128" y="8595"/>
                  </a:lnTo>
                  <a:lnTo>
                    <a:pt x="9147" y="8595"/>
                  </a:lnTo>
                  <a:lnTo>
                    <a:pt x="9159" y="8601"/>
                  </a:lnTo>
                  <a:lnTo>
                    <a:pt x="9169" y="8606"/>
                  </a:lnTo>
                  <a:lnTo>
                    <a:pt x="9181" y="8633"/>
                  </a:lnTo>
                  <a:lnTo>
                    <a:pt x="9188" y="8644"/>
                  </a:lnTo>
                  <a:lnTo>
                    <a:pt x="9188" y="8655"/>
                  </a:lnTo>
                  <a:lnTo>
                    <a:pt x="9191" y="8677"/>
                  </a:lnTo>
                  <a:lnTo>
                    <a:pt x="9197" y="8699"/>
                  </a:lnTo>
                  <a:lnTo>
                    <a:pt x="9206" y="8726"/>
                  </a:lnTo>
                  <a:lnTo>
                    <a:pt x="9232" y="8769"/>
                  </a:lnTo>
                  <a:lnTo>
                    <a:pt x="9241" y="8775"/>
                  </a:lnTo>
                  <a:lnTo>
                    <a:pt x="9244" y="8775"/>
                  </a:lnTo>
                  <a:lnTo>
                    <a:pt x="9257" y="8753"/>
                  </a:lnTo>
                  <a:lnTo>
                    <a:pt x="9260" y="8742"/>
                  </a:lnTo>
                  <a:lnTo>
                    <a:pt x="9266" y="8726"/>
                  </a:lnTo>
                  <a:lnTo>
                    <a:pt x="9276" y="8710"/>
                  </a:lnTo>
                  <a:lnTo>
                    <a:pt x="9291" y="8704"/>
                  </a:lnTo>
                  <a:lnTo>
                    <a:pt x="9304" y="8699"/>
                  </a:lnTo>
                  <a:lnTo>
                    <a:pt x="9310" y="8693"/>
                  </a:lnTo>
                  <a:lnTo>
                    <a:pt x="9310" y="8688"/>
                  </a:lnTo>
                  <a:lnTo>
                    <a:pt x="9320" y="8672"/>
                  </a:lnTo>
                  <a:lnTo>
                    <a:pt x="9332" y="8661"/>
                  </a:lnTo>
                  <a:lnTo>
                    <a:pt x="9348" y="8655"/>
                  </a:lnTo>
                  <a:lnTo>
                    <a:pt x="9367" y="8666"/>
                  </a:lnTo>
                  <a:lnTo>
                    <a:pt x="9379" y="8672"/>
                  </a:lnTo>
                  <a:lnTo>
                    <a:pt x="9392" y="8672"/>
                  </a:lnTo>
                  <a:lnTo>
                    <a:pt x="9420" y="8666"/>
                  </a:lnTo>
                  <a:lnTo>
                    <a:pt x="9442" y="8655"/>
                  </a:lnTo>
                  <a:lnTo>
                    <a:pt x="9448" y="8655"/>
                  </a:lnTo>
                  <a:lnTo>
                    <a:pt x="9455" y="8661"/>
                  </a:lnTo>
                  <a:lnTo>
                    <a:pt x="9461" y="8661"/>
                  </a:lnTo>
                  <a:lnTo>
                    <a:pt x="9467" y="8655"/>
                  </a:lnTo>
                  <a:lnTo>
                    <a:pt x="9477" y="8617"/>
                  </a:lnTo>
                  <a:lnTo>
                    <a:pt x="9496" y="8574"/>
                  </a:lnTo>
                  <a:lnTo>
                    <a:pt x="9505" y="8557"/>
                  </a:lnTo>
                  <a:lnTo>
                    <a:pt x="9524" y="8546"/>
                  </a:lnTo>
                  <a:lnTo>
                    <a:pt x="9546" y="8546"/>
                  </a:lnTo>
                  <a:lnTo>
                    <a:pt x="9549" y="8536"/>
                  </a:lnTo>
                  <a:lnTo>
                    <a:pt x="9549" y="8492"/>
                  </a:lnTo>
                  <a:lnTo>
                    <a:pt x="9555" y="8465"/>
                  </a:lnTo>
                  <a:lnTo>
                    <a:pt x="9565" y="8443"/>
                  </a:lnTo>
                  <a:lnTo>
                    <a:pt x="9577" y="8421"/>
                  </a:lnTo>
                  <a:lnTo>
                    <a:pt x="9599" y="8389"/>
                  </a:lnTo>
                  <a:lnTo>
                    <a:pt x="9609" y="8378"/>
                  </a:lnTo>
                  <a:lnTo>
                    <a:pt x="9609" y="8367"/>
                  </a:lnTo>
                  <a:lnTo>
                    <a:pt x="9606" y="8356"/>
                  </a:lnTo>
                  <a:lnTo>
                    <a:pt x="9596" y="8345"/>
                  </a:lnTo>
                  <a:lnTo>
                    <a:pt x="9587" y="8329"/>
                  </a:lnTo>
                  <a:lnTo>
                    <a:pt x="9584" y="8313"/>
                  </a:lnTo>
                  <a:lnTo>
                    <a:pt x="9577" y="8291"/>
                  </a:lnTo>
                  <a:lnTo>
                    <a:pt x="9577" y="8269"/>
                  </a:lnTo>
                  <a:lnTo>
                    <a:pt x="9580" y="8242"/>
                  </a:lnTo>
                  <a:lnTo>
                    <a:pt x="9599" y="8177"/>
                  </a:lnTo>
                  <a:lnTo>
                    <a:pt x="9624" y="8122"/>
                  </a:lnTo>
                  <a:lnTo>
                    <a:pt x="9640" y="8095"/>
                  </a:lnTo>
                  <a:lnTo>
                    <a:pt x="9656" y="8079"/>
                  </a:lnTo>
                  <a:lnTo>
                    <a:pt x="9656" y="8073"/>
                  </a:lnTo>
                  <a:lnTo>
                    <a:pt x="9646" y="8057"/>
                  </a:lnTo>
                  <a:lnTo>
                    <a:pt x="9646" y="8046"/>
                  </a:lnTo>
                  <a:lnTo>
                    <a:pt x="9653" y="8035"/>
                  </a:lnTo>
                  <a:lnTo>
                    <a:pt x="9665" y="8025"/>
                  </a:lnTo>
                  <a:lnTo>
                    <a:pt x="9731" y="7987"/>
                  </a:lnTo>
                  <a:lnTo>
                    <a:pt x="9738" y="7976"/>
                  </a:lnTo>
                  <a:lnTo>
                    <a:pt x="9741" y="7965"/>
                  </a:lnTo>
                  <a:lnTo>
                    <a:pt x="9750" y="7954"/>
                  </a:lnTo>
                  <a:lnTo>
                    <a:pt x="9775" y="7932"/>
                  </a:lnTo>
                  <a:lnTo>
                    <a:pt x="9788" y="7916"/>
                  </a:lnTo>
                  <a:lnTo>
                    <a:pt x="9797" y="7905"/>
                  </a:lnTo>
                  <a:lnTo>
                    <a:pt x="9804" y="7883"/>
                  </a:lnTo>
                  <a:lnTo>
                    <a:pt x="9800" y="7872"/>
                  </a:lnTo>
                  <a:lnTo>
                    <a:pt x="9800" y="7861"/>
                  </a:lnTo>
                  <a:lnTo>
                    <a:pt x="9797" y="7856"/>
                  </a:lnTo>
                  <a:lnTo>
                    <a:pt x="9807" y="7840"/>
                  </a:lnTo>
                  <a:lnTo>
                    <a:pt x="9807" y="7829"/>
                  </a:lnTo>
                  <a:lnTo>
                    <a:pt x="9804" y="7818"/>
                  </a:lnTo>
                  <a:lnTo>
                    <a:pt x="9794" y="7807"/>
                  </a:lnTo>
                  <a:lnTo>
                    <a:pt x="9794" y="7758"/>
                  </a:lnTo>
                  <a:lnTo>
                    <a:pt x="9797" y="7742"/>
                  </a:lnTo>
                  <a:lnTo>
                    <a:pt x="9797" y="7698"/>
                  </a:lnTo>
                  <a:lnTo>
                    <a:pt x="9807" y="7687"/>
                  </a:lnTo>
                  <a:lnTo>
                    <a:pt x="9832" y="7666"/>
                  </a:lnTo>
                  <a:lnTo>
                    <a:pt x="9851" y="7639"/>
                  </a:lnTo>
                  <a:lnTo>
                    <a:pt x="9857" y="7639"/>
                  </a:lnTo>
                  <a:lnTo>
                    <a:pt x="9857" y="7644"/>
                  </a:lnTo>
                  <a:lnTo>
                    <a:pt x="9860" y="7655"/>
                  </a:lnTo>
                  <a:lnTo>
                    <a:pt x="9866" y="7660"/>
                  </a:lnTo>
                  <a:lnTo>
                    <a:pt x="9873" y="7660"/>
                  </a:lnTo>
                  <a:lnTo>
                    <a:pt x="9885" y="7666"/>
                  </a:lnTo>
                  <a:lnTo>
                    <a:pt x="9892" y="7677"/>
                  </a:lnTo>
                  <a:lnTo>
                    <a:pt x="9917" y="7666"/>
                  </a:lnTo>
                  <a:lnTo>
                    <a:pt x="9926" y="7671"/>
                  </a:lnTo>
                  <a:lnTo>
                    <a:pt x="9932" y="7677"/>
                  </a:lnTo>
                  <a:lnTo>
                    <a:pt x="9939" y="7693"/>
                  </a:lnTo>
                  <a:lnTo>
                    <a:pt x="9945" y="7704"/>
                  </a:lnTo>
                  <a:lnTo>
                    <a:pt x="9951" y="7698"/>
                  </a:lnTo>
                  <a:lnTo>
                    <a:pt x="9961" y="7698"/>
                  </a:lnTo>
                  <a:lnTo>
                    <a:pt x="9964" y="7704"/>
                  </a:lnTo>
                  <a:lnTo>
                    <a:pt x="9970" y="7709"/>
                  </a:lnTo>
                  <a:lnTo>
                    <a:pt x="9980" y="7709"/>
                  </a:lnTo>
                  <a:lnTo>
                    <a:pt x="9998" y="7704"/>
                  </a:lnTo>
                  <a:lnTo>
                    <a:pt x="10017" y="7693"/>
                  </a:lnTo>
                  <a:lnTo>
                    <a:pt x="10024" y="7682"/>
                  </a:lnTo>
                  <a:lnTo>
                    <a:pt x="10024" y="7666"/>
                  </a:lnTo>
                  <a:lnTo>
                    <a:pt x="10027" y="7660"/>
                  </a:lnTo>
                  <a:lnTo>
                    <a:pt x="10074" y="7611"/>
                  </a:lnTo>
                  <a:lnTo>
                    <a:pt x="10093" y="7595"/>
                  </a:lnTo>
                  <a:lnTo>
                    <a:pt x="10108" y="7579"/>
                  </a:lnTo>
                  <a:lnTo>
                    <a:pt x="10118" y="7568"/>
                  </a:lnTo>
                  <a:lnTo>
                    <a:pt x="10124" y="7552"/>
                  </a:lnTo>
                  <a:lnTo>
                    <a:pt x="10134" y="7530"/>
                  </a:lnTo>
                  <a:lnTo>
                    <a:pt x="10140" y="7519"/>
                  </a:lnTo>
                  <a:lnTo>
                    <a:pt x="10149" y="7508"/>
                  </a:lnTo>
                  <a:lnTo>
                    <a:pt x="10159" y="7503"/>
                  </a:lnTo>
                  <a:lnTo>
                    <a:pt x="10171" y="7508"/>
                  </a:lnTo>
                  <a:lnTo>
                    <a:pt x="10181" y="7519"/>
                  </a:lnTo>
                  <a:lnTo>
                    <a:pt x="10203" y="7557"/>
                  </a:lnTo>
                  <a:lnTo>
                    <a:pt x="10212" y="7562"/>
                  </a:lnTo>
                  <a:lnTo>
                    <a:pt x="10231" y="7562"/>
                  </a:lnTo>
                  <a:lnTo>
                    <a:pt x="10237" y="7573"/>
                  </a:lnTo>
                  <a:lnTo>
                    <a:pt x="10241" y="7584"/>
                  </a:lnTo>
                  <a:lnTo>
                    <a:pt x="10244" y="7606"/>
                  </a:lnTo>
                  <a:lnTo>
                    <a:pt x="10247" y="7644"/>
                  </a:lnTo>
                  <a:lnTo>
                    <a:pt x="10250" y="7660"/>
                  </a:lnTo>
                  <a:lnTo>
                    <a:pt x="10256" y="7671"/>
                  </a:lnTo>
                  <a:lnTo>
                    <a:pt x="10259" y="7682"/>
                  </a:lnTo>
                  <a:lnTo>
                    <a:pt x="10263" y="7687"/>
                  </a:lnTo>
                  <a:lnTo>
                    <a:pt x="10263" y="7731"/>
                  </a:lnTo>
                  <a:lnTo>
                    <a:pt x="10275" y="7753"/>
                  </a:lnTo>
                  <a:lnTo>
                    <a:pt x="10300" y="7785"/>
                  </a:lnTo>
                  <a:lnTo>
                    <a:pt x="10303" y="7796"/>
                  </a:lnTo>
                  <a:lnTo>
                    <a:pt x="10303" y="7818"/>
                  </a:lnTo>
                  <a:lnTo>
                    <a:pt x="10307" y="7823"/>
                  </a:lnTo>
                  <a:lnTo>
                    <a:pt x="10319" y="7829"/>
                  </a:lnTo>
                  <a:lnTo>
                    <a:pt x="10332" y="7840"/>
                  </a:lnTo>
                  <a:lnTo>
                    <a:pt x="10338" y="7851"/>
                  </a:lnTo>
                  <a:lnTo>
                    <a:pt x="10351" y="7883"/>
                  </a:lnTo>
                  <a:lnTo>
                    <a:pt x="10357" y="7889"/>
                  </a:lnTo>
                  <a:lnTo>
                    <a:pt x="10398" y="7959"/>
                  </a:lnTo>
                  <a:lnTo>
                    <a:pt x="10417" y="7981"/>
                  </a:lnTo>
                  <a:lnTo>
                    <a:pt x="10439" y="7992"/>
                  </a:lnTo>
                  <a:lnTo>
                    <a:pt x="10457" y="7997"/>
                  </a:lnTo>
                  <a:lnTo>
                    <a:pt x="10464" y="7997"/>
                  </a:lnTo>
                  <a:lnTo>
                    <a:pt x="10470" y="8008"/>
                  </a:lnTo>
                  <a:lnTo>
                    <a:pt x="10476" y="8035"/>
                  </a:lnTo>
                  <a:lnTo>
                    <a:pt x="10486" y="8057"/>
                  </a:lnTo>
                  <a:lnTo>
                    <a:pt x="10498" y="8068"/>
                  </a:lnTo>
                  <a:lnTo>
                    <a:pt x="10508" y="8063"/>
                  </a:lnTo>
                  <a:lnTo>
                    <a:pt x="10511" y="8068"/>
                  </a:lnTo>
                  <a:lnTo>
                    <a:pt x="10511" y="8090"/>
                  </a:lnTo>
                  <a:lnTo>
                    <a:pt x="10539" y="8090"/>
                  </a:lnTo>
                  <a:lnTo>
                    <a:pt x="10539" y="8133"/>
                  </a:lnTo>
                  <a:lnTo>
                    <a:pt x="10542" y="8150"/>
                  </a:lnTo>
                  <a:lnTo>
                    <a:pt x="10552" y="8160"/>
                  </a:lnTo>
                  <a:lnTo>
                    <a:pt x="10589" y="8193"/>
                  </a:lnTo>
                  <a:lnTo>
                    <a:pt x="10602" y="8226"/>
                  </a:lnTo>
                  <a:lnTo>
                    <a:pt x="10608" y="8258"/>
                  </a:lnTo>
                  <a:lnTo>
                    <a:pt x="10618" y="8340"/>
                  </a:lnTo>
                  <a:lnTo>
                    <a:pt x="10618" y="8362"/>
                  </a:lnTo>
                  <a:lnTo>
                    <a:pt x="10605" y="8383"/>
                  </a:lnTo>
                  <a:lnTo>
                    <a:pt x="10605" y="8400"/>
                  </a:lnTo>
                  <a:lnTo>
                    <a:pt x="10602" y="8411"/>
                  </a:lnTo>
                  <a:lnTo>
                    <a:pt x="10599" y="8427"/>
                  </a:lnTo>
                  <a:lnTo>
                    <a:pt x="10593" y="8449"/>
                  </a:lnTo>
                  <a:lnTo>
                    <a:pt x="10589" y="8465"/>
                  </a:lnTo>
                  <a:lnTo>
                    <a:pt x="10589" y="8481"/>
                  </a:lnTo>
                  <a:lnTo>
                    <a:pt x="10596" y="8492"/>
                  </a:lnTo>
                  <a:lnTo>
                    <a:pt x="10605" y="8498"/>
                  </a:lnTo>
                  <a:lnTo>
                    <a:pt x="10611" y="8498"/>
                  </a:lnTo>
                  <a:lnTo>
                    <a:pt x="10618" y="8487"/>
                  </a:lnTo>
                  <a:lnTo>
                    <a:pt x="10624" y="8460"/>
                  </a:lnTo>
                  <a:lnTo>
                    <a:pt x="10637" y="8432"/>
                  </a:lnTo>
                  <a:lnTo>
                    <a:pt x="10643" y="8416"/>
                  </a:lnTo>
                  <a:lnTo>
                    <a:pt x="10646" y="8405"/>
                  </a:lnTo>
                  <a:lnTo>
                    <a:pt x="10649" y="8389"/>
                  </a:lnTo>
                  <a:lnTo>
                    <a:pt x="10655" y="8367"/>
                  </a:lnTo>
                  <a:lnTo>
                    <a:pt x="10662" y="8356"/>
                  </a:lnTo>
                  <a:lnTo>
                    <a:pt x="10681" y="8334"/>
                  </a:lnTo>
                  <a:lnTo>
                    <a:pt x="10687" y="8302"/>
                  </a:lnTo>
                  <a:lnTo>
                    <a:pt x="10687" y="8291"/>
                  </a:lnTo>
                  <a:lnTo>
                    <a:pt x="10681" y="8275"/>
                  </a:lnTo>
                  <a:lnTo>
                    <a:pt x="10677" y="8264"/>
                  </a:lnTo>
                  <a:lnTo>
                    <a:pt x="10668" y="8253"/>
                  </a:lnTo>
                  <a:lnTo>
                    <a:pt x="10662" y="8247"/>
                  </a:lnTo>
                  <a:lnTo>
                    <a:pt x="10646" y="8237"/>
                  </a:lnTo>
                  <a:lnTo>
                    <a:pt x="10640" y="8226"/>
                  </a:lnTo>
                  <a:lnTo>
                    <a:pt x="10640" y="8215"/>
                  </a:lnTo>
                  <a:lnTo>
                    <a:pt x="10646" y="8199"/>
                  </a:lnTo>
                  <a:lnTo>
                    <a:pt x="10652" y="8177"/>
                  </a:lnTo>
                  <a:lnTo>
                    <a:pt x="10652" y="8160"/>
                  </a:lnTo>
                  <a:lnTo>
                    <a:pt x="10655" y="8139"/>
                  </a:lnTo>
                  <a:lnTo>
                    <a:pt x="10668" y="8117"/>
                  </a:lnTo>
                  <a:lnTo>
                    <a:pt x="10681" y="8112"/>
                  </a:lnTo>
                  <a:lnTo>
                    <a:pt x="10690" y="8112"/>
                  </a:lnTo>
                  <a:lnTo>
                    <a:pt x="10699" y="8122"/>
                  </a:lnTo>
                  <a:lnTo>
                    <a:pt x="10715" y="8128"/>
                  </a:lnTo>
                  <a:lnTo>
                    <a:pt x="10725" y="8133"/>
                  </a:lnTo>
                  <a:lnTo>
                    <a:pt x="10731" y="8144"/>
                  </a:lnTo>
                  <a:lnTo>
                    <a:pt x="10737" y="8166"/>
                  </a:lnTo>
                  <a:lnTo>
                    <a:pt x="10743" y="8193"/>
                  </a:lnTo>
                  <a:lnTo>
                    <a:pt x="10747" y="8204"/>
                  </a:lnTo>
                  <a:lnTo>
                    <a:pt x="10753" y="8209"/>
                  </a:lnTo>
                  <a:lnTo>
                    <a:pt x="10765" y="8209"/>
                  </a:lnTo>
                  <a:lnTo>
                    <a:pt x="10765" y="8193"/>
                  </a:lnTo>
                  <a:lnTo>
                    <a:pt x="10769" y="8171"/>
                  </a:lnTo>
                  <a:lnTo>
                    <a:pt x="10772" y="8155"/>
                  </a:lnTo>
                  <a:lnTo>
                    <a:pt x="10765" y="8133"/>
                  </a:lnTo>
                  <a:lnTo>
                    <a:pt x="10759" y="8117"/>
                  </a:lnTo>
                  <a:lnTo>
                    <a:pt x="10743" y="8095"/>
                  </a:lnTo>
                  <a:lnTo>
                    <a:pt x="10728" y="8079"/>
                  </a:lnTo>
                  <a:lnTo>
                    <a:pt x="10703" y="8052"/>
                  </a:lnTo>
                  <a:lnTo>
                    <a:pt x="10693" y="8041"/>
                  </a:lnTo>
                  <a:lnTo>
                    <a:pt x="10684" y="8025"/>
                  </a:lnTo>
                  <a:lnTo>
                    <a:pt x="10665" y="8008"/>
                  </a:lnTo>
                  <a:lnTo>
                    <a:pt x="10637" y="7987"/>
                  </a:lnTo>
                  <a:lnTo>
                    <a:pt x="10621" y="7970"/>
                  </a:lnTo>
                  <a:lnTo>
                    <a:pt x="10611" y="7959"/>
                  </a:lnTo>
                  <a:lnTo>
                    <a:pt x="10608" y="7943"/>
                  </a:lnTo>
                  <a:lnTo>
                    <a:pt x="10624" y="7916"/>
                  </a:lnTo>
                  <a:lnTo>
                    <a:pt x="10624" y="7905"/>
                  </a:lnTo>
                  <a:lnTo>
                    <a:pt x="10621" y="7905"/>
                  </a:lnTo>
                  <a:lnTo>
                    <a:pt x="10611" y="7900"/>
                  </a:lnTo>
                  <a:lnTo>
                    <a:pt x="10599" y="7894"/>
                  </a:lnTo>
                  <a:lnTo>
                    <a:pt x="10564" y="7889"/>
                  </a:lnTo>
                  <a:lnTo>
                    <a:pt x="10545" y="7878"/>
                  </a:lnTo>
                  <a:lnTo>
                    <a:pt x="10533" y="7867"/>
                  </a:lnTo>
                  <a:lnTo>
                    <a:pt x="10508" y="7823"/>
                  </a:lnTo>
                  <a:lnTo>
                    <a:pt x="10492" y="7780"/>
                  </a:lnTo>
                  <a:lnTo>
                    <a:pt x="10479" y="7742"/>
                  </a:lnTo>
                  <a:lnTo>
                    <a:pt x="10473" y="7704"/>
                  </a:lnTo>
                  <a:lnTo>
                    <a:pt x="10464" y="7655"/>
                  </a:lnTo>
                  <a:lnTo>
                    <a:pt x="10457" y="7639"/>
                  </a:lnTo>
                  <a:lnTo>
                    <a:pt x="10451" y="7633"/>
                  </a:lnTo>
                  <a:lnTo>
                    <a:pt x="10439" y="7628"/>
                  </a:lnTo>
                  <a:lnTo>
                    <a:pt x="10429" y="7611"/>
                  </a:lnTo>
                  <a:lnTo>
                    <a:pt x="10417" y="7595"/>
                  </a:lnTo>
                  <a:lnTo>
                    <a:pt x="10401" y="7573"/>
                  </a:lnTo>
                  <a:lnTo>
                    <a:pt x="10391" y="7557"/>
                  </a:lnTo>
                  <a:lnTo>
                    <a:pt x="10385" y="7541"/>
                  </a:lnTo>
                  <a:lnTo>
                    <a:pt x="10379" y="7519"/>
                  </a:lnTo>
                  <a:lnTo>
                    <a:pt x="10376" y="7497"/>
                  </a:lnTo>
                  <a:lnTo>
                    <a:pt x="10376" y="7465"/>
                  </a:lnTo>
                  <a:lnTo>
                    <a:pt x="10379" y="7454"/>
                  </a:lnTo>
                  <a:lnTo>
                    <a:pt x="10385" y="7443"/>
                  </a:lnTo>
                  <a:lnTo>
                    <a:pt x="10388" y="7443"/>
                  </a:lnTo>
                  <a:lnTo>
                    <a:pt x="10391" y="7437"/>
                  </a:lnTo>
                  <a:lnTo>
                    <a:pt x="10391" y="7421"/>
                  </a:lnTo>
                  <a:lnTo>
                    <a:pt x="10376" y="7388"/>
                  </a:lnTo>
                  <a:lnTo>
                    <a:pt x="10373" y="7367"/>
                  </a:lnTo>
                  <a:lnTo>
                    <a:pt x="10373" y="7350"/>
                  </a:lnTo>
                  <a:lnTo>
                    <a:pt x="10379" y="7345"/>
                  </a:lnTo>
                  <a:lnTo>
                    <a:pt x="10385" y="7350"/>
                  </a:lnTo>
                  <a:lnTo>
                    <a:pt x="10395" y="7350"/>
                  </a:lnTo>
                  <a:lnTo>
                    <a:pt x="10401" y="7345"/>
                  </a:lnTo>
                  <a:lnTo>
                    <a:pt x="10426" y="7312"/>
                  </a:lnTo>
                  <a:lnTo>
                    <a:pt x="10439" y="7307"/>
                  </a:lnTo>
                  <a:lnTo>
                    <a:pt x="10439" y="7312"/>
                  </a:lnTo>
                  <a:lnTo>
                    <a:pt x="10442" y="7318"/>
                  </a:lnTo>
                  <a:lnTo>
                    <a:pt x="10451" y="7312"/>
                  </a:lnTo>
                  <a:lnTo>
                    <a:pt x="10464" y="7312"/>
                  </a:lnTo>
                  <a:lnTo>
                    <a:pt x="10464" y="7334"/>
                  </a:lnTo>
                  <a:lnTo>
                    <a:pt x="10461" y="7334"/>
                  </a:lnTo>
                  <a:lnTo>
                    <a:pt x="10454" y="7345"/>
                  </a:lnTo>
                  <a:lnTo>
                    <a:pt x="10454" y="7350"/>
                  </a:lnTo>
                  <a:lnTo>
                    <a:pt x="10457" y="7383"/>
                  </a:lnTo>
                  <a:lnTo>
                    <a:pt x="10467" y="7421"/>
                  </a:lnTo>
                  <a:lnTo>
                    <a:pt x="10476" y="7454"/>
                  </a:lnTo>
                  <a:lnTo>
                    <a:pt x="10483" y="7459"/>
                  </a:lnTo>
                  <a:lnTo>
                    <a:pt x="10486" y="7454"/>
                  </a:lnTo>
                  <a:lnTo>
                    <a:pt x="10495" y="7388"/>
                  </a:lnTo>
                  <a:lnTo>
                    <a:pt x="10498" y="7378"/>
                  </a:lnTo>
                  <a:lnTo>
                    <a:pt x="10505" y="7372"/>
                  </a:lnTo>
                  <a:lnTo>
                    <a:pt x="10511" y="7372"/>
                  </a:lnTo>
                  <a:lnTo>
                    <a:pt x="10520" y="7378"/>
                  </a:lnTo>
                  <a:lnTo>
                    <a:pt x="10530" y="7399"/>
                  </a:lnTo>
                  <a:lnTo>
                    <a:pt x="10539" y="7416"/>
                  </a:lnTo>
                  <a:lnTo>
                    <a:pt x="10539" y="7427"/>
                  </a:lnTo>
                  <a:lnTo>
                    <a:pt x="10542" y="7437"/>
                  </a:lnTo>
                  <a:lnTo>
                    <a:pt x="10542" y="7465"/>
                  </a:lnTo>
                  <a:lnTo>
                    <a:pt x="10545" y="7481"/>
                  </a:lnTo>
                  <a:lnTo>
                    <a:pt x="10552" y="7497"/>
                  </a:lnTo>
                  <a:lnTo>
                    <a:pt x="10561" y="7514"/>
                  </a:lnTo>
                  <a:lnTo>
                    <a:pt x="10561" y="7530"/>
                  </a:lnTo>
                  <a:lnTo>
                    <a:pt x="10558" y="7535"/>
                  </a:lnTo>
                  <a:lnTo>
                    <a:pt x="10558" y="7552"/>
                  </a:lnTo>
                  <a:lnTo>
                    <a:pt x="10564" y="7562"/>
                  </a:lnTo>
                  <a:lnTo>
                    <a:pt x="10580" y="7584"/>
                  </a:lnTo>
                  <a:lnTo>
                    <a:pt x="10602" y="7622"/>
                  </a:lnTo>
                  <a:lnTo>
                    <a:pt x="10608" y="7644"/>
                  </a:lnTo>
                  <a:lnTo>
                    <a:pt x="10608" y="7649"/>
                  </a:lnTo>
                  <a:lnTo>
                    <a:pt x="10646" y="7649"/>
                  </a:lnTo>
                  <a:lnTo>
                    <a:pt x="10665" y="7671"/>
                  </a:lnTo>
                  <a:lnTo>
                    <a:pt x="10687" y="7698"/>
                  </a:lnTo>
                  <a:lnTo>
                    <a:pt x="10706" y="7731"/>
                  </a:lnTo>
                  <a:lnTo>
                    <a:pt x="10684" y="7726"/>
                  </a:lnTo>
                  <a:lnTo>
                    <a:pt x="10677" y="7726"/>
                  </a:lnTo>
                  <a:lnTo>
                    <a:pt x="10687" y="7736"/>
                  </a:lnTo>
                  <a:lnTo>
                    <a:pt x="10715" y="7758"/>
                  </a:lnTo>
                  <a:lnTo>
                    <a:pt x="10731" y="7769"/>
                  </a:lnTo>
                  <a:lnTo>
                    <a:pt x="10743" y="7780"/>
                  </a:lnTo>
                  <a:lnTo>
                    <a:pt x="10756" y="7802"/>
                  </a:lnTo>
                  <a:lnTo>
                    <a:pt x="10762" y="7818"/>
                  </a:lnTo>
                  <a:lnTo>
                    <a:pt x="10778" y="7818"/>
                  </a:lnTo>
                  <a:lnTo>
                    <a:pt x="10784" y="7829"/>
                  </a:lnTo>
                  <a:lnTo>
                    <a:pt x="10794" y="7834"/>
                  </a:lnTo>
                  <a:lnTo>
                    <a:pt x="10800" y="7845"/>
                  </a:lnTo>
                  <a:lnTo>
                    <a:pt x="10806" y="7878"/>
                  </a:lnTo>
                  <a:lnTo>
                    <a:pt x="10806" y="7889"/>
                  </a:lnTo>
                  <a:lnTo>
                    <a:pt x="10813" y="7894"/>
                  </a:lnTo>
                  <a:lnTo>
                    <a:pt x="10825" y="7894"/>
                  </a:lnTo>
                  <a:lnTo>
                    <a:pt x="10831" y="7905"/>
                  </a:lnTo>
                  <a:lnTo>
                    <a:pt x="10835" y="7916"/>
                  </a:lnTo>
                  <a:lnTo>
                    <a:pt x="10828" y="8003"/>
                  </a:lnTo>
                  <a:lnTo>
                    <a:pt x="10828" y="8030"/>
                  </a:lnTo>
                  <a:lnTo>
                    <a:pt x="10831" y="8035"/>
                  </a:lnTo>
                  <a:lnTo>
                    <a:pt x="10828" y="8041"/>
                  </a:lnTo>
                  <a:lnTo>
                    <a:pt x="10825" y="8052"/>
                  </a:lnTo>
                  <a:lnTo>
                    <a:pt x="10819" y="8068"/>
                  </a:lnTo>
                  <a:lnTo>
                    <a:pt x="10819" y="8084"/>
                  </a:lnTo>
                  <a:lnTo>
                    <a:pt x="10822" y="8095"/>
                  </a:lnTo>
                  <a:lnTo>
                    <a:pt x="10825" y="8112"/>
                  </a:lnTo>
                  <a:lnTo>
                    <a:pt x="10825" y="8122"/>
                  </a:lnTo>
                  <a:lnTo>
                    <a:pt x="10822" y="8128"/>
                  </a:lnTo>
                  <a:lnTo>
                    <a:pt x="10822" y="8133"/>
                  </a:lnTo>
                  <a:lnTo>
                    <a:pt x="10835" y="8144"/>
                  </a:lnTo>
                  <a:lnTo>
                    <a:pt x="10847" y="8160"/>
                  </a:lnTo>
                  <a:lnTo>
                    <a:pt x="10853" y="8177"/>
                  </a:lnTo>
                  <a:lnTo>
                    <a:pt x="10860" y="8199"/>
                  </a:lnTo>
                  <a:lnTo>
                    <a:pt x="10860" y="8215"/>
                  </a:lnTo>
                  <a:lnTo>
                    <a:pt x="10863" y="8226"/>
                  </a:lnTo>
                  <a:lnTo>
                    <a:pt x="10869" y="8226"/>
                  </a:lnTo>
                  <a:lnTo>
                    <a:pt x="10882" y="8275"/>
                  </a:lnTo>
                  <a:lnTo>
                    <a:pt x="10891" y="8296"/>
                  </a:lnTo>
                  <a:lnTo>
                    <a:pt x="10907" y="8324"/>
                  </a:lnTo>
                  <a:lnTo>
                    <a:pt x="10910" y="8334"/>
                  </a:lnTo>
                  <a:lnTo>
                    <a:pt x="10913" y="8329"/>
                  </a:lnTo>
                  <a:lnTo>
                    <a:pt x="10916" y="8329"/>
                  </a:lnTo>
                  <a:lnTo>
                    <a:pt x="10919" y="8324"/>
                  </a:lnTo>
                  <a:lnTo>
                    <a:pt x="10926" y="8329"/>
                  </a:lnTo>
                  <a:lnTo>
                    <a:pt x="10935" y="8340"/>
                  </a:lnTo>
                  <a:lnTo>
                    <a:pt x="10938" y="8345"/>
                  </a:lnTo>
                  <a:lnTo>
                    <a:pt x="10923" y="8345"/>
                  </a:lnTo>
                  <a:lnTo>
                    <a:pt x="10910" y="8351"/>
                  </a:lnTo>
                  <a:lnTo>
                    <a:pt x="10910" y="8356"/>
                  </a:lnTo>
                  <a:lnTo>
                    <a:pt x="10913" y="8367"/>
                  </a:lnTo>
                  <a:lnTo>
                    <a:pt x="10926" y="8394"/>
                  </a:lnTo>
                  <a:lnTo>
                    <a:pt x="10932" y="8421"/>
                  </a:lnTo>
                  <a:lnTo>
                    <a:pt x="10935" y="8432"/>
                  </a:lnTo>
                  <a:lnTo>
                    <a:pt x="10941" y="8432"/>
                  </a:lnTo>
                  <a:lnTo>
                    <a:pt x="10945" y="8427"/>
                  </a:lnTo>
                  <a:lnTo>
                    <a:pt x="10951" y="8421"/>
                  </a:lnTo>
                  <a:lnTo>
                    <a:pt x="10954" y="8421"/>
                  </a:lnTo>
                  <a:lnTo>
                    <a:pt x="10960" y="8427"/>
                  </a:lnTo>
                  <a:lnTo>
                    <a:pt x="10976" y="8421"/>
                  </a:lnTo>
                  <a:lnTo>
                    <a:pt x="11001" y="8421"/>
                  </a:lnTo>
                  <a:lnTo>
                    <a:pt x="11007" y="8427"/>
                  </a:lnTo>
                  <a:lnTo>
                    <a:pt x="11023" y="8427"/>
                  </a:lnTo>
                  <a:lnTo>
                    <a:pt x="11033" y="8438"/>
                  </a:lnTo>
                  <a:lnTo>
                    <a:pt x="11051" y="8449"/>
                  </a:lnTo>
                  <a:lnTo>
                    <a:pt x="11061" y="8449"/>
                  </a:lnTo>
                  <a:lnTo>
                    <a:pt x="11067" y="8454"/>
                  </a:lnTo>
                  <a:lnTo>
                    <a:pt x="11067" y="8465"/>
                  </a:lnTo>
                  <a:lnTo>
                    <a:pt x="11058" y="8470"/>
                  </a:lnTo>
                  <a:lnTo>
                    <a:pt x="11045" y="8476"/>
                  </a:lnTo>
                  <a:lnTo>
                    <a:pt x="11036" y="8476"/>
                  </a:lnTo>
                  <a:lnTo>
                    <a:pt x="11011" y="8449"/>
                  </a:lnTo>
                  <a:lnTo>
                    <a:pt x="10995" y="8438"/>
                  </a:lnTo>
                  <a:lnTo>
                    <a:pt x="10985" y="8432"/>
                  </a:lnTo>
                  <a:lnTo>
                    <a:pt x="10979" y="8438"/>
                  </a:lnTo>
                  <a:lnTo>
                    <a:pt x="10970" y="8454"/>
                  </a:lnTo>
                  <a:lnTo>
                    <a:pt x="10951" y="8454"/>
                  </a:lnTo>
                  <a:lnTo>
                    <a:pt x="10948" y="8460"/>
                  </a:lnTo>
                  <a:lnTo>
                    <a:pt x="10948" y="8470"/>
                  </a:lnTo>
                  <a:lnTo>
                    <a:pt x="10945" y="8481"/>
                  </a:lnTo>
                  <a:lnTo>
                    <a:pt x="10935" y="8498"/>
                  </a:lnTo>
                  <a:lnTo>
                    <a:pt x="10938" y="8508"/>
                  </a:lnTo>
                  <a:lnTo>
                    <a:pt x="10945" y="8519"/>
                  </a:lnTo>
                  <a:lnTo>
                    <a:pt x="10945" y="8536"/>
                  </a:lnTo>
                  <a:lnTo>
                    <a:pt x="10954" y="8541"/>
                  </a:lnTo>
                  <a:lnTo>
                    <a:pt x="10960" y="8541"/>
                  </a:lnTo>
                  <a:lnTo>
                    <a:pt x="10970" y="8557"/>
                  </a:lnTo>
                  <a:lnTo>
                    <a:pt x="10967" y="8579"/>
                  </a:lnTo>
                  <a:lnTo>
                    <a:pt x="10963" y="8595"/>
                  </a:lnTo>
                  <a:lnTo>
                    <a:pt x="10963" y="8617"/>
                  </a:lnTo>
                  <a:lnTo>
                    <a:pt x="10973" y="8644"/>
                  </a:lnTo>
                  <a:lnTo>
                    <a:pt x="10982" y="8661"/>
                  </a:lnTo>
                  <a:lnTo>
                    <a:pt x="10985" y="8655"/>
                  </a:lnTo>
                  <a:lnTo>
                    <a:pt x="10989" y="8639"/>
                  </a:lnTo>
                  <a:lnTo>
                    <a:pt x="10992" y="8628"/>
                  </a:lnTo>
                  <a:lnTo>
                    <a:pt x="10995" y="8623"/>
                  </a:lnTo>
                  <a:lnTo>
                    <a:pt x="10998" y="8623"/>
                  </a:lnTo>
                  <a:lnTo>
                    <a:pt x="11001" y="8628"/>
                  </a:lnTo>
                  <a:lnTo>
                    <a:pt x="11011" y="8655"/>
                  </a:lnTo>
                  <a:lnTo>
                    <a:pt x="11014" y="8688"/>
                  </a:lnTo>
                  <a:lnTo>
                    <a:pt x="11014" y="8710"/>
                  </a:lnTo>
                  <a:lnTo>
                    <a:pt x="11017" y="8715"/>
                  </a:lnTo>
                  <a:lnTo>
                    <a:pt x="11020" y="8715"/>
                  </a:lnTo>
                  <a:lnTo>
                    <a:pt x="11023" y="8699"/>
                  </a:lnTo>
                  <a:lnTo>
                    <a:pt x="11029" y="8672"/>
                  </a:lnTo>
                  <a:lnTo>
                    <a:pt x="11029" y="8655"/>
                  </a:lnTo>
                  <a:lnTo>
                    <a:pt x="11033" y="8650"/>
                  </a:lnTo>
                  <a:lnTo>
                    <a:pt x="11036" y="8655"/>
                  </a:lnTo>
                  <a:lnTo>
                    <a:pt x="11042" y="8672"/>
                  </a:lnTo>
                  <a:lnTo>
                    <a:pt x="11051" y="8699"/>
                  </a:lnTo>
                  <a:lnTo>
                    <a:pt x="11058" y="8710"/>
                  </a:lnTo>
                  <a:lnTo>
                    <a:pt x="11064" y="8710"/>
                  </a:lnTo>
                  <a:lnTo>
                    <a:pt x="11064" y="8677"/>
                  </a:lnTo>
                  <a:lnTo>
                    <a:pt x="11051" y="8623"/>
                  </a:lnTo>
                  <a:lnTo>
                    <a:pt x="11039" y="8563"/>
                  </a:lnTo>
                  <a:lnTo>
                    <a:pt x="11036" y="8546"/>
                  </a:lnTo>
                  <a:lnTo>
                    <a:pt x="11036" y="8541"/>
                  </a:lnTo>
                  <a:lnTo>
                    <a:pt x="11039" y="8541"/>
                  </a:lnTo>
                  <a:lnTo>
                    <a:pt x="11048" y="8546"/>
                  </a:lnTo>
                  <a:lnTo>
                    <a:pt x="11055" y="8552"/>
                  </a:lnTo>
                  <a:lnTo>
                    <a:pt x="11064" y="8585"/>
                  </a:lnTo>
                  <a:lnTo>
                    <a:pt x="11070" y="8585"/>
                  </a:lnTo>
                  <a:lnTo>
                    <a:pt x="11083" y="8568"/>
                  </a:lnTo>
                  <a:lnTo>
                    <a:pt x="11086" y="8568"/>
                  </a:lnTo>
                  <a:lnTo>
                    <a:pt x="11089" y="8563"/>
                  </a:lnTo>
                  <a:lnTo>
                    <a:pt x="11086" y="8552"/>
                  </a:lnTo>
                  <a:lnTo>
                    <a:pt x="11080" y="8541"/>
                  </a:lnTo>
                  <a:lnTo>
                    <a:pt x="11070" y="8536"/>
                  </a:lnTo>
                  <a:lnTo>
                    <a:pt x="11064" y="8536"/>
                  </a:lnTo>
                  <a:lnTo>
                    <a:pt x="11064" y="8519"/>
                  </a:lnTo>
                  <a:lnTo>
                    <a:pt x="11061" y="8508"/>
                  </a:lnTo>
                  <a:lnTo>
                    <a:pt x="11058" y="8503"/>
                  </a:lnTo>
                  <a:lnTo>
                    <a:pt x="11061" y="8492"/>
                  </a:lnTo>
                  <a:lnTo>
                    <a:pt x="11070" y="8481"/>
                  </a:lnTo>
                  <a:lnTo>
                    <a:pt x="11083" y="8476"/>
                  </a:lnTo>
                  <a:lnTo>
                    <a:pt x="11089" y="8476"/>
                  </a:lnTo>
                  <a:lnTo>
                    <a:pt x="11092" y="8481"/>
                  </a:lnTo>
                  <a:lnTo>
                    <a:pt x="11105" y="8514"/>
                  </a:lnTo>
                  <a:lnTo>
                    <a:pt x="11114" y="8525"/>
                  </a:lnTo>
                  <a:lnTo>
                    <a:pt x="11117" y="8530"/>
                  </a:lnTo>
                  <a:lnTo>
                    <a:pt x="11121" y="8530"/>
                  </a:lnTo>
                  <a:lnTo>
                    <a:pt x="11124" y="8525"/>
                  </a:lnTo>
                  <a:lnTo>
                    <a:pt x="11124" y="8503"/>
                  </a:lnTo>
                  <a:lnTo>
                    <a:pt x="11121" y="8481"/>
                  </a:lnTo>
                  <a:lnTo>
                    <a:pt x="11121" y="8449"/>
                  </a:lnTo>
                  <a:lnTo>
                    <a:pt x="11111" y="8438"/>
                  </a:lnTo>
                  <a:lnTo>
                    <a:pt x="11099" y="8432"/>
                  </a:lnTo>
                  <a:lnTo>
                    <a:pt x="11095" y="8427"/>
                  </a:lnTo>
                  <a:lnTo>
                    <a:pt x="11092" y="8416"/>
                  </a:lnTo>
                  <a:lnTo>
                    <a:pt x="11086" y="8405"/>
                  </a:lnTo>
                  <a:lnTo>
                    <a:pt x="11083" y="8405"/>
                  </a:lnTo>
                  <a:lnTo>
                    <a:pt x="11077" y="8400"/>
                  </a:lnTo>
                  <a:lnTo>
                    <a:pt x="11070" y="8389"/>
                  </a:lnTo>
                  <a:lnTo>
                    <a:pt x="11067" y="8378"/>
                  </a:lnTo>
                  <a:lnTo>
                    <a:pt x="11058" y="8367"/>
                  </a:lnTo>
                  <a:lnTo>
                    <a:pt x="11039" y="8356"/>
                  </a:lnTo>
                  <a:lnTo>
                    <a:pt x="11026" y="8351"/>
                  </a:lnTo>
                  <a:lnTo>
                    <a:pt x="11026" y="8345"/>
                  </a:lnTo>
                  <a:lnTo>
                    <a:pt x="11036" y="8340"/>
                  </a:lnTo>
                  <a:lnTo>
                    <a:pt x="11048" y="8340"/>
                  </a:lnTo>
                  <a:lnTo>
                    <a:pt x="11051" y="8329"/>
                  </a:lnTo>
                  <a:lnTo>
                    <a:pt x="11051" y="8307"/>
                  </a:lnTo>
                  <a:lnTo>
                    <a:pt x="11045" y="8291"/>
                  </a:lnTo>
                  <a:lnTo>
                    <a:pt x="11048" y="8286"/>
                  </a:lnTo>
                  <a:lnTo>
                    <a:pt x="11055" y="8280"/>
                  </a:lnTo>
                  <a:lnTo>
                    <a:pt x="11058" y="8286"/>
                  </a:lnTo>
                  <a:lnTo>
                    <a:pt x="11061" y="8286"/>
                  </a:lnTo>
                  <a:lnTo>
                    <a:pt x="11061" y="8318"/>
                  </a:lnTo>
                  <a:lnTo>
                    <a:pt x="11064" y="8318"/>
                  </a:lnTo>
                  <a:lnTo>
                    <a:pt x="11070" y="8307"/>
                  </a:lnTo>
                  <a:lnTo>
                    <a:pt x="11073" y="8296"/>
                  </a:lnTo>
                  <a:lnTo>
                    <a:pt x="11070" y="8280"/>
                  </a:lnTo>
                  <a:lnTo>
                    <a:pt x="11061" y="8258"/>
                  </a:lnTo>
                  <a:lnTo>
                    <a:pt x="11051" y="8231"/>
                  </a:lnTo>
                  <a:lnTo>
                    <a:pt x="11039" y="8204"/>
                  </a:lnTo>
                  <a:lnTo>
                    <a:pt x="11029" y="8182"/>
                  </a:lnTo>
                  <a:lnTo>
                    <a:pt x="11026" y="8155"/>
                  </a:lnTo>
                  <a:lnTo>
                    <a:pt x="11023" y="8144"/>
                  </a:lnTo>
                  <a:lnTo>
                    <a:pt x="11026" y="8128"/>
                  </a:lnTo>
                  <a:lnTo>
                    <a:pt x="11033" y="8112"/>
                  </a:lnTo>
                  <a:lnTo>
                    <a:pt x="11045" y="8090"/>
                  </a:lnTo>
                  <a:lnTo>
                    <a:pt x="11048" y="8090"/>
                  </a:lnTo>
                  <a:lnTo>
                    <a:pt x="11048" y="8122"/>
                  </a:lnTo>
                  <a:lnTo>
                    <a:pt x="11051" y="8122"/>
                  </a:lnTo>
                  <a:lnTo>
                    <a:pt x="11058" y="8128"/>
                  </a:lnTo>
                  <a:lnTo>
                    <a:pt x="11067" y="8139"/>
                  </a:lnTo>
                  <a:lnTo>
                    <a:pt x="11070" y="8150"/>
                  </a:lnTo>
                  <a:lnTo>
                    <a:pt x="11073" y="8166"/>
                  </a:lnTo>
                  <a:lnTo>
                    <a:pt x="11080" y="8188"/>
                  </a:lnTo>
                  <a:lnTo>
                    <a:pt x="11089" y="8193"/>
                  </a:lnTo>
                  <a:lnTo>
                    <a:pt x="11092" y="8193"/>
                  </a:lnTo>
                  <a:lnTo>
                    <a:pt x="11095" y="8188"/>
                  </a:lnTo>
                  <a:lnTo>
                    <a:pt x="11095" y="8182"/>
                  </a:lnTo>
                  <a:lnTo>
                    <a:pt x="11092" y="8177"/>
                  </a:lnTo>
                  <a:lnTo>
                    <a:pt x="11086" y="8160"/>
                  </a:lnTo>
                  <a:lnTo>
                    <a:pt x="11083" y="8144"/>
                  </a:lnTo>
                  <a:lnTo>
                    <a:pt x="11086" y="8144"/>
                  </a:lnTo>
                  <a:lnTo>
                    <a:pt x="11099" y="8160"/>
                  </a:lnTo>
                  <a:lnTo>
                    <a:pt x="11111" y="8182"/>
                  </a:lnTo>
                  <a:lnTo>
                    <a:pt x="11117" y="8188"/>
                  </a:lnTo>
                  <a:lnTo>
                    <a:pt x="11121" y="8182"/>
                  </a:lnTo>
                  <a:lnTo>
                    <a:pt x="11121" y="8177"/>
                  </a:lnTo>
                  <a:lnTo>
                    <a:pt x="11102" y="8133"/>
                  </a:lnTo>
                  <a:lnTo>
                    <a:pt x="11105" y="8128"/>
                  </a:lnTo>
                  <a:lnTo>
                    <a:pt x="11127" y="8150"/>
                  </a:lnTo>
                  <a:lnTo>
                    <a:pt x="11136" y="8160"/>
                  </a:lnTo>
                  <a:lnTo>
                    <a:pt x="11143" y="8160"/>
                  </a:lnTo>
                  <a:lnTo>
                    <a:pt x="11143" y="8155"/>
                  </a:lnTo>
                  <a:lnTo>
                    <a:pt x="11133" y="8139"/>
                  </a:lnTo>
                  <a:lnTo>
                    <a:pt x="11121" y="8122"/>
                  </a:lnTo>
                  <a:lnTo>
                    <a:pt x="11114" y="8117"/>
                  </a:lnTo>
                  <a:lnTo>
                    <a:pt x="11108" y="8117"/>
                  </a:lnTo>
                  <a:lnTo>
                    <a:pt x="11111" y="8106"/>
                  </a:lnTo>
                  <a:lnTo>
                    <a:pt x="11111" y="8101"/>
                  </a:lnTo>
                  <a:lnTo>
                    <a:pt x="11108" y="8090"/>
                  </a:lnTo>
                  <a:lnTo>
                    <a:pt x="11102" y="8079"/>
                  </a:lnTo>
                  <a:lnTo>
                    <a:pt x="11114" y="8073"/>
                  </a:lnTo>
                  <a:lnTo>
                    <a:pt x="11124" y="8068"/>
                  </a:lnTo>
                  <a:lnTo>
                    <a:pt x="11130" y="8063"/>
                  </a:lnTo>
                  <a:lnTo>
                    <a:pt x="11149" y="8041"/>
                  </a:lnTo>
                  <a:lnTo>
                    <a:pt x="11152" y="8041"/>
                  </a:lnTo>
                  <a:lnTo>
                    <a:pt x="11161" y="8046"/>
                  </a:lnTo>
                  <a:lnTo>
                    <a:pt x="11168" y="8052"/>
                  </a:lnTo>
                  <a:lnTo>
                    <a:pt x="11180" y="8041"/>
                  </a:lnTo>
                  <a:lnTo>
                    <a:pt x="11190" y="8035"/>
                  </a:lnTo>
                  <a:lnTo>
                    <a:pt x="11196" y="8035"/>
                  </a:lnTo>
                  <a:lnTo>
                    <a:pt x="11202" y="8041"/>
                  </a:lnTo>
                  <a:lnTo>
                    <a:pt x="11221" y="8052"/>
                  </a:lnTo>
                  <a:lnTo>
                    <a:pt x="11243" y="8052"/>
                  </a:lnTo>
                  <a:lnTo>
                    <a:pt x="11246" y="8057"/>
                  </a:lnTo>
                  <a:lnTo>
                    <a:pt x="11249" y="8068"/>
                  </a:lnTo>
                  <a:lnTo>
                    <a:pt x="11249" y="8084"/>
                  </a:lnTo>
                  <a:lnTo>
                    <a:pt x="11268" y="8095"/>
                  </a:lnTo>
                  <a:lnTo>
                    <a:pt x="11281" y="8090"/>
                  </a:lnTo>
                  <a:lnTo>
                    <a:pt x="11297" y="8084"/>
                  </a:lnTo>
                  <a:lnTo>
                    <a:pt x="11293" y="8090"/>
                  </a:lnTo>
                  <a:lnTo>
                    <a:pt x="11265" y="8117"/>
                  </a:lnTo>
                  <a:lnTo>
                    <a:pt x="11259" y="8128"/>
                  </a:lnTo>
                  <a:lnTo>
                    <a:pt x="11256" y="8150"/>
                  </a:lnTo>
                  <a:lnTo>
                    <a:pt x="11259" y="8160"/>
                  </a:lnTo>
                  <a:lnTo>
                    <a:pt x="11262" y="8155"/>
                  </a:lnTo>
                  <a:lnTo>
                    <a:pt x="11284" y="8122"/>
                  </a:lnTo>
                  <a:lnTo>
                    <a:pt x="11300" y="8101"/>
                  </a:lnTo>
                  <a:lnTo>
                    <a:pt x="11315" y="8090"/>
                  </a:lnTo>
                  <a:lnTo>
                    <a:pt x="11325" y="8079"/>
                  </a:lnTo>
                  <a:lnTo>
                    <a:pt x="11334" y="8057"/>
                  </a:lnTo>
                  <a:lnTo>
                    <a:pt x="11341" y="8035"/>
                  </a:lnTo>
                  <a:lnTo>
                    <a:pt x="11347" y="8025"/>
                  </a:lnTo>
                  <a:lnTo>
                    <a:pt x="11353" y="8025"/>
                  </a:lnTo>
                  <a:lnTo>
                    <a:pt x="11363" y="8035"/>
                  </a:lnTo>
                  <a:lnTo>
                    <a:pt x="11366" y="8035"/>
                  </a:lnTo>
                  <a:lnTo>
                    <a:pt x="11378" y="8025"/>
                  </a:lnTo>
                  <a:lnTo>
                    <a:pt x="11388" y="8025"/>
                  </a:lnTo>
                  <a:lnTo>
                    <a:pt x="11419" y="8035"/>
                  </a:lnTo>
                  <a:lnTo>
                    <a:pt x="11425" y="8030"/>
                  </a:lnTo>
                  <a:lnTo>
                    <a:pt x="11432" y="8019"/>
                  </a:lnTo>
                  <a:lnTo>
                    <a:pt x="11438" y="8003"/>
                  </a:lnTo>
                  <a:lnTo>
                    <a:pt x="11438" y="7997"/>
                  </a:lnTo>
                  <a:lnTo>
                    <a:pt x="11435" y="7992"/>
                  </a:lnTo>
                  <a:lnTo>
                    <a:pt x="11422" y="7987"/>
                  </a:lnTo>
                  <a:lnTo>
                    <a:pt x="11403" y="7976"/>
                  </a:lnTo>
                  <a:lnTo>
                    <a:pt x="11385" y="7954"/>
                  </a:lnTo>
                  <a:lnTo>
                    <a:pt x="11375" y="7932"/>
                  </a:lnTo>
                  <a:lnTo>
                    <a:pt x="11372" y="7910"/>
                  </a:lnTo>
                  <a:lnTo>
                    <a:pt x="11372" y="7872"/>
                  </a:lnTo>
                  <a:lnTo>
                    <a:pt x="11369" y="7861"/>
                  </a:lnTo>
                  <a:lnTo>
                    <a:pt x="11356" y="7851"/>
                  </a:lnTo>
                  <a:lnTo>
                    <a:pt x="11353" y="7840"/>
                  </a:lnTo>
                  <a:lnTo>
                    <a:pt x="11353" y="7823"/>
                  </a:lnTo>
                  <a:lnTo>
                    <a:pt x="11350" y="7818"/>
                  </a:lnTo>
                  <a:lnTo>
                    <a:pt x="11341" y="7813"/>
                  </a:lnTo>
                  <a:lnTo>
                    <a:pt x="11334" y="7807"/>
                  </a:lnTo>
                  <a:lnTo>
                    <a:pt x="11347" y="7785"/>
                  </a:lnTo>
                  <a:lnTo>
                    <a:pt x="11356" y="7774"/>
                  </a:lnTo>
                  <a:lnTo>
                    <a:pt x="11363" y="7764"/>
                  </a:lnTo>
                  <a:lnTo>
                    <a:pt x="11366" y="7753"/>
                  </a:lnTo>
                  <a:lnTo>
                    <a:pt x="11366" y="7742"/>
                  </a:lnTo>
                  <a:lnTo>
                    <a:pt x="11363" y="7720"/>
                  </a:lnTo>
                  <a:lnTo>
                    <a:pt x="11366" y="7704"/>
                  </a:lnTo>
                  <a:lnTo>
                    <a:pt x="11369" y="7682"/>
                  </a:lnTo>
                  <a:lnTo>
                    <a:pt x="11378" y="7671"/>
                  </a:lnTo>
                  <a:lnTo>
                    <a:pt x="11385" y="7666"/>
                  </a:lnTo>
                  <a:lnTo>
                    <a:pt x="11394" y="7671"/>
                  </a:lnTo>
                  <a:lnTo>
                    <a:pt x="11400" y="7671"/>
                  </a:lnTo>
                  <a:lnTo>
                    <a:pt x="11403" y="7660"/>
                  </a:lnTo>
                  <a:lnTo>
                    <a:pt x="11407" y="7644"/>
                  </a:lnTo>
                  <a:lnTo>
                    <a:pt x="11407" y="7611"/>
                  </a:lnTo>
                  <a:lnTo>
                    <a:pt x="11413" y="7546"/>
                  </a:lnTo>
                  <a:lnTo>
                    <a:pt x="11416" y="7519"/>
                  </a:lnTo>
                  <a:lnTo>
                    <a:pt x="11422" y="7497"/>
                  </a:lnTo>
                  <a:lnTo>
                    <a:pt x="11429" y="7481"/>
                  </a:lnTo>
                  <a:lnTo>
                    <a:pt x="11438" y="7465"/>
                  </a:lnTo>
                  <a:lnTo>
                    <a:pt x="11447" y="7454"/>
                  </a:lnTo>
                  <a:lnTo>
                    <a:pt x="11460" y="7448"/>
                  </a:lnTo>
                  <a:lnTo>
                    <a:pt x="11473" y="7437"/>
                  </a:lnTo>
                  <a:lnTo>
                    <a:pt x="11479" y="7405"/>
                  </a:lnTo>
                  <a:lnTo>
                    <a:pt x="11482" y="7383"/>
                  </a:lnTo>
                  <a:lnTo>
                    <a:pt x="11482" y="7361"/>
                  </a:lnTo>
                  <a:lnTo>
                    <a:pt x="11479" y="7350"/>
                  </a:lnTo>
                  <a:lnTo>
                    <a:pt x="11476" y="7345"/>
                  </a:lnTo>
                  <a:lnTo>
                    <a:pt x="11473" y="7329"/>
                  </a:lnTo>
                  <a:lnTo>
                    <a:pt x="11473" y="7307"/>
                  </a:lnTo>
                  <a:lnTo>
                    <a:pt x="11479" y="7307"/>
                  </a:lnTo>
                  <a:lnTo>
                    <a:pt x="11488" y="7312"/>
                  </a:lnTo>
                  <a:lnTo>
                    <a:pt x="11498" y="7307"/>
                  </a:lnTo>
                  <a:lnTo>
                    <a:pt x="11504" y="7296"/>
                  </a:lnTo>
                  <a:lnTo>
                    <a:pt x="11523" y="7269"/>
                  </a:lnTo>
                  <a:lnTo>
                    <a:pt x="11536" y="7247"/>
                  </a:lnTo>
                  <a:lnTo>
                    <a:pt x="11542" y="7225"/>
                  </a:lnTo>
                  <a:lnTo>
                    <a:pt x="11545" y="7198"/>
                  </a:lnTo>
                  <a:lnTo>
                    <a:pt x="11545" y="7187"/>
                  </a:lnTo>
                  <a:lnTo>
                    <a:pt x="11548" y="7176"/>
                  </a:lnTo>
                  <a:lnTo>
                    <a:pt x="11554" y="7176"/>
                  </a:lnTo>
                  <a:lnTo>
                    <a:pt x="11561" y="7171"/>
                  </a:lnTo>
                  <a:lnTo>
                    <a:pt x="11576" y="7171"/>
                  </a:lnTo>
                  <a:lnTo>
                    <a:pt x="11602" y="7160"/>
                  </a:lnTo>
                  <a:lnTo>
                    <a:pt x="11608" y="7166"/>
                  </a:lnTo>
                  <a:lnTo>
                    <a:pt x="11614" y="7166"/>
                  </a:lnTo>
                  <a:lnTo>
                    <a:pt x="11614" y="7149"/>
                  </a:lnTo>
                  <a:lnTo>
                    <a:pt x="11617" y="7100"/>
                  </a:lnTo>
                  <a:lnTo>
                    <a:pt x="11620" y="7095"/>
                  </a:lnTo>
                  <a:lnTo>
                    <a:pt x="11624" y="7111"/>
                  </a:lnTo>
                  <a:lnTo>
                    <a:pt x="11624" y="7160"/>
                  </a:lnTo>
                  <a:lnTo>
                    <a:pt x="11627" y="7166"/>
                  </a:lnTo>
                  <a:lnTo>
                    <a:pt x="11633" y="7171"/>
                  </a:lnTo>
                  <a:lnTo>
                    <a:pt x="11642" y="7176"/>
                  </a:lnTo>
                  <a:lnTo>
                    <a:pt x="11658" y="7176"/>
                  </a:lnTo>
                  <a:lnTo>
                    <a:pt x="11646" y="7182"/>
                  </a:lnTo>
                  <a:lnTo>
                    <a:pt x="11636" y="7187"/>
                  </a:lnTo>
                  <a:lnTo>
                    <a:pt x="11617" y="7182"/>
                  </a:lnTo>
                  <a:lnTo>
                    <a:pt x="11605" y="7176"/>
                  </a:lnTo>
                  <a:lnTo>
                    <a:pt x="11602" y="7176"/>
                  </a:lnTo>
                  <a:lnTo>
                    <a:pt x="11598" y="7182"/>
                  </a:lnTo>
                  <a:lnTo>
                    <a:pt x="11598" y="7187"/>
                  </a:lnTo>
                  <a:lnTo>
                    <a:pt x="11605" y="7198"/>
                  </a:lnTo>
                  <a:lnTo>
                    <a:pt x="11617" y="7214"/>
                  </a:lnTo>
                  <a:lnTo>
                    <a:pt x="11633" y="7231"/>
                  </a:lnTo>
                  <a:lnTo>
                    <a:pt x="11639" y="7242"/>
                  </a:lnTo>
                  <a:lnTo>
                    <a:pt x="11639" y="7247"/>
                  </a:lnTo>
                  <a:lnTo>
                    <a:pt x="11642" y="7253"/>
                  </a:lnTo>
                  <a:lnTo>
                    <a:pt x="11649" y="7253"/>
                  </a:lnTo>
                  <a:lnTo>
                    <a:pt x="11668" y="7247"/>
                  </a:lnTo>
                  <a:lnTo>
                    <a:pt x="11705" y="7247"/>
                  </a:lnTo>
                  <a:lnTo>
                    <a:pt x="11708" y="7253"/>
                  </a:lnTo>
                  <a:lnTo>
                    <a:pt x="11721" y="7253"/>
                  </a:lnTo>
                  <a:lnTo>
                    <a:pt x="11724" y="7247"/>
                  </a:lnTo>
                  <a:lnTo>
                    <a:pt x="11730" y="7263"/>
                  </a:lnTo>
                  <a:lnTo>
                    <a:pt x="11730" y="7280"/>
                  </a:lnTo>
                  <a:lnTo>
                    <a:pt x="11721" y="7291"/>
                  </a:lnTo>
                  <a:lnTo>
                    <a:pt x="11693" y="7318"/>
                  </a:lnTo>
                  <a:lnTo>
                    <a:pt x="11664" y="7340"/>
                  </a:lnTo>
                  <a:lnTo>
                    <a:pt x="11655" y="7350"/>
                  </a:lnTo>
                  <a:lnTo>
                    <a:pt x="11655" y="7361"/>
                  </a:lnTo>
                  <a:lnTo>
                    <a:pt x="11661" y="7367"/>
                  </a:lnTo>
                  <a:lnTo>
                    <a:pt x="11671" y="7372"/>
                  </a:lnTo>
                  <a:lnTo>
                    <a:pt x="11693" y="7383"/>
                  </a:lnTo>
                  <a:lnTo>
                    <a:pt x="11702" y="7388"/>
                  </a:lnTo>
                  <a:lnTo>
                    <a:pt x="11721" y="7410"/>
                  </a:lnTo>
                  <a:lnTo>
                    <a:pt x="11721" y="7454"/>
                  </a:lnTo>
                  <a:lnTo>
                    <a:pt x="11718" y="7465"/>
                  </a:lnTo>
                  <a:lnTo>
                    <a:pt x="11712" y="7475"/>
                  </a:lnTo>
                  <a:lnTo>
                    <a:pt x="11712" y="7481"/>
                  </a:lnTo>
                  <a:lnTo>
                    <a:pt x="11721" y="7503"/>
                  </a:lnTo>
                  <a:lnTo>
                    <a:pt x="11734" y="7514"/>
                  </a:lnTo>
                  <a:lnTo>
                    <a:pt x="11743" y="7514"/>
                  </a:lnTo>
                  <a:lnTo>
                    <a:pt x="11762" y="7503"/>
                  </a:lnTo>
                  <a:lnTo>
                    <a:pt x="11778" y="7475"/>
                  </a:lnTo>
                  <a:lnTo>
                    <a:pt x="11796" y="7448"/>
                  </a:lnTo>
                  <a:lnTo>
                    <a:pt x="11809" y="7437"/>
                  </a:lnTo>
                  <a:lnTo>
                    <a:pt x="11815" y="7443"/>
                  </a:lnTo>
                  <a:lnTo>
                    <a:pt x="11818" y="7443"/>
                  </a:lnTo>
                  <a:lnTo>
                    <a:pt x="11831" y="7432"/>
                  </a:lnTo>
                  <a:lnTo>
                    <a:pt x="11840" y="7416"/>
                  </a:lnTo>
                  <a:lnTo>
                    <a:pt x="11850" y="7405"/>
                  </a:lnTo>
                  <a:lnTo>
                    <a:pt x="11856" y="7405"/>
                  </a:lnTo>
                  <a:lnTo>
                    <a:pt x="11859" y="7410"/>
                  </a:lnTo>
                  <a:lnTo>
                    <a:pt x="11872" y="7421"/>
                  </a:lnTo>
                  <a:lnTo>
                    <a:pt x="11891" y="7421"/>
                  </a:lnTo>
                  <a:lnTo>
                    <a:pt x="11906" y="7405"/>
                  </a:lnTo>
                  <a:lnTo>
                    <a:pt x="11910" y="7405"/>
                  </a:lnTo>
                  <a:lnTo>
                    <a:pt x="11910" y="7399"/>
                  </a:lnTo>
                  <a:lnTo>
                    <a:pt x="11906" y="7388"/>
                  </a:lnTo>
                  <a:lnTo>
                    <a:pt x="11906" y="7383"/>
                  </a:lnTo>
                  <a:lnTo>
                    <a:pt x="11910" y="7372"/>
                  </a:lnTo>
                  <a:lnTo>
                    <a:pt x="11913" y="7356"/>
                  </a:lnTo>
                  <a:lnTo>
                    <a:pt x="11910" y="7350"/>
                  </a:lnTo>
                  <a:lnTo>
                    <a:pt x="11897" y="7345"/>
                  </a:lnTo>
                  <a:lnTo>
                    <a:pt x="11878" y="7350"/>
                  </a:lnTo>
                  <a:lnTo>
                    <a:pt x="11869" y="7356"/>
                  </a:lnTo>
                  <a:lnTo>
                    <a:pt x="11850" y="7372"/>
                  </a:lnTo>
                  <a:lnTo>
                    <a:pt x="11844" y="7372"/>
                  </a:lnTo>
                  <a:lnTo>
                    <a:pt x="11837" y="7367"/>
                  </a:lnTo>
                  <a:lnTo>
                    <a:pt x="11828" y="7350"/>
                  </a:lnTo>
                  <a:lnTo>
                    <a:pt x="11818" y="7323"/>
                  </a:lnTo>
                  <a:lnTo>
                    <a:pt x="11803" y="7274"/>
                  </a:lnTo>
                  <a:lnTo>
                    <a:pt x="11800" y="7247"/>
                  </a:lnTo>
                  <a:lnTo>
                    <a:pt x="11800" y="7242"/>
                  </a:lnTo>
                  <a:lnTo>
                    <a:pt x="11803" y="7236"/>
                  </a:lnTo>
                  <a:lnTo>
                    <a:pt x="11809" y="7231"/>
                  </a:lnTo>
                  <a:lnTo>
                    <a:pt x="11818" y="7220"/>
                  </a:lnTo>
                  <a:lnTo>
                    <a:pt x="11822" y="7220"/>
                  </a:lnTo>
                  <a:lnTo>
                    <a:pt x="11825" y="7225"/>
                  </a:lnTo>
                  <a:lnTo>
                    <a:pt x="11822" y="7236"/>
                  </a:lnTo>
                  <a:lnTo>
                    <a:pt x="11822" y="7247"/>
                  </a:lnTo>
                  <a:lnTo>
                    <a:pt x="11828" y="7236"/>
                  </a:lnTo>
                  <a:lnTo>
                    <a:pt x="11844" y="7214"/>
                  </a:lnTo>
                  <a:lnTo>
                    <a:pt x="11859" y="7187"/>
                  </a:lnTo>
                  <a:lnTo>
                    <a:pt x="11875" y="7166"/>
                  </a:lnTo>
                  <a:lnTo>
                    <a:pt x="11881" y="7160"/>
                  </a:lnTo>
                  <a:lnTo>
                    <a:pt x="11888" y="7160"/>
                  </a:lnTo>
                  <a:lnTo>
                    <a:pt x="11900" y="7166"/>
                  </a:lnTo>
                  <a:lnTo>
                    <a:pt x="11913" y="7160"/>
                  </a:lnTo>
                  <a:lnTo>
                    <a:pt x="11928" y="7149"/>
                  </a:lnTo>
                  <a:lnTo>
                    <a:pt x="11944" y="7133"/>
                  </a:lnTo>
                  <a:lnTo>
                    <a:pt x="11972" y="7106"/>
                  </a:lnTo>
                  <a:lnTo>
                    <a:pt x="11988" y="7089"/>
                  </a:lnTo>
                  <a:lnTo>
                    <a:pt x="12004" y="7095"/>
                  </a:lnTo>
                  <a:lnTo>
                    <a:pt x="12010" y="7100"/>
                  </a:lnTo>
                  <a:lnTo>
                    <a:pt x="12013" y="7106"/>
                  </a:lnTo>
                  <a:lnTo>
                    <a:pt x="12020" y="7095"/>
                  </a:lnTo>
                  <a:lnTo>
                    <a:pt x="12035" y="7079"/>
                  </a:lnTo>
                  <a:lnTo>
                    <a:pt x="12038" y="7079"/>
                  </a:lnTo>
                  <a:lnTo>
                    <a:pt x="12038" y="7084"/>
                  </a:lnTo>
                  <a:lnTo>
                    <a:pt x="12048" y="7089"/>
                  </a:lnTo>
                  <a:lnTo>
                    <a:pt x="12054" y="7084"/>
                  </a:lnTo>
                  <a:lnTo>
                    <a:pt x="12073" y="7073"/>
                  </a:lnTo>
                  <a:lnTo>
                    <a:pt x="12079" y="7068"/>
                  </a:lnTo>
                  <a:lnTo>
                    <a:pt x="12086" y="7079"/>
                  </a:lnTo>
                  <a:lnTo>
                    <a:pt x="12079" y="7100"/>
                  </a:lnTo>
                  <a:lnTo>
                    <a:pt x="12070" y="7106"/>
                  </a:lnTo>
                  <a:lnTo>
                    <a:pt x="12060" y="7117"/>
                  </a:lnTo>
                  <a:lnTo>
                    <a:pt x="12045" y="7122"/>
                  </a:lnTo>
                  <a:lnTo>
                    <a:pt x="12016" y="7155"/>
                  </a:lnTo>
                  <a:lnTo>
                    <a:pt x="11998" y="7160"/>
                  </a:lnTo>
                  <a:lnTo>
                    <a:pt x="11991" y="7166"/>
                  </a:lnTo>
                  <a:lnTo>
                    <a:pt x="11988" y="7171"/>
                  </a:lnTo>
                  <a:lnTo>
                    <a:pt x="11988" y="7176"/>
                  </a:lnTo>
                  <a:lnTo>
                    <a:pt x="11991" y="7187"/>
                  </a:lnTo>
                  <a:lnTo>
                    <a:pt x="12001" y="7204"/>
                  </a:lnTo>
                  <a:lnTo>
                    <a:pt x="12007" y="7209"/>
                  </a:lnTo>
                  <a:lnTo>
                    <a:pt x="12020" y="7209"/>
                  </a:lnTo>
                  <a:lnTo>
                    <a:pt x="12026" y="7214"/>
                  </a:lnTo>
                  <a:lnTo>
                    <a:pt x="12038" y="7236"/>
                  </a:lnTo>
                  <a:lnTo>
                    <a:pt x="12042" y="7253"/>
                  </a:lnTo>
                  <a:lnTo>
                    <a:pt x="12042" y="7258"/>
                  </a:lnTo>
                  <a:lnTo>
                    <a:pt x="12035" y="7258"/>
                  </a:lnTo>
                  <a:lnTo>
                    <a:pt x="12020" y="7253"/>
                  </a:lnTo>
                  <a:lnTo>
                    <a:pt x="12010" y="7253"/>
                  </a:lnTo>
                  <a:lnTo>
                    <a:pt x="12001" y="7258"/>
                  </a:lnTo>
                  <a:lnTo>
                    <a:pt x="11998" y="7280"/>
                  </a:lnTo>
                  <a:lnTo>
                    <a:pt x="11982" y="7334"/>
                  </a:lnTo>
                  <a:lnTo>
                    <a:pt x="11985" y="7350"/>
                  </a:lnTo>
                  <a:lnTo>
                    <a:pt x="11988" y="7372"/>
                  </a:lnTo>
                  <a:lnTo>
                    <a:pt x="11988" y="7378"/>
                  </a:lnTo>
                  <a:lnTo>
                    <a:pt x="11982" y="7372"/>
                  </a:lnTo>
                  <a:lnTo>
                    <a:pt x="11972" y="7367"/>
                  </a:lnTo>
                  <a:lnTo>
                    <a:pt x="11947" y="7367"/>
                  </a:lnTo>
                  <a:lnTo>
                    <a:pt x="11935" y="7361"/>
                  </a:lnTo>
                  <a:lnTo>
                    <a:pt x="11928" y="7356"/>
                  </a:lnTo>
                  <a:lnTo>
                    <a:pt x="11925" y="7356"/>
                  </a:lnTo>
                  <a:lnTo>
                    <a:pt x="11925" y="7383"/>
                  </a:lnTo>
                  <a:lnTo>
                    <a:pt x="11919" y="7388"/>
                  </a:lnTo>
                  <a:lnTo>
                    <a:pt x="11919" y="7394"/>
                  </a:lnTo>
                  <a:lnTo>
                    <a:pt x="11922" y="7399"/>
                  </a:lnTo>
                  <a:lnTo>
                    <a:pt x="11938" y="7416"/>
                  </a:lnTo>
                  <a:lnTo>
                    <a:pt x="11950" y="7427"/>
                  </a:lnTo>
                  <a:lnTo>
                    <a:pt x="11966" y="7454"/>
                  </a:lnTo>
                  <a:lnTo>
                    <a:pt x="11972" y="7470"/>
                  </a:lnTo>
                  <a:lnTo>
                    <a:pt x="11979" y="7475"/>
                  </a:lnTo>
                  <a:lnTo>
                    <a:pt x="11991" y="7475"/>
                  </a:lnTo>
                  <a:lnTo>
                    <a:pt x="12001" y="7481"/>
                  </a:lnTo>
                  <a:lnTo>
                    <a:pt x="12004" y="7486"/>
                  </a:lnTo>
                  <a:lnTo>
                    <a:pt x="12007" y="7497"/>
                  </a:lnTo>
                  <a:lnTo>
                    <a:pt x="12010" y="7503"/>
                  </a:lnTo>
                  <a:lnTo>
                    <a:pt x="12016" y="7508"/>
                  </a:lnTo>
                  <a:lnTo>
                    <a:pt x="12023" y="7519"/>
                  </a:lnTo>
                  <a:lnTo>
                    <a:pt x="12038" y="7524"/>
                  </a:lnTo>
                  <a:lnTo>
                    <a:pt x="12060" y="7541"/>
                  </a:lnTo>
                  <a:lnTo>
                    <a:pt x="12067" y="7546"/>
                  </a:lnTo>
                  <a:lnTo>
                    <a:pt x="12070" y="7552"/>
                  </a:lnTo>
                  <a:lnTo>
                    <a:pt x="12086" y="7590"/>
                  </a:lnTo>
                  <a:lnTo>
                    <a:pt x="12142" y="7687"/>
                  </a:lnTo>
                  <a:lnTo>
                    <a:pt x="12174" y="7715"/>
                  </a:lnTo>
                  <a:lnTo>
                    <a:pt x="12186" y="7720"/>
                  </a:lnTo>
                  <a:lnTo>
                    <a:pt x="12192" y="7731"/>
                  </a:lnTo>
                  <a:lnTo>
                    <a:pt x="12196" y="7742"/>
                  </a:lnTo>
                  <a:lnTo>
                    <a:pt x="12205" y="7758"/>
                  </a:lnTo>
                  <a:lnTo>
                    <a:pt x="12214" y="7764"/>
                  </a:lnTo>
                  <a:lnTo>
                    <a:pt x="12221" y="7769"/>
                  </a:lnTo>
                  <a:lnTo>
                    <a:pt x="12224" y="7780"/>
                  </a:lnTo>
                  <a:lnTo>
                    <a:pt x="12230" y="7796"/>
                  </a:lnTo>
                  <a:lnTo>
                    <a:pt x="12236" y="7829"/>
                  </a:lnTo>
                  <a:lnTo>
                    <a:pt x="12240" y="7889"/>
                  </a:lnTo>
                  <a:lnTo>
                    <a:pt x="12240" y="7927"/>
                  </a:lnTo>
                  <a:lnTo>
                    <a:pt x="12236" y="7943"/>
                  </a:lnTo>
                  <a:lnTo>
                    <a:pt x="12230" y="7954"/>
                  </a:lnTo>
                  <a:lnTo>
                    <a:pt x="12211" y="7981"/>
                  </a:lnTo>
                  <a:lnTo>
                    <a:pt x="12164" y="8030"/>
                  </a:lnTo>
                  <a:lnTo>
                    <a:pt x="12145" y="8035"/>
                  </a:lnTo>
                  <a:lnTo>
                    <a:pt x="12130" y="8035"/>
                  </a:lnTo>
                  <a:lnTo>
                    <a:pt x="12120" y="8030"/>
                  </a:lnTo>
                  <a:lnTo>
                    <a:pt x="12114" y="8025"/>
                  </a:lnTo>
                  <a:lnTo>
                    <a:pt x="12098" y="8014"/>
                  </a:lnTo>
                  <a:lnTo>
                    <a:pt x="12086" y="8008"/>
                  </a:lnTo>
                  <a:lnTo>
                    <a:pt x="12054" y="8030"/>
                  </a:lnTo>
                  <a:lnTo>
                    <a:pt x="12042" y="8035"/>
                  </a:lnTo>
                  <a:lnTo>
                    <a:pt x="12026" y="8046"/>
                  </a:lnTo>
                  <a:lnTo>
                    <a:pt x="12013" y="8041"/>
                  </a:lnTo>
                  <a:lnTo>
                    <a:pt x="12001" y="8030"/>
                  </a:lnTo>
                  <a:lnTo>
                    <a:pt x="11985" y="8008"/>
                  </a:lnTo>
                  <a:lnTo>
                    <a:pt x="11982" y="8008"/>
                  </a:lnTo>
                  <a:lnTo>
                    <a:pt x="11982" y="8014"/>
                  </a:lnTo>
                  <a:lnTo>
                    <a:pt x="11979" y="8019"/>
                  </a:lnTo>
                  <a:lnTo>
                    <a:pt x="11969" y="8019"/>
                  </a:lnTo>
                  <a:lnTo>
                    <a:pt x="11960" y="8014"/>
                  </a:lnTo>
                  <a:lnTo>
                    <a:pt x="11947" y="8003"/>
                  </a:lnTo>
                  <a:lnTo>
                    <a:pt x="11932" y="7976"/>
                  </a:lnTo>
                  <a:lnTo>
                    <a:pt x="11928" y="7976"/>
                  </a:lnTo>
                  <a:lnTo>
                    <a:pt x="11916" y="7987"/>
                  </a:lnTo>
                  <a:lnTo>
                    <a:pt x="11903" y="7987"/>
                  </a:lnTo>
                  <a:lnTo>
                    <a:pt x="11894" y="7970"/>
                  </a:lnTo>
                  <a:lnTo>
                    <a:pt x="11888" y="7938"/>
                  </a:lnTo>
                  <a:lnTo>
                    <a:pt x="11881" y="7927"/>
                  </a:lnTo>
                  <a:lnTo>
                    <a:pt x="11872" y="7921"/>
                  </a:lnTo>
                  <a:lnTo>
                    <a:pt x="11856" y="7927"/>
                  </a:lnTo>
                  <a:lnTo>
                    <a:pt x="11840" y="7927"/>
                  </a:lnTo>
                  <a:lnTo>
                    <a:pt x="11831" y="7921"/>
                  </a:lnTo>
                  <a:lnTo>
                    <a:pt x="11828" y="7910"/>
                  </a:lnTo>
                  <a:lnTo>
                    <a:pt x="11825" y="7894"/>
                  </a:lnTo>
                  <a:lnTo>
                    <a:pt x="11825" y="7878"/>
                  </a:lnTo>
                  <a:lnTo>
                    <a:pt x="11822" y="7867"/>
                  </a:lnTo>
                  <a:lnTo>
                    <a:pt x="11818" y="7867"/>
                  </a:lnTo>
                  <a:lnTo>
                    <a:pt x="11809" y="7872"/>
                  </a:lnTo>
                  <a:lnTo>
                    <a:pt x="11796" y="7883"/>
                  </a:lnTo>
                  <a:lnTo>
                    <a:pt x="11784" y="7889"/>
                  </a:lnTo>
                  <a:lnTo>
                    <a:pt x="11759" y="7883"/>
                  </a:lnTo>
                  <a:lnTo>
                    <a:pt x="11746" y="7878"/>
                  </a:lnTo>
                  <a:lnTo>
                    <a:pt x="11708" y="7878"/>
                  </a:lnTo>
                  <a:lnTo>
                    <a:pt x="11686" y="7889"/>
                  </a:lnTo>
                  <a:lnTo>
                    <a:pt x="11642" y="7921"/>
                  </a:lnTo>
                  <a:lnTo>
                    <a:pt x="11614" y="7948"/>
                  </a:lnTo>
                  <a:lnTo>
                    <a:pt x="11595" y="7976"/>
                  </a:lnTo>
                  <a:lnTo>
                    <a:pt x="11586" y="7997"/>
                  </a:lnTo>
                  <a:lnTo>
                    <a:pt x="11580" y="8014"/>
                  </a:lnTo>
                  <a:lnTo>
                    <a:pt x="11570" y="8019"/>
                  </a:lnTo>
                  <a:lnTo>
                    <a:pt x="11558" y="8019"/>
                  </a:lnTo>
                  <a:lnTo>
                    <a:pt x="11539" y="8008"/>
                  </a:lnTo>
                  <a:lnTo>
                    <a:pt x="11520" y="8003"/>
                  </a:lnTo>
                  <a:lnTo>
                    <a:pt x="11507" y="8003"/>
                  </a:lnTo>
                  <a:lnTo>
                    <a:pt x="11495" y="8008"/>
                  </a:lnTo>
                  <a:lnTo>
                    <a:pt x="11476" y="8003"/>
                  </a:lnTo>
                  <a:lnTo>
                    <a:pt x="11460" y="7997"/>
                  </a:lnTo>
                  <a:lnTo>
                    <a:pt x="11451" y="7997"/>
                  </a:lnTo>
                  <a:lnTo>
                    <a:pt x="11444" y="8008"/>
                  </a:lnTo>
                  <a:lnTo>
                    <a:pt x="11441" y="8025"/>
                  </a:lnTo>
                  <a:lnTo>
                    <a:pt x="11438" y="8035"/>
                  </a:lnTo>
                  <a:lnTo>
                    <a:pt x="11441" y="8041"/>
                  </a:lnTo>
                  <a:lnTo>
                    <a:pt x="11447" y="8046"/>
                  </a:lnTo>
                  <a:lnTo>
                    <a:pt x="11454" y="8057"/>
                  </a:lnTo>
                  <a:lnTo>
                    <a:pt x="11466" y="8068"/>
                  </a:lnTo>
                  <a:lnTo>
                    <a:pt x="11479" y="8073"/>
                  </a:lnTo>
                  <a:lnTo>
                    <a:pt x="11482" y="8073"/>
                  </a:lnTo>
                  <a:lnTo>
                    <a:pt x="11457" y="8084"/>
                  </a:lnTo>
                  <a:lnTo>
                    <a:pt x="11425" y="8095"/>
                  </a:lnTo>
                  <a:lnTo>
                    <a:pt x="11422" y="8101"/>
                  </a:lnTo>
                  <a:lnTo>
                    <a:pt x="11425" y="8106"/>
                  </a:lnTo>
                  <a:lnTo>
                    <a:pt x="11435" y="8112"/>
                  </a:lnTo>
                  <a:lnTo>
                    <a:pt x="11438" y="8117"/>
                  </a:lnTo>
                  <a:lnTo>
                    <a:pt x="11438" y="8128"/>
                  </a:lnTo>
                  <a:lnTo>
                    <a:pt x="11403" y="8128"/>
                  </a:lnTo>
                  <a:lnTo>
                    <a:pt x="11381" y="8122"/>
                  </a:lnTo>
                  <a:lnTo>
                    <a:pt x="11375" y="8117"/>
                  </a:lnTo>
                  <a:lnTo>
                    <a:pt x="11372" y="8112"/>
                  </a:lnTo>
                  <a:lnTo>
                    <a:pt x="11372" y="8101"/>
                  </a:lnTo>
                  <a:lnTo>
                    <a:pt x="11359" y="8101"/>
                  </a:lnTo>
                  <a:lnTo>
                    <a:pt x="11350" y="8106"/>
                  </a:lnTo>
                  <a:lnTo>
                    <a:pt x="11350" y="8117"/>
                  </a:lnTo>
                  <a:lnTo>
                    <a:pt x="11353" y="8128"/>
                  </a:lnTo>
                  <a:lnTo>
                    <a:pt x="11347" y="8139"/>
                  </a:lnTo>
                  <a:lnTo>
                    <a:pt x="11337" y="8139"/>
                  </a:lnTo>
                  <a:lnTo>
                    <a:pt x="11331" y="8128"/>
                  </a:lnTo>
                  <a:lnTo>
                    <a:pt x="11328" y="8117"/>
                  </a:lnTo>
                  <a:lnTo>
                    <a:pt x="11322" y="8117"/>
                  </a:lnTo>
                  <a:lnTo>
                    <a:pt x="11315" y="8112"/>
                  </a:lnTo>
                  <a:lnTo>
                    <a:pt x="11309" y="8112"/>
                  </a:lnTo>
                  <a:lnTo>
                    <a:pt x="11300" y="8117"/>
                  </a:lnTo>
                  <a:lnTo>
                    <a:pt x="11290" y="8128"/>
                  </a:lnTo>
                  <a:lnTo>
                    <a:pt x="11281" y="8144"/>
                  </a:lnTo>
                  <a:lnTo>
                    <a:pt x="11271" y="8166"/>
                  </a:lnTo>
                  <a:lnTo>
                    <a:pt x="11265" y="8182"/>
                  </a:lnTo>
                  <a:lnTo>
                    <a:pt x="11259" y="8182"/>
                  </a:lnTo>
                  <a:lnTo>
                    <a:pt x="11256" y="8193"/>
                  </a:lnTo>
                  <a:lnTo>
                    <a:pt x="11253" y="8215"/>
                  </a:lnTo>
                  <a:lnTo>
                    <a:pt x="11249" y="8242"/>
                  </a:lnTo>
                  <a:lnTo>
                    <a:pt x="11253" y="8253"/>
                  </a:lnTo>
                  <a:lnTo>
                    <a:pt x="11253" y="8258"/>
                  </a:lnTo>
                  <a:lnTo>
                    <a:pt x="11265" y="8258"/>
                  </a:lnTo>
                  <a:lnTo>
                    <a:pt x="11284" y="8247"/>
                  </a:lnTo>
                  <a:lnTo>
                    <a:pt x="11297" y="8242"/>
                  </a:lnTo>
                  <a:lnTo>
                    <a:pt x="11300" y="8242"/>
                  </a:lnTo>
                  <a:lnTo>
                    <a:pt x="11300" y="8247"/>
                  </a:lnTo>
                  <a:lnTo>
                    <a:pt x="11297" y="8258"/>
                  </a:lnTo>
                  <a:lnTo>
                    <a:pt x="11290" y="8275"/>
                  </a:lnTo>
                  <a:lnTo>
                    <a:pt x="11290" y="8286"/>
                  </a:lnTo>
                  <a:lnTo>
                    <a:pt x="11293" y="8296"/>
                  </a:lnTo>
                  <a:lnTo>
                    <a:pt x="11297" y="8302"/>
                  </a:lnTo>
                  <a:lnTo>
                    <a:pt x="11300" y="8313"/>
                  </a:lnTo>
                  <a:lnTo>
                    <a:pt x="11297" y="8329"/>
                  </a:lnTo>
                  <a:lnTo>
                    <a:pt x="11293" y="8340"/>
                  </a:lnTo>
                  <a:lnTo>
                    <a:pt x="11297" y="8340"/>
                  </a:lnTo>
                  <a:lnTo>
                    <a:pt x="11303" y="8345"/>
                  </a:lnTo>
                  <a:lnTo>
                    <a:pt x="11306" y="8345"/>
                  </a:lnTo>
                  <a:lnTo>
                    <a:pt x="11306" y="8351"/>
                  </a:lnTo>
                  <a:lnTo>
                    <a:pt x="11297" y="8367"/>
                  </a:lnTo>
                  <a:lnTo>
                    <a:pt x="11287" y="8378"/>
                  </a:lnTo>
                  <a:lnTo>
                    <a:pt x="11287" y="8389"/>
                  </a:lnTo>
                  <a:lnTo>
                    <a:pt x="11293" y="8394"/>
                  </a:lnTo>
                  <a:lnTo>
                    <a:pt x="11303" y="8405"/>
                  </a:lnTo>
                  <a:lnTo>
                    <a:pt x="11306" y="8411"/>
                  </a:lnTo>
                  <a:lnTo>
                    <a:pt x="11306" y="8421"/>
                  </a:lnTo>
                  <a:lnTo>
                    <a:pt x="11303" y="8427"/>
                  </a:lnTo>
                  <a:lnTo>
                    <a:pt x="11290" y="8427"/>
                  </a:lnTo>
                  <a:lnTo>
                    <a:pt x="11287" y="8416"/>
                  </a:lnTo>
                  <a:lnTo>
                    <a:pt x="11281" y="8400"/>
                  </a:lnTo>
                  <a:lnTo>
                    <a:pt x="11278" y="8389"/>
                  </a:lnTo>
                  <a:lnTo>
                    <a:pt x="11275" y="8383"/>
                  </a:lnTo>
                  <a:lnTo>
                    <a:pt x="11268" y="8389"/>
                  </a:lnTo>
                  <a:lnTo>
                    <a:pt x="11268" y="8438"/>
                  </a:lnTo>
                  <a:lnTo>
                    <a:pt x="11275" y="8449"/>
                  </a:lnTo>
                  <a:lnTo>
                    <a:pt x="11284" y="8460"/>
                  </a:lnTo>
                  <a:lnTo>
                    <a:pt x="11287" y="8460"/>
                  </a:lnTo>
                  <a:lnTo>
                    <a:pt x="11293" y="8454"/>
                  </a:lnTo>
                  <a:lnTo>
                    <a:pt x="11297" y="8465"/>
                  </a:lnTo>
                  <a:lnTo>
                    <a:pt x="11309" y="8476"/>
                  </a:lnTo>
                  <a:lnTo>
                    <a:pt x="11319" y="8481"/>
                  </a:lnTo>
                  <a:lnTo>
                    <a:pt x="11322" y="8481"/>
                  </a:lnTo>
                  <a:lnTo>
                    <a:pt x="11325" y="8487"/>
                  </a:lnTo>
                  <a:lnTo>
                    <a:pt x="11325" y="8492"/>
                  </a:lnTo>
                  <a:lnTo>
                    <a:pt x="11315" y="8525"/>
                  </a:lnTo>
                  <a:lnTo>
                    <a:pt x="11322" y="8546"/>
                  </a:lnTo>
                  <a:lnTo>
                    <a:pt x="11322" y="8574"/>
                  </a:lnTo>
                  <a:lnTo>
                    <a:pt x="11328" y="8574"/>
                  </a:lnTo>
                  <a:lnTo>
                    <a:pt x="11334" y="8579"/>
                  </a:lnTo>
                  <a:lnTo>
                    <a:pt x="11337" y="8585"/>
                  </a:lnTo>
                  <a:lnTo>
                    <a:pt x="11337" y="8595"/>
                  </a:lnTo>
                  <a:lnTo>
                    <a:pt x="11341" y="8601"/>
                  </a:lnTo>
                  <a:lnTo>
                    <a:pt x="11337" y="8606"/>
                  </a:lnTo>
                  <a:lnTo>
                    <a:pt x="11322" y="8606"/>
                  </a:lnTo>
                  <a:lnTo>
                    <a:pt x="11319" y="8612"/>
                  </a:lnTo>
                  <a:lnTo>
                    <a:pt x="11322" y="8623"/>
                  </a:lnTo>
                  <a:lnTo>
                    <a:pt x="11328" y="8628"/>
                  </a:lnTo>
                  <a:lnTo>
                    <a:pt x="11378" y="8628"/>
                  </a:lnTo>
                  <a:lnTo>
                    <a:pt x="11375" y="8639"/>
                  </a:lnTo>
                  <a:lnTo>
                    <a:pt x="11369" y="8650"/>
                  </a:lnTo>
                  <a:lnTo>
                    <a:pt x="11363" y="8655"/>
                  </a:lnTo>
                  <a:lnTo>
                    <a:pt x="11347" y="8661"/>
                  </a:lnTo>
                  <a:lnTo>
                    <a:pt x="11331" y="8661"/>
                  </a:lnTo>
                  <a:lnTo>
                    <a:pt x="11331" y="8672"/>
                  </a:lnTo>
                  <a:lnTo>
                    <a:pt x="11334" y="8677"/>
                  </a:lnTo>
                  <a:lnTo>
                    <a:pt x="11341" y="8677"/>
                  </a:lnTo>
                  <a:lnTo>
                    <a:pt x="11353" y="8672"/>
                  </a:lnTo>
                  <a:lnTo>
                    <a:pt x="11372" y="8672"/>
                  </a:lnTo>
                  <a:lnTo>
                    <a:pt x="11372" y="8688"/>
                  </a:lnTo>
                  <a:lnTo>
                    <a:pt x="11375" y="8688"/>
                  </a:lnTo>
                  <a:lnTo>
                    <a:pt x="11391" y="8661"/>
                  </a:lnTo>
                  <a:lnTo>
                    <a:pt x="11397" y="8655"/>
                  </a:lnTo>
                  <a:lnTo>
                    <a:pt x="11403" y="8655"/>
                  </a:lnTo>
                  <a:lnTo>
                    <a:pt x="11416" y="8677"/>
                  </a:lnTo>
                  <a:lnTo>
                    <a:pt x="11422" y="8677"/>
                  </a:lnTo>
                  <a:lnTo>
                    <a:pt x="11429" y="8672"/>
                  </a:lnTo>
                  <a:lnTo>
                    <a:pt x="11435" y="8672"/>
                  </a:lnTo>
                  <a:lnTo>
                    <a:pt x="11438" y="8677"/>
                  </a:lnTo>
                  <a:lnTo>
                    <a:pt x="11444" y="8710"/>
                  </a:lnTo>
                  <a:lnTo>
                    <a:pt x="11451" y="8726"/>
                  </a:lnTo>
                  <a:lnTo>
                    <a:pt x="11466" y="8748"/>
                  </a:lnTo>
                  <a:lnTo>
                    <a:pt x="11479" y="8759"/>
                  </a:lnTo>
                  <a:lnTo>
                    <a:pt x="11488" y="8753"/>
                  </a:lnTo>
                  <a:lnTo>
                    <a:pt x="11492" y="8748"/>
                  </a:lnTo>
                  <a:lnTo>
                    <a:pt x="11501" y="8737"/>
                  </a:lnTo>
                  <a:lnTo>
                    <a:pt x="11507" y="8731"/>
                  </a:lnTo>
                  <a:lnTo>
                    <a:pt x="11517" y="8731"/>
                  </a:lnTo>
                  <a:lnTo>
                    <a:pt x="11520" y="8737"/>
                  </a:lnTo>
                  <a:lnTo>
                    <a:pt x="11523" y="8737"/>
                  </a:lnTo>
                  <a:lnTo>
                    <a:pt x="11529" y="8731"/>
                  </a:lnTo>
                  <a:lnTo>
                    <a:pt x="11532" y="8720"/>
                  </a:lnTo>
                  <a:lnTo>
                    <a:pt x="11532" y="8666"/>
                  </a:lnTo>
                  <a:lnTo>
                    <a:pt x="11536" y="8655"/>
                  </a:lnTo>
                  <a:lnTo>
                    <a:pt x="11545" y="8644"/>
                  </a:lnTo>
                  <a:lnTo>
                    <a:pt x="11561" y="8644"/>
                  </a:lnTo>
                  <a:lnTo>
                    <a:pt x="11583" y="8655"/>
                  </a:lnTo>
                  <a:lnTo>
                    <a:pt x="11605" y="8677"/>
                  </a:lnTo>
                  <a:lnTo>
                    <a:pt x="11624" y="8699"/>
                  </a:lnTo>
                  <a:lnTo>
                    <a:pt x="11636" y="8720"/>
                  </a:lnTo>
                  <a:lnTo>
                    <a:pt x="11649" y="8737"/>
                  </a:lnTo>
                  <a:lnTo>
                    <a:pt x="11658" y="8759"/>
                  </a:lnTo>
                  <a:lnTo>
                    <a:pt x="11664" y="8769"/>
                  </a:lnTo>
                  <a:lnTo>
                    <a:pt x="11674" y="8775"/>
                  </a:lnTo>
                  <a:lnTo>
                    <a:pt x="11686" y="8769"/>
                  </a:lnTo>
                  <a:lnTo>
                    <a:pt x="11708" y="8759"/>
                  </a:lnTo>
                  <a:lnTo>
                    <a:pt x="11727" y="8753"/>
                  </a:lnTo>
                  <a:lnTo>
                    <a:pt x="11734" y="8748"/>
                  </a:lnTo>
                  <a:lnTo>
                    <a:pt x="11743" y="8737"/>
                  </a:lnTo>
                  <a:lnTo>
                    <a:pt x="11756" y="8726"/>
                  </a:lnTo>
                  <a:lnTo>
                    <a:pt x="11768" y="8699"/>
                  </a:lnTo>
                  <a:lnTo>
                    <a:pt x="11784" y="8672"/>
                  </a:lnTo>
                  <a:lnTo>
                    <a:pt x="11796" y="8661"/>
                  </a:lnTo>
                  <a:lnTo>
                    <a:pt x="11809" y="8661"/>
                  </a:lnTo>
                  <a:lnTo>
                    <a:pt x="11815" y="8672"/>
                  </a:lnTo>
                  <a:lnTo>
                    <a:pt x="11825" y="8682"/>
                  </a:lnTo>
                  <a:lnTo>
                    <a:pt x="11831" y="8688"/>
                  </a:lnTo>
                  <a:lnTo>
                    <a:pt x="11840" y="8693"/>
                  </a:lnTo>
                  <a:lnTo>
                    <a:pt x="11850" y="8682"/>
                  </a:lnTo>
                  <a:lnTo>
                    <a:pt x="11869" y="8650"/>
                  </a:lnTo>
                  <a:lnTo>
                    <a:pt x="11881" y="8639"/>
                  </a:lnTo>
                  <a:lnTo>
                    <a:pt x="11888" y="8639"/>
                  </a:lnTo>
                  <a:lnTo>
                    <a:pt x="11891" y="8661"/>
                  </a:lnTo>
                  <a:lnTo>
                    <a:pt x="11891" y="8677"/>
                  </a:lnTo>
                  <a:lnTo>
                    <a:pt x="11888" y="8688"/>
                  </a:lnTo>
                  <a:lnTo>
                    <a:pt x="11875" y="8704"/>
                  </a:lnTo>
                  <a:lnTo>
                    <a:pt x="11866" y="8720"/>
                  </a:lnTo>
                  <a:lnTo>
                    <a:pt x="11866" y="8737"/>
                  </a:lnTo>
                  <a:lnTo>
                    <a:pt x="11875" y="8759"/>
                  </a:lnTo>
                  <a:lnTo>
                    <a:pt x="11878" y="8769"/>
                  </a:lnTo>
                  <a:lnTo>
                    <a:pt x="11875" y="8780"/>
                  </a:lnTo>
                  <a:lnTo>
                    <a:pt x="11862" y="8813"/>
                  </a:lnTo>
                  <a:lnTo>
                    <a:pt x="11859" y="8829"/>
                  </a:lnTo>
                  <a:lnTo>
                    <a:pt x="11872" y="8873"/>
                  </a:lnTo>
                  <a:lnTo>
                    <a:pt x="11872" y="8927"/>
                  </a:lnTo>
                  <a:lnTo>
                    <a:pt x="11875" y="8965"/>
                  </a:lnTo>
                  <a:lnTo>
                    <a:pt x="11875" y="8992"/>
                  </a:lnTo>
                  <a:lnTo>
                    <a:pt x="11866" y="9003"/>
                  </a:lnTo>
                  <a:lnTo>
                    <a:pt x="11856" y="9019"/>
                  </a:lnTo>
                  <a:lnTo>
                    <a:pt x="11853" y="9030"/>
                  </a:lnTo>
                  <a:lnTo>
                    <a:pt x="11853" y="9047"/>
                  </a:lnTo>
                  <a:lnTo>
                    <a:pt x="11856" y="9068"/>
                  </a:lnTo>
                  <a:lnTo>
                    <a:pt x="11853" y="9074"/>
                  </a:lnTo>
                  <a:lnTo>
                    <a:pt x="11847" y="9079"/>
                  </a:lnTo>
                  <a:lnTo>
                    <a:pt x="11844" y="9106"/>
                  </a:lnTo>
                  <a:lnTo>
                    <a:pt x="11837" y="9139"/>
                  </a:lnTo>
                  <a:lnTo>
                    <a:pt x="11834" y="9150"/>
                  </a:lnTo>
                  <a:lnTo>
                    <a:pt x="11828" y="9166"/>
                  </a:lnTo>
                  <a:lnTo>
                    <a:pt x="11822" y="9193"/>
                  </a:lnTo>
                  <a:lnTo>
                    <a:pt x="11800" y="9308"/>
                  </a:lnTo>
                  <a:lnTo>
                    <a:pt x="11790" y="9367"/>
                  </a:lnTo>
                  <a:lnTo>
                    <a:pt x="11784" y="9405"/>
                  </a:lnTo>
                  <a:lnTo>
                    <a:pt x="11774" y="9438"/>
                  </a:lnTo>
                  <a:lnTo>
                    <a:pt x="11765" y="9454"/>
                  </a:lnTo>
                  <a:lnTo>
                    <a:pt x="11712" y="9482"/>
                  </a:lnTo>
                  <a:lnTo>
                    <a:pt x="11705" y="9482"/>
                  </a:lnTo>
                  <a:lnTo>
                    <a:pt x="11699" y="9471"/>
                  </a:lnTo>
                  <a:lnTo>
                    <a:pt x="11693" y="9465"/>
                  </a:lnTo>
                  <a:lnTo>
                    <a:pt x="11690" y="9465"/>
                  </a:lnTo>
                  <a:lnTo>
                    <a:pt x="11680" y="9476"/>
                  </a:lnTo>
                  <a:lnTo>
                    <a:pt x="11674" y="9482"/>
                  </a:lnTo>
                  <a:lnTo>
                    <a:pt x="11668" y="9482"/>
                  </a:lnTo>
                  <a:lnTo>
                    <a:pt x="11658" y="9476"/>
                  </a:lnTo>
                  <a:lnTo>
                    <a:pt x="11646" y="9454"/>
                  </a:lnTo>
                  <a:lnTo>
                    <a:pt x="11642" y="9454"/>
                  </a:lnTo>
                  <a:lnTo>
                    <a:pt x="11642" y="9471"/>
                  </a:lnTo>
                  <a:lnTo>
                    <a:pt x="11639" y="9476"/>
                  </a:lnTo>
                  <a:lnTo>
                    <a:pt x="11633" y="9482"/>
                  </a:lnTo>
                  <a:lnTo>
                    <a:pt x="11630" y="9471"/>
                  </a:lnTo>
                  <a:lnTo>
                    <a:pt x="11627" y="9465"/>
                  </a:lnTo>
                  <a:lnTo>
                    <a:pt x="11614" y="9465"/>
                  </a:lnTo>
                  <a:lnTo>
                    <a:pt x="11611" y="9460"/>
                  </a:lnTo>
                  <a:lnTo>
                    <a:pt x="11611" y="9454"/>
                  </a:lnTo>
                  <a:lnTo>
                    <a:pt x="11617" y="9444"/>
                  </a:lnTo>
                  <a:lnTo>
                    <a:pt x="11617" y="9433"/>
                  </a:lnTo>
                  <a:lnTo>
                    <a:pt x="11620" y="9433"/>
                  </a:lnTo>
                  <a:lnTo>
                    <a:pt x="11627" y="9438"/>
                  </a:lnTo>
                  <a:lnTo>
                    <a:pt x="11636" y="9454"/>
                  </a:lnTo>
                  <a:lnTo>
                    <a:pt x="11636" y="9449"/>
                  </a:lnTo>
                  <a:lnTo>
                    <a:pt x="11633" y="9438"/>
                  </a:lnTo>
                  <a:lnTo>
                    <a:pt x="11624" y="9422"/>
                  </a:lnTo>
                  <a:lnTo>
                    <a:pt x="11617" y="9416"/>
                  </a:lnTo>
                  <a:lnTo>
                    <a:pt x="11614" y="9416"/>
                  </a:lnTo>
                  <a:lnTo>
                    <a:pt x="11605" y="9427"/>
                  </a:lnTo>
                  <a:lnTo>
                    <a:pt x="11595" y="9427"/>
                  </a:lnTo>
                  <a:lnTo>
                    <a:pt x="11570" y="9405"/>
                  </a:lnTo>
                  <a:lnTo>
                    <a:pt x="11564" y="9405"/>
                  </a:lnTo>
                  <a:lnTo>
                    <a:pt x="11554" y="9411"/>
                  </a:lnTo>
                  <a:lnTo>
                    <a:pt x="11539" y="9422"/>
                  </a:lnTo>
                  <a:lnTo>
                    <a:pt x="11529" y="9427"/>
                  </a:lnTo>
                  <a:lnTo>
                    <a:pt x="11523" y="9427"/>
                  </a:lnTo>
                  <a:lnTo>
                    <a:pt x="11510" y="9449"/>
                  </a:lnTo>
                  <a:lnTo>
                    <a:pt x="11504" y="9449"/>
                  </a:lnTo>
                  <a:lnTo>
                    <a:pt x="11492" y="9465"/>
                  </a:lnTo>
                  <a:lnTo>
                    <a:pt x="11469" y="9503"/>
                  </a:lnTo>
                  <a:lnTo>
                    <a:pt x="11457" y="9514"/>
                  </a:lnTo>
                  <a:lnTo>
                    <a:pt x="11447" y="9520"/>
                  </a:lnTo>
                  <a:lnTo>
                    <a:pt x="11438" y="9520"/>
                  </a:lnTo>
                  <a:lnTo>
                    <a:pt x="11400" y="9487"/>
                  </a:lnTo>
                  <a:lnTo>
                    <a:pt x="11391" y="9487"/>
                  </a:lnTo>
                  <a:lnTo>
                    <a:pt x="11378" y="9482"/>
                  </a:lnTo>
                  <a:lnTo>
                    <a:pt x="11372" y="9471"/>
                  </a:lnTo>
                  <a:lnTo>
                    <a:pt x="11363" y="9465"/>
                  </a:lnTo>
                  <a:lnTo>
                    <a:pt x="11344" y="9465"/>
                  </a:lnTo>
                  <a:lnTo>
                    <a:pt x="11341" y="9454"/>
                  </a:lnTo>
                  <a:lnTo>
                    <a:pt x="11337" y="9449"/>
                  </a:lnTo>
                  <a:lnTo>
                    <a:pt x="11328" y="9444"/>
                  </a:lnTo>
                  <a:lnTo>
                    <a:pt x="11312" y="9433"/>
                  </a:lnTo>
                  <a:lnTo>
                    <a:pt x="11287" y="9422"/>
                  </a:lnTo>
                  <a:lnTo>
                    <a:pt x="11262" y="9416"/>
                  </a:lnTo>
                  <a:lnTo>
                    <a:pt x="11243" y="9411"/>
                  </a:lnTo>
                  <a:lnTo>
                    <a:pt x="11218" y="9416"/>
                  </a:lnTo>
                  <a:lnTo>
                    <a:pt x="11202" y="9422"/>
                  </a:lnTo>
                  <a:lnTo>
                    <a:pt x="11196" y="9422"/>
                  </a:lnTo>
                  <a:lnTo>
                    <a:pt x="11193" y="9416"/>
                  </a:lnTo>
                  <a:lnTo>
                    <a:pt x="11187" y="9373"/>
                  </a:lnTo>
                  <a:lnTo>
                    <a:pt x="11183" y="9362"/>
                  </a:lnTo>
                  <a:lnTo>
                    <a:pt x="11177" y="9357"/>
                  </a:lnTo>
                  <a:lnTo>
                    <a:pt x="11168" y="9351"/>
                  </a:lnTo>
                  <a:lnTo>
                    <a:pt x="11130" y="9351"/>
                  </a:lnTo>
                  <a:lnTo>
                    <a:pt x="11121" y="9346"/>
                  </a:lnTo>
                  <a:lnTo>
                    <a:pt x="11114" y="9340"/>
                  </a:lnTo>
                  <a:lnTo>
                    <a:pt x="11095" y="9335"/>
                  </a:lnTo>
                  <a:lnTo>
                    <a:pt x="11083" y="9329"/>
                  </a:lnTo>
                  <a:lnTo>
                    <a:pt x="11077" y="9324"/>
                  </a:lnTo>
                  <a:lnTo>
                    <a:pt x="11070" y="9302"/>
                  </a:lnTo>
                  <a:lnTo>
                    <a:pt x="11067" y="9286"/>
                  </a:lnTo>
                  <a:lnTo>
                    <a:pt x="11058" y="9270"/>
                  </a:lnTo>
                  <a:lnTo>
                    <a:pt x="11045" y="9253"/>
                  </a:lnTo>
                  <a:lnTo>
                    <a:pt x="11026" y="9237"/>
                  </a:lnTo>
                  <a:lnTo>
                    <a:pt x="11001" y="9221"/>
                  </a:lnTo>
                  <a:lnTo>
                    <a:pt x="10982" y="9215"/>
                  </a:lnTo>
                  <a:lnTo>
                    <a:pt x="10970" y="9221"/>
                  </a:lnTo>
                  <a:lnTo>
                    <a:pt x="10957" y="9237"/>
                  </a:lnTo>
                  <a:lnTo>
                    <a:pt x="10951" y="9242"/>
                  </a:lnTo>
                  <a:lnTo>
                    <a:pt x="10945" y="9242"/>
                  </a:lnTo>
                  <a:lnTo>
                    <a:pt x="10919" y="9253"/>
                  </a:lnTo>
                  <a:lnTo>
                    <a:pt x="10910" y="9264"/>
                  </a:lnTo>
                  <a:lnTo>
                    <a:pt x="10894" y="9286"/>
                  </a:lnTo>
                  <a:lnTo>
                    <a:pt x="10875" y="9319"/>
                  </a:lnTo>
                  <a:lnTo>
                    <a:pt x="10866" y="9346"/>
                  </a:lnTo>
                  <a:lnTo>
                    <a:pt x="10863" y="9373"/>
                  </a:lnTo>
                  <a:lnTo>
                    <a:pt x="10866" y="9400"/>
                  </a:lnTo>
                  <a:lnTo>
                    <a:pt x="10866" y="9427"/>
                  </a:lnTo>
                  <a:lnTo>
                    <a:pt x="10872" y="9482"/>
                  </a:lnTo>
                  <a:lnTo>
                    <a:pt x="10869" y="9509"/>
                  </a:lnTo>
                  <a:lnTo>
                    <a:pt x="10850" y="9563"/>
                  </a:lnTo>
                  <a:lnTo>
                    <a:pt x="10838" y="9579"/>
                  </a:lnTo>
                  <a:lnTo>
                    <a:pt x="10825" y="9590"/>
                  </a:lnTo>
                  <a:lnTo>
                    <a:pt x="10816" y="9596"/>
                  </a:lnTo>
                  <a:lnTo>
                    <a:pt x="10803" y="9596"/>
                  </a:lnTo>
                  <a:lnTo>
                    <a:pt x="10794" y="9590"/>
                  </a:lnTo>
                  <a:lnTo>
                    <a:pt x="10784" y="9579"/>
                  </a:lnTo>
                  <a:lnTo>
                    <a:pt x="10775" y="9563"/>
                  </a:lnTo>
                  <a:lnTo>
                    <a:pt x="10765" y="9541"/>
                  </a:lnTo>
                  <a:lnTo>
                    <a:pt x="10753" y="9525"/>
                  </a:lnTo>
                  <a:lnTo>
                    <a:pt x="10725" y="9498"/>
                  </a:lnTo>
                  <a:lnTo>
                    <a:pt x="10690" y="9476"/>
                  </a:lnTo>
                  <a:lnTo>
                    <a:pt x="10655" y="9465"/>
                  </a:lnTo>
                  <a:lnTo>
                    <a:pt x="10627" y="9460"/>
                  </a:lnTo>
                  <a:lnTo>
                    <a:pt x="10615" y="9454"/>
                  </a:lnTo>
                  <a:lnTo>
                    <a:pt x="10605" y="9449"/>
                  </a:lnTo>
                  <a:lnTo>
                    <a:pt x="10596" y="9438"/>
                  </a:lnTo>
                  <a:lnTo>
                    <a:pt x="10589" y="9416"/>
                  </a:lnTo>
                  <a:lnTo>
                    <a:pt x="10583" y="9389"/>
                  </a:lnTo>
                  <a:lnTo>
                    <a:pt x="10580" y="9357"/>
                  </a:lnTo>
                  <a:lnTo>
                    <a:pt x="10574" y="9324"/>
                  </a:lnTo>
                  <a:lnTo>
                    <a:pt x="10567" y="9302"/>
                  </a:lnTo>
                  <a:lnTo>
                    <a:pt x="10558" y="9291"/>
                  </a:lnTo>
                  <a:lnTo>
                    <a:pt x="10549" y="9286"/>
                  </a:lnTo>
                  <a:lnTo>
                    <a:pt x="10527" y="9280"/>
                  </a:lnTo>
                  <a:lnTo>
                    <a:pt x="10517" y="9275"/>
                  </a:lnTo>
                  <a:lnTo>
                    <a:pt x="10511" y="9270"/>
                  </a:lnTo>
                  <a:lnTo>
                    <a:pt x="10492" y="9248"/>
                  </a:lnTo>
                  <a:lnTo>
                    <a:pt x="10467" y="9232"/>
                  </a:lnTo>
                  <a:lnTo>
                    <a:pt x="10442" y="9226"/>
                  </a:lnTo>
                  <a:lnTo>
                    <a:pt x="10429" y="9226"/>
                  </a:lnTo>
                  <a:lnTo>
                    <a:pt x="10417" y="9232"/>
                  </a:lnTo>
                  <a:lnTo>
                    <a:pt x="10395" y="9232"/>
                  </a:lnTo>
                  <a:lnTo>
                    <a:pt x="10373" y="9221"/>
                  </a:lnTo>
                  <a:lnTo>
                    <a:pt x="10351" y="9204"/>
                  </a:lnTo>
                  <a:lnTo>
                    <a:pt x="10335" y="9188"/>
                  </a:lnTo>
                  <a:lnTo>
                    <a:pt x="10316" y="9172"/>
                  </a:lnTo>
                  <a:lnTo>
                    <a:pt x="10310" y="9161"/>
                  </a:lnTo>
                  <a:lnTo>
                    <a:pt x="10303" y="9117"/>
                  </a:lnTo>
                  <a:lnTo>
                    <a:pt x="10300" y="9112"/>
                  </a:lnTo>
                  <a:lnTo>
                    <a:pt x="10297" y="9117"/>
                  </a:lnTo>
                  <a:lnTo>
                    <a:pt x="10285" y="9117"/>
                  </a:lnTo>
                  <a:lnTo>
                    <a:pt x="10259" y="9106"/>
                  </a:lnTo>
                  <a:lnTo>
                    <a:pt x="10250" y="9101"/>
                  </a:lnTo>
                  <a:lnTo>
                    <a:pt x="10244" y="9090"/>
                  </a:lnTo>
                  <a:lnTo>
                    <a:pt x="10234" y="9058"/>
                  </a:lnTo>
                  <a:lnTo>
                    <a:pt x="10237" y="9041"/>
                  </a:lnTo>
                  <a:lnTo>
                    <a:pt x="10247" y="9019"/>
                  </a:lnTo>
                  <a:lnTo>
                    <a:pt x="10275" y="8965"/>
                  </a:lnTo>
                  <a:lnTo>
                    <a:pt x="10291" y="8938"/>
                  </a:lnTo>
                  <a:lnTo>
                    <a:pt x="10300" y="8916"/>
                  </a:lnTo>
                  <a:lnTo>
                    <a:pt x="10307" y="8894"/>
                  </a:lnTo>
                  <a:lnTo>
                    <a:pt x="10307" y="8884"/>
                  </a:lnTo>
                  <a:lnTo>
                    <a:pt x="10303" y="8878"/>
                  </a:lnTo>
                  <a:lnTo>
                    <a:pt x="10300" y="8867"/>
                  </a:lnTo>
                  <a:lnTo>
                    <a:pt x="10300" y="8840"/>
                  </a:lnTo>
                  <a:lnTo>
                    <a:pt x="10294" y="8818"/>
                  </a:lnTo>
                  <a:lnTo>
                    <a:pt x="10291" y="8813"/>
                  </a:lnTo>
                  <a:lnTo>
                    <a:pt x="10278" y="8797"/>
                  </a:lnTo>
                  <a:lnTo>
                    <a:pt x="10272" y="8791"/>
                  </a:lnTo>
                  <a:lnTo>
                    <a:pt x="10266" y="8780"/>
                  </a:lnTo>
                  <a:lnTo>
                    <a:pt x="10259" y="8753"/>
                  </a:lnTo>
                  <a:lnTo>
                    <a:pt x="10259" y="8726"/>
                  </a:lnTo>
                  <a:lnTo>
                    <a:pt x="10266" y="8720"/>
                  </a:lnTo>
                  <a:lnTo>
                    <a:pt x="10269" y="8710"/>
                  </a:lnTo>
                  <a:lnTo>
                    <a:pt x="10285" y="8693"/>
                  </a:lnTo>
                  <a:lnTo>
                    <a:pt x="10297" y="8672"/>
                  </a:lnTo>
                  <a:lnTo>
                    <a:pt x="10303" y="8644"/>
                  </a:lnTo>
                  <a:lnTo>
                    <a:pt x="10303" y="8623"/>
                  </a:lnTo>
                  <a:lnTo>
                    <a:pt x="10297" y="8617"/>
                  </a:lnTo>
                  <a:lnTo>
                    <a:pt x="10294" y="8617"/>
                  </a:lnTo>
                  <a:lnTo>
                    <a:pt x="10281" y="8633"/>
                  </a:lnTo>
                  <a:lnTo>
                    <a:pt x="10266" y="8655"/>
                  </a:lnTo>
                  <a:lnTo>
                    <a:pt x="10263" y="8661"/>
                  </a:lnTo>
                  <a:lnTo>
                    <a:pt x="10256" y="8666"/>
                  </a:lnTo>
                  <a:lnTo>
                    <a:pt x="10253" y="8661"/>
                  </a:lnTo>
                  <a:lnTo>
                    <a:pt x="10253" y="8650"/>
                  </a:lnTo>
                  <a:lnTo>
                    <a:pt x="10250" y="8628"/>
                  </a:lnTo>
                  <a:lnTo>
                    <a:pt x="10247" y="8601"/>
                  </a:lnTo>
                  <a:lnTo>
                    <a:pt x="10241" y="8595"/>
                  </a:lnTo>
                  <a:lnTo>
                    <a:pt x="10234" y="8585"/>
                  </a:lnTo>
                  <a:lnTo>
                    <a:pt x="10219" y="8579"/>
                  </a:lnTo>
                  <a:lnTo>
                    <a:pt x="10203" y="8579"/>
                  </a:lnTo>
                  <a:lnTo>
                    <a:pt x="10190" y="8585"/>
                  </a:lnTo>
                  <a:lnTo>
                    <a:pt x="10181" y="8595"/>
                  </a:lnTo>
                  <a:lnTo>
                    <a:pt x="10165" y="8617"/>
                  </a:lnTo>
                  <a:lnTo>
                    <a:pt x="10156" y="8633"/>
                  </a:lnTo>
                  <a:lnTo>
                    <a:pt x="10146" y="8639"/>
                  </a:lnTo>
                  <a:lnTo>
                    <a:pt x="10118" y="8639"/>
                  </a:lnTo>
                  <a:lnTo>
                    <a:pt x="10099" y="8650"/>
                  </a:lnTo>
                  <a:lnTo>
                    <a:pt x="10093" y="8644"/>
                  </a:lnTo>
                  <a:lnTo>
                    <a:pt x="10090" y="8628"/>
                  </a:lnTo>
                  <a:lnTo>
                    <a:pt x="10074" y="8612"/>
                  </a:lnTo>
                  <a:lnTo>
                    <a:pt x="10064" y="8612"/>
                  </a:lnTo>
                  <a:lnTo>
                    <a:pt x="10052" y="8633"/>
                  </a:lnTo>
                  <a:lnTo>
                    <a:pt x="10046" y="8639"/>
                  </a:lnTo>
                  <a:lnTo>
                    <a:pt x="10039" y="8639"/>
                  </a:lnTo>
                  <a:lnTo>
                    <a:pt x="10011" y="8623"/>
                  </a:lnTo>
                  <a:lnTo>
                    <a:pt x="10002" y="8623"/>
                  </a:lnTo>
                  <a:lnTo>
                    <a:pt x="9992" y="8633"/>
                  </a:lnTo>
                  <a:lnTo>
                    <a:pt x="9973" y="8650"/>
                  </a:lnTo>
                  <a:lnTo>
                    <a:pt x="9954" y="8661"/>
                  </a:lnTo>
                  <a:lnTo>
                    <a:pt x="9945" y="8677"/>
                  </a:lnTo>
                  <a:lnTo>
                    <a:pt x="9929" y="8677"/>
                  </a:lnTo>
                  <a:lnTo>
                    <a:pt x="9917" y="8655"/>
                  </a:lnTo>
                  <a:lnTo>
                    <a:pt x="9907" y="8650"/>
                  </a:lnTo>
                  <a:lnTo>
                    <a:pt x="9885" y="8639"/>
                  </a:lnTo>
                  <a:lnTo>
                    <a:pt x="9860" y="8639"/>
                  </a:lnTo>
                  <a:lnTo>
                    <a:pt x="9835" y="8650"/>
                  </a:lnTo>
                  <a:lnTo>
                    <a:pt x="9826" y="8655"/>
                  </a:lnTo>
                  <a:lnTo>
                    <a:pt x="9782" y="8655"/>
                  </a:lnTo>
                  <a:lnTo>
                    <a:pt x="9778" y="8666"/>
                  </a:lnTo>
                  <a:lnTo>
                    <a:pt x="9769" y="8682"/>
                  </a:lnTo>
                  <a:lnTo>
                    <a:pt x="9756" y="8688"/>
                  </a:lnTo>
                  <a:lnTo>
                    <a:pt x="9712" y="8688"/>
                  </a:lnTo>
                  <a:lnTo>
                    <a:pt x="9678" y="8699"/>
                  </a:lnTo>
                  <a:lnTo>
                    <a:pt x="9631" y="8731"/>
                  </a:lnTo>
                  <a:lnTo>
                    <a:pt x="9618" y="8748"/>
                  </a:lnTo>
                  <a:lnTo>
                    <a:pt x="9609" y="8769"/>
                  </a:lnTo>
                  <a:lnTo>
                    <a:pt x="9602" y="8786"/>
                  </a:lnTo>
                  <a:lnTo>
                    <a:pt x="9599" y="8802"/>
                  </a:lnTo>
                  <a:lnTo>
                    <a:pt x="9596" y="8807"/>
                  </a:lnTo>
                  <a:lnTo>
                    <a:pt x="9587" y="8807"/>
                  </a:lnTo>
                  <a:lnTo>
                    <a:pt x="9577" y="8797"/>
                  </a:lnTo>
                  <a:lnTo>
                    <a:pt x="9571" y="8797"/>
                  </a:lnTo>
                  <a:lnTo>
                    <a:pt x="9562" y="8813"/>
                  </a:lnTo>
                  <a:lnTo>
                    <a:pt x="9555" y="8818"/>
                  </a:lnTo>
                  <a:lnTo>
                    <a:pt x="9549" y="8813"/>
                  </a:lnTo>
                  <a:lnTo>
                    <a:pt x="9540" y="8813"/>
                  </a:lnTo>
                  <a:lnTo>
                    <a:pt x="9527" y="8835"/>
                  </a:lnTo>
                  <a:lnTo>
                    <a:pt x="9514" y="8862"/>
                  </a:lnTo>
                  <a:lnTo>
                    <a:pt x="9499" y="8889"/>
                  </a:lnTo>
                  <a:lnTo>
                    <a:pt x="9489" y="8900"/>
                  </a:lnTo>
                  <a:lnTo>
                    <a:pt x="9480" y="8905"/>
                  </a:lnTo>
                  <a:lnTo>
                    <a:pt x="9461" y="8905"/>
                  </a:lnTo>
                  <a:lnTo>
                    <a:pt x="9439" y="8900"/>
                  </a:lnTo>
                  <a:lnTo>
                    <a:pt x="9430" y="8900"/>
                  </a:lnTo>
                  <a:lnTo>
                    <a:pt x="9423" y="8894"/>
                  </a:lnTo>
                  <a:lnTo>
                    <a:pt x="9417" y="8884"/>
                  </a:lnTo>
                  <a:lnTo>
                    <a:pt x="9414" y="8867"/>
                  </a:lnTo>
                  <a:lnTo>
                    <a:pt x="9414" y="8856"/>
                  </a:lnTo>
                  <a:lnTo>
                    <a:pt x="9411" y="8856"/>
                  </a:lnTo>
                  <a:lnTo>
                    <a:pt x="9408" y="8867"/>
                  </a:lnTo>
                  <a:lnTo>
                    <a:pt x="9401" y="8878"/>
                  </a:lnTo>
                  <a:lnTo>
                    <a:pt x="9395" y="8884"/>
                  </a:lnTo>
                  <a:lnTo>
                    <a:pt x="9389" y="8884"/>
                  </a:lnTo>
                  <a:lnTo>
                    <a:pt x="9379" y="8878"/>
                  </a:lnTo>
                  <a:lnTo>
                    <a:pt x="9364" y="8878"/>
                  </a:lnTo>
                  <a:lnTo>
                    <a:pt x="9348" y="8889"/>
                  </a:lnTo>
                  <a:lnTo>
                    <a:pt x="9338" y="8894"/>
                  </a:lnTo>
                  <a:lnTo>
                    <a:pt x="9313" y="8894"/>
                  </a:lnTo>
                  <a:lnTo>
                    <a:pt x="9294" y="8878"/>
                  </a:lnTo>
                  <a:lnTo>
                    <a:pt x="9279" y="8862"/>
                  </a:lnTo>
                  <a:lnTo>
                    <a:pt x="9269" y="8846"/>
                  </a:lnTo>
                  <a:lnTo>
                    <a:pt x="9266" y="8829"/>
                  </a:lnTo>
                  <a:lnTo>
                    <a:pt x="9266" y="8797"/>
                  </a:lnTo>
                  <a:lnTo>
                    <a:pt x="9263" y="8791"/>
                  </a:lnTo>
                  <a:lnTo>
                    <a:pt x="9257" y="8786"/>
                  </a:lnTo>
                  <a:lnTo>
                    <a:pt x="9247" y="8791"/>
                  </a:lnTo>
                  <a:lnTo>
                    <a:pt x="9241" y="8802"/>
                  </a:lnTo>
                  <a:lnTo>
                    <a:pt x="9232" y="8813"/>
                  </a:lnTo>
                  <a:lnTo>
                    <a:pt x="9222" y="8846"/>
                  </a:lnTo>
                  <a:lnTo>
                    <a:pt x="9203" y="8943"/>
                  </a:lnTo>
                  <a:lnTo>
                    <a:pt x="9191" y="8998"/>
                  </a:lnTo>
                  <a:lnTo>
                    <a:pt x="9175" y="9047"/>
                  </a:lnTo>
                  <a:lnTo>
                    <a:pt x="9150" y="9090"/>
                  </a:lnTo>
                  <a:lnTo>
                    <a:pt x="9137" y="9106"/>
                  </a:lnTo>
                  <a:lnTo>
                    <a:pt x="9122" y="9117"/>
                  </a:lnTo>
                  <a:lnTo>
                    <a:pt x="9093" y="9139"/>
                  </a:lnTo>
                  <a:lnTo>
                    <a:pt x="9071" y="9155"/>
                  </a:lnTo>
                  <a:lnTo>
                    <a:pt x="9056" y="9183"/>
                  </a:lnTo>
                  <a:lnTo>
                    <a:pt x="9046" y="9204"/>
                  </a:lnTo>
                  <a:lnTo>
                    <a:pt x="9040" y="9221"/>
                  </a:lnTo>
                  <a:lnTo>
                    <a:pt x="9030" y="9242"/>
                  </a:lnTo>
                  <a:lnTo>
                    <a:pt x="9018" y="9259"/>
                  </a:lnTo>
                  <a:lnTo>
                    <a:pt x="9015" y="9275"/>
                  </a:lnTo>
                  <a:lnTo>
                    <a:pt x="9012" y="9286"/>
                  </a:lnTo>
                  <a:lnTo>
                    <a:pt x="9015" y="9297"/>
                  </a:lnTo>
                  <a:lnTo>
                    <a:pt x="9015" y="9308"/>
                  </a:lnTo>
                  <a:lnTo>
                    <a:pt x="9012" y="9324"/>
                  </a:lnTo>
                  <a:lnTo>
                    <a:pt x="9008" y="9346"/>
                  </a:lnTo>
                  <a:lnTo>
                    <a:pt x="8996" y="9373"/>
                  </a:lnTo>
                  <a:lnTo>
                    <a:pt x="8983" y="9411"/>
                  </a:lnTo>
                  <a:lnTo>
                    <a:pt x="8977" y="9487"/>
                  </a:lnTo>
                  <a:lnTo>
                    <a:pt x="8980" y="9525"/>
                  </a:lnTo>
                  <a:lnTo>
                    <a:pt x="8986" y="9596"/>
                  </a:lnTo>
                  <a:lnTo>
                    <a:pt x="8986" y="9628"/>
                  </a:lnTo>
                  <a:lnTo>
                    <a:pt x="8980" y="9661"/>
                  </a:lnTo>
                  <a:lnTo>
                    <a:pt x="8961" y="9721"/>
                  </a:lnTo>
                  <a:lnTo>
                    <a:pt x="8949" y="9759"/>
                  </a:lnTo>
                  <a:lnTo>
                    <a:pt x="8936" y="9781"/>
                  </a:lnTo>
                  <a:lnTo>
                    <a:pt x="8927" y="9791"/>
                  </a:lnTo>
                  <a:lnTo>
                    <a:pt x="8908" y="9802"/>
                  </a:lnTo>
                  <a:lnTo>
                    <a:pt x="8898" y="9819"/>
                  </a:lnTo>
                  <a:lnTo>
                    <a:pt x="8886" y="9846"/>
                  </a:lnTo>
                  <a:lnTo>
                    <a:pt x="8870" y="9873"/>
                  </a:lnTo>
                  <a:lnTo>
                    <a:pt x="8854" y="9895"/>
                  </a:lnTo>
                  <a:lnTo>
                    <a:pt x="8836" y="9900"/>
                  </a:lnTo>
                  <a:lnTo>
                    <a:pt x="8817" y="9911"/>
                  </a:lnTo>
                  <a:lnTo>
                    <a:pt x="8801" y="9917"/>
                  </a:lnTo>
                  <a:lnTo>
                    <a:pt x="8788" y="9922"/>
                  </a:lnTo>
                  <a:lnTo>
                    <a:pt x="8776" y="9938"/>
                  </a:lnTo>
                  <a:lnTo>
                    <a:pt x="8769" y="9965"/>
                  </a:lnTo>
                  <a:lnTo>
                    <a:pt x="8754" y="10042"/>
                  </a:lnTo>
                  <a:lnTo>
                    <a:pt x="8738" y="10091"/>
                  </a:lnTo>
                  <a:lnTo>
                    <a:pt x="8725" y="10118"/>
                  </a:lnTo>
                  <a:lnTo>
                    <a:pt x="8713" y="10129"/>
                  </a:lnTo>
                  <a:lnTo>
                    <a:pt x="8703" y="10139"/>
                  </a:lnTo>
                  <a:lnTo>
                    <a:pt x="8697" y="10145"/>
                  </a:lnTo>
                  <a:lnTo>
                    <a:pt x="8688" y="10161"/>
                  </a:lnTo>
                  <a:lnTo>
                    <a:pt x="8675" y="10237"/>
                  </a:lnTo>
                  <a:lnTo>
                    <a:pt x="8672" y="10248"/>
                  </a:lnTo>
                  <a:lnTo>
                    <a:pt x="8669" y="10264"/>
                  </a:lnTo>
                  <a:lnTo>
                    <a:pt x="8663" y="10313"/>
                  </a:lnTo>
                  <a:lnTo>
                    <a:pt x="8656" y="10373"/>
                  </a:lnTo>
                  <a:lnTo>
                    <a:pt x="8653" y="10390"/>
                  </a:lnTo>
                  <a:lnTo>
                    <a:pt x="8634" y="10422"/>
                  </a:lnTo>
                  <a:lnTo>
                    <a:pt x="8615" y="10460"/>
                  </a:lnTo>
                  <a:lnTo>
                    <a:pt x="8584" y="10515"/>
                  </a:lnTo>
                  <a:lnTo>
                    <a:pt x="8584" y="10520"/>
                  </a:lnTo>
                  <a:lnTo>
                    <a:pt x="8597" y="10520"/>
                  </a:lnTo>
                  <a:lnTo>
                    <a:pt x="8597" y="10525"/>
                  </a:lnTo>
                  <a:lnTo>
                    <a:pt x="8578" y="10591"/>
                  </a:lnTo>
                  <a:lnTo>
                    <a:pt x="8575" y="10618"/>
                  </a:lnTo>
                  <a:lnTo>
                    <a:pt x="8571" y="10650"/>
                  </a:lnTo>
                  <a:lnTo>
                    <a:pt x="8568" y="10678"/>
                  </a:lnTo>
                  <a:lnTo>
                    <a:pt x="8565" y="10694"/>
                  </a:lnTo>
                  <a:lnTo>
                    <a:pt x="8559" y="10705"/>
                  </a:lnTo>
                  <a:lnTo>
                    <a:pt x="8553" y="10710"/>
                  </a:lnTo>
                  <a:lnTo>
                    <a:pt x="8543" y="10721"/>
                  </a:lnTo>
                  <a:lnTo>
                    <a:pt x="8537" y="10732"/>
                  </a:lnTo>
                  <a:lnTo>
                    <a:pt x="8531" y="10754"/>
                  </a:lnTo>
                  <a:lnTo>
                    <a:pt x="8524" y="10781"/>
                  </a:lnTo>
                  <a:lnTo>
                    <a:pt x="8518" y="10846"/>
                  </a:lnTo>
                  <a:lnTo>
                    <a:pt x="8518" y="10911"/>
                  </a:lnTo>
                  <a:lnTo>
                    <a:pt x="8521" y="10917"/>
                  </a:lnTo>
                  <a:lnTo>
                    <a:pt x="8524" y="10917"/>
                  </a:lnTo>
                  <a:lnTo>
                    <a:pt x="8524" y="10911"/>
                  </a:lnTo>
                  <a:lnTo>
                    <a:pt x="8527" y="10906"/>
                  </a:lnTo>
                  <a:lnTo>
                    <a:pt x="8527" y="10890"/>
                  </a:lnTo>
                  <a:lnTo>
                    <a:pt x="8531" y="10879"/>
                  </a:lnTo>
                  <a:lnTo>
                    <a:pt x="8534" y="10873"/>
                  </a:lnTo>
                  <a:lnTo>
                    <a:pt x="8537" y="10873"/>
                  </a:lnTo>
                  <a:lnTo>
                    <a:pt x="8540" y="10879"/>
                  </a:lnTo>
                  <a:lnTo>
                    <a:pt x="8540" y="10890"/>
                  </a:lnTo>
                  <a:lnTo>
                    <a:pt x="8546" y="10933"/>
                  </a:lnTo>
                  <a:lnTo>
                    <a:pt x="8549" y="10939"/>
                  </a:lnTo>
                  <a:lnTo>
                    <a:pt x="8553" y="10939"/>
                  </a:lnTo>
                  <a:lnTo>
                    <a:pt x="8559" y="10933"/>
                  </a:lnTo>
                  <a:lnTo>
                    <a:pt x="8562" y="10939"/>
                  </a:lnTo>
                  <a:lnTo>
                    <a:pt x="8568" y="10960"/>
                  </a:lnTo>
                  <a:lnTo>
                    <a:pt x="8571" y="10993"/>
                  </a:lnTo>
                  <a:lnTo>
                    <a:pt x="8571" y="11053"/>
                  </a:lnTo>
                  <a:lnTo>
                    <a:pt x="8568" y="11069"/>
                  </a:lnTo>
                  <a:lnTo>
                    <a:pt x="8559" y="11091"/>
                  </a:lnTo>
                  <a:lnTo>
                    <a:pt x="8553" y="11107"/>
                  </a:lnTo>
                  <a:lnTo>
                    <a:pt x="8559" y="11118"/>
                  </a:lnTo>
                  <a:lnTo>
                    <a:pt x="8565" y="11134"/>
                  </a:lnTo>
                  <a:lnTo>
                    <a:pt x="8575" y="11156"/>
                  </a:lnTo>
                  <a:lnTo>
                    <a:pt x="8578" y="11183"/>
                  </a:lnTo>
                  <a:lnTo>
                    <a:pt x="8584" y="11221"/>
                  </a:lnTo>
                  <a:lnTo>
                    <a:pt x="8587" y="11259"/>
                  </a:lnTo>
                  <a:lnTo>
                    <a:pt x="8587" y="11297"/>
                  </a:lnTo>
                  <a:lnTo>
                    <a:pt x="8584" y="11341"/>
                  </a:lnTo>
                  <a:lnTo>
                    <a:pt x="8581" y="11379"/>
                  </a:lnTo>
                  <a:lnTo>
                    <a:pt x="8562" y="11477"/>
                  </a:lnTo>
                  <a:lnTo>
                    <a:pt x="8556" y="11531"/>
                  </a:lnTo>
                  <a:lnTo>
                    <a:pt x="8556" y="11575"/>
                  </a:lnTo>
                  <a:lnTo>
                    <a:pt x="8546" y="11629"/>
                  </a:lnTo>
                  <a:lnTo>
                    <a:pt x="8540" y="11656"/>
                  </a:lnTo>
                  <a:lnTo>
                    <a:pt x="8531" y="11683"/>
                  </a:lnTo>
                  <a:lnTo>
                    <a:pt x="8505" y="11716"/>
                  </a:lnTo>
                  <a:lnTo>
                    <a:pt x="8496" y="11727"/>
                  </a:lnTo>
                  <a:lnTo>
                    <a:pt x="8493" y="11738"/>
                  </a:lnTo>
                  <a:lnTo>
                    <a:pt x="8499" y="11743"/>
                  </a:lnTo>
                  <a:lnTo>
                    <a:pt x="8509" y="11738"/>
                  </a:lnTo>
                  <a:lnTo>
                    <a:pt x="8515" y="11743"/>
                  </a:lnTo>
                  <a:lnTo>
                    <a:pt x="8521" y="11754"/>
                  </a:lnTo>
                  <a:lnTo>
                    <a:pt x="8531" y="11792"/>
                  </a:lnTo>
                  <a:lnTo>
                    <a:pt x="8540" y="11847"/>
                  </a:lnTo>
                  <a:lnTo>
                    <a:pt x="8556" y="11901"/>
                  </a:lnTo>
                  <a:lnTo>
                    <a:pt x="8568" y="11912"/>
                  </a:lnTo>
                  <a:lnTo>
                    <a:pt x="8575" y="11912"/>
                  </a:lnTo>
                  <a:lnTo>
                    <a:pt x="8593" y="11906"/>
                  </a:lnTo>
                  <a:lnTo>
                    <a:pt x="8619" y="11901"/>
                  </a:lnTo>
                  <a:lnTo>
                    <a:pt x="8590" y="11912"/>
                  </a:lnTo>
                  <a:lnTo>
                    <a:pt x="8571" y="11923"/>
                  </a:lnTo>
                  <a:lnTo>
                    <a:pt x="8559" y="11928"/>
                  </a:lnTo>
                  <a:lnTo>
                    <a:pt x="8553" y="11923"/>
                  </a:lnTo>
                  <a:lnTo>
                    <a:pt x="8549" y="11917"/>
                  </a:lnTo>
                  <a:lnTo>
                    <a:pt x="8546" y="11906"/>
                  </a:lnTo>
                  <a:lnTo>
                    <a:pt x="8543" y="11906"/>
                  </a:lnTo>
                  <a:lnTo>
                    <a:pt x="8537" y="11912"/>
                  </a:lnTo>
                  <a:lnTo>
                    <a:pt x="8534" y="11934"/>
                  </a:lnTo>
                  <a:lnTo>
                    <a:pt x="8537" y="11955"/>
                  </a:lnTo>
                  <a:lnTo>
                    <a:pt x="8540" y="11982"/>
                  </a:lnTo>
                  <a:lnTo>
                    <a:pt x="8540" y="12004"/>
                  </a:lnTo>
                  <a:lnTo>
                    <a:pt x="8543" y="12015"/>
                  </a:lnTo>
                  <a:lnTo>
                    <a:pt x="8556" y="12004"/>
                  </a:lnTo>
                  <a:lnTo>
                    <a:pt x="8568" y="12015"/>
                  </a:lnTo>
                  <a:lnTo>
                    <a:pt x="8578" y="12015"/>
                  </a:lnTo>
                  <a:lnTo>
                    <a:pt x="8587" y="12010"/>
                  </a:lnTo>
                  <a:lnTo>
                    <a:pt x="8593" y="12015"/>
                  </a:lnTo>
                  <a:lnTo>
                    <a:pt x="8612" y="12026"/>
                  </a:lnTo>
                  <a:lnTo>
                    <a:pt x="8593" y="12031"/>
                  </a:lnTo>
                  <a:lnTo>
                    <a:pt x="8581" y="12031"/>
                  </a:lnTo>
                  <a:lnTo>
                    <a:pt x="8562" y="12026"/>
                  </a:lnTo>
                  <a:lnTo>
                    <a:pt x="8553" y="12021"/>
                  </a:lnTo>
                  <a:lnTo>
                    <a:pt x="8549" y="12021"/>
                  </a:lnTo>
                  <a:lnTo>
                    <a:pt x="8543" y="12031"/>
                  </a:lnTo>
                  <a:lnTo>
                    <a:pt x="8540" y="12042"/>
                  </a:lnTo>
                  <a:lnTo>
                    <a:pt x="8540" y="12048"/>
                  </a:lnTo>
                  <a:lnTo>
                    <a:pt x="8546" y="12053"/>
                  </a:lnTo>
                  <a:lnTo>
                    <a:pt x="8556" y="12069"/>
                  </a:lnTo>
                  <a:lnTo>
                    <a:pt x="8575" y="12069"/>
                  </a:lnTo>
                  <a:lnTo>
                    <a:pt x="8571" y="12080"/>
                  </a:lnTo>
                  <a:lnTo>
                    <a:pt x="8568" y="12102"/>
                  </a:lnTo>
                  <a:lnTo>
                    <a:pt x="8568" y="12108"/>
                  </a:lnTo>
                  <a:lnTo>
                    <a:pt x="8571" y="12113"/>
                  </a:lnTo>
                  <a:lnTo>
                    <a:pt x="8578" y="12113"/>
                  </a:lnTo>
                  <a:lnTo>
                    <a:pt x="8587" y="12108"/>
                  </a:lnTo>
                  <a:lnTo>
                    <a:pt x="8593" y="12108"/>
                  </a:lnTo>
                  <a:lnTo>
                    <a:pt x="8597" y="12113"/>
                  </a:lnTo>
                  <a:lnTo>
                    <a:pt x="8593" y="12129"/>
                  </a:lnTo>
                  <a:lnTo>
                    <a:pt x="8593" y="12146"/>
                  </a:lnTo>
                  <a:lnTo>
                    <a:pt x="8597" y="12146"/>
                  </a:lnTo>
                  <a:lnTo>
                    <a:pt x="8603" y="12135"/>
                  </a:lnTo>
                  <a:lnTo>
                    <a:pt x="8619" y="12118"/>
                  </a:lnTo>
                  <a:lnTo>
                    <a:pt x="8628" y="12113"/>
                  </a:lnTo>
                  <a:lnTo>
                    <a:pt x="8631" y="12113"/>
                  </a:lnTo>
                  <a:lnTo>
                    <a:pt x="8625" y="12124"/>
                  </a:lnTo>
                  <a:lnTo>
                    <a:pt x="8619" y="12129"/>
                  </a:lnTo>
                  <a:lnTo>
                    <a:pt x="8619" y="12146"/>
                  </a:lnTo>
                  <a:lnTo>
                    <a:pt x="8625" y="12156"/>
                  </a:lnTo>
                  <a:lnTo>
                    <a:pt x="8625" y="12167"/>
                  </a:lnTo>
                  <a:lnTo>
                    <a:pt x="8622" y="12173"/>
                  </a:lnTo>
                  <a:lnTo>
                    <a:pt x="8622" y="12189"/>
                  </a:lnTo>
                  <a:lnTo>
                    <a:pt x="8625" y="12189"/>
                  </a:lnTo>
                  <a:lnTo>
                    <a:pt x="8628" y="12200"/>
                  </a:lnTo>
                  <a:lnTo>
                    <a:pt x="8628" y="12211"/>
                  </a:lnTo>
                  <a:lnTo>
                    <a:pt x="8634" y="12211"/>
                  </a:lnTo>
                  <a:lnTo>
                    <a:pt x="8637" y="12222"/>
                  </a:lnTo>
                  <a:lnTo>
                    <a:pt x="8637" y="12233"/>
                  </a:lnTo>
                  <a:lnTo>
                    <a:pt x="8641" y="12233"/>
                  </a:lnTo>
                  <a:lnTo>
                    <a:pt x="8650" y="12211"/>
                  </a:lnTo>
                  <a:lnTo>
                    <a:pt x="8647" y="12233"/>
                  </a:lnTo>
                  <a:lnTo>
                    <a:pt x="8650" y="12243"/>
                  </a:lnTo>
                  <a:lnTo>
                    <a:pt x="8647" y="12254"/>
                  </a:lnTo>
                  <a:lnTo>
                    <a:pt x="8653" y="12265"/>
                  </a:lnTo>
                  <a:lnTo>
                    <a:pt x="8656" y="12260"/>
                  </a:lnTo>
                  <a:lnTo>
                    <a:pt x="8656" y="12249"/>
                  </a:lnTo>
                  <a:lnTo>
                    <a:pt x="8666" y="12233"/>
                  </a:lnTo>
                  <a:lnTo>
                    <a:pt x="8672" y="12227"/>
                  </a:lnTo>
                  <a:lnTo>
                    <a:pt x="8675" y="12233"/>
                  </a:lnTo>
                  <a:lnTo>
                    <a:pt x="8666" y="12249"/>
                  </a:lnTo>
                  <a:lnTo>
                    <a:pt x="8666" y="12254"/>
                  </a:lnTo>
                  <a:lnTo>
                    <a:pt x="8669" y="12265"/>
                  </a:lnTo>
                  <a:lnTo>
                    <a:pt x="8669" y="12271"/>
                  </a:lnTo>
                  <a:lnTo>
                    <a:pt x="8672" y="12276"/>
                  </a:lnTo>
                  <a:lnTo>
                    <a:pt x="8681" y="12260"/>
                  </a:lnTo>
                  <a:lnTo>
                    <a:pt x="8678" y="12281"/>
                  </a:lnTo>
                  <a:lnTo>
                    <a:pt x="8678" y="12309"/>
                  </a:lnTo>
                  <a:lnTo>
                    <a:pt x="8681" y="12309"/>
                  </a:lnTo>
                  <a:lnTo>
                    <a:pt x="8681" y="12325"/>
                  </a:lnTo>
                  <a:lnTo>
                    <a:pt x="8694" y="12347"/>
                  </a:lnTo>
                  <a:lnTo>
                    <a:pt x="8703" y="12352"/>
                  </a:lnTo>
                  <a:lnTo>
                    <a:pt x="8713" y="12363"/>
                  </a:lnTo>
                  <a:lnTo>
                    <a:pt x="8722" y="12379"/>
                  </a:lnTo>
                  <a:lnTo>
                    <a:pt x="8735" y="12385"/>
                  </a:lnTo>
                  <a:lnTo>
                    <a:pt x="8744" y="12401"/>
                  </a:lnTo>
                  <a:lnTo>
                    <a:pt x="8741" y="12407"/>
                  </a:lnTo>
                  <a:lnTo>
                    <a:pt x="8738" y="12417"/>
                  </a:lnTo>
                  <a:lnTo>
                    <a:pt x="8738" y="12439"/>
                  </a:lnTo>
                  <a:lnTo>
                    <a:pt x="8747" y="12445"/>
                  </a:lnTo>
                  <a:lnTo>
                    <a:pt x="8754" y="12455"/>
                  </a:lnTo>
                  <a:lnTo>
                    <a:pt x="8754" y="12461"/>
                  </a:lnTo>
                  <a:lnTo>
                    <a:pt x="8760" y="12472"/>
                  </a:lnTo>
                  <a:lnTo>
                    <a:pt x="8763" y="12483"/>
                  </a:lnTo>
                  <a:lnTo>
                    <a:pt x="8760" y="12488"/>
                  </a:lnTo>
                  <a:lnTo>
                    <a:pt x="8760" y="12494"/>
                  </a:lnTo>
                  <a:lnTo>
                    <a:pt x="8769" y="12515"/>
                  </a:lnTo>
                  <a:lnTo>
                    <a:pt x="8769" y="12521"/>
                  </a:lnTo>
                  <a:lnTo>
                    <a:pt x="8763" y="12526"/>
                  </a:lnTo>
                  <a:lnTo>
                    <a:pt x="8763" y="12537"/>
                  </a:lnTo>
                  <a:lnTo>
                    <a:pt x="8766" y="12553"/>
                  </a:lnTo>
                  <a:lnTo>
                    <a:pt x="8769" y="12553"/>
                  </a:lnTo>
                  <a:lnTo>
                    <a:pt x="8776" y="12548"/>
                  </a:lnTo>
                  <a:lnTo>
                    <a:pt x="8785" y="12559"/>
                  </a:lnTo>
                  <a:lnTo>
                    <a:pt x="8779" y="12570"/>
                  </a:lnTo>
                  <a:lnTo>
                    <a:pt x="8760" y="12570"/>
                  </a:lnTo>
                  <a:lnTo>
                    <a:pt x="8760" y="12581"/>
                  </a:lnTo>
                  <a:lnTo>
                    <a:pt x="8769" y="12602"/>
                  </a:lnTo>
                  <a:lnTo>
                    <a:pt x="8776" y="12608"/>
                  </a:lnTo>
                  <a:lnTo>
                    <a:pt x="8779" y="12608"/>
                  </a:lnTo>
                  <a:lnTo>
                    <a:pt x="8785" y="12619"/>
                  </a:lnTo>
                  <a:lnTo>
                    <a:pt x="8785" y="12635"/>
                  </a:lnTo>
                  <a:lnTo>
                    <a:pt x="8782" y="12640"/>
                  </a:lnTo>
                  <a:lnTo>
                    <a:pt x="8779" y="12640"/>
                  </a:lnTo>
                  <a:lnTo>
                    <a:pt x="8782" y="12651"/>
                  </a:lnTo>
                  <a:lnTo>
                    <a:pt x="8785" y="12657"/>
                  </a:lnTo>
                  <a:lnTo>
                    <a:pt x="8804" y="12668"/>
                  </a:lnTo>
                  <a:lnTo>
                    <a:pt x="8810" y="12684"/>
                  </a:lnTo>
                  <a:lnTo>
                    <a:pt x="8814" y="12689"/>
                  </a:lnTo>
                  <a:lnTo>
                    <a:pt x="8814" y="12695"/>
                  </a:lnTo>
                  <a:lnTo>
                    <a:pt x="8810" y="12700"/>
                  </a:lnTo>
                  <a:lnTo>
                    <a:pt x="8810" y="12711"/>
                  </a:lnTo>
                  <a:lnTo>
                    <a:pt x="8820" y="12722"/>
                  </a:lnTo>
                  <a:lnTo>
                    <a:pt x="8851" y="12744"/>
                  </a:lnTo>
                  <a:lnTo>
                    <a:pt x="8864" y="12760"/>
                  </a:lnTo>
                  <a:lnTo>
                    <a:pt x="8873" y="12776"/>
                  </a:lnTo>
                  <a:lnTo>
                    <a:pt x="8880" y="12793"/>
                  </a:lnTo>
                  <a:lnTo>
                    <a:pt x="8889" y="12803"/>
                  </a:lnTo>
                  <a:lnTo>
                    <a:pt x="8914" y="12836"/>
                  </a:lnTo>
                  <a:lnTo>
                    <a:pt x="8920" y="12841"/>
                  </a:lnTo>
                  <a:lnTo>
                    <a:pt x="8920" y="12852"/>
                  </a:lnTo>
                  <a:lnTo>
                    <a:pt x="8924" y="12863"/>
                  </a:lnTo>
                  <a:lnTo>
                    <a:pt x="8927" y="12869"/>
                  </a:lnTo>
                  <a:lnTo>
                    <a:pt x="8936" y="12880"/>
                  </a:lnTo>
                  <a:lnTo>
                    <a:pt x="8955" y="12896"/>
                  </a:lnTo>
                  <a:lnTo>
                    <a:pt x="8968" y="12918"/>
                  </a:lnTo>
                  <a:lnTo>
                    <a:pt x="8980" y="12945"/>
                  </a:lnTo>
                  <a:lnTo>
                    <a:pt x="9008" y="12999"/>
                  </a:lnTo>
                  <a:lnTo>
                    <a:pt x="9040" y="13043"/>
                  </a:lnTo>
                  <a:lnTo>
                    <a:pt x="9065" y="13075"/>
                  </a:lnTo>
                  <a:lnTo>
                    <a:pt x="9090" y="13092"/>
                  </a:lnTo>
                  <a:lnTo>
                    <a:pt x="9106" y="13102"/>
                  </a:lnTo>
                  <a:lnTo>
                    <a:pt x="9109" y="13113"/>
                  </a:lnTo>
                  <a:lnTo>
                    <a:pt x="9115" y="13119"/>
                  </a:lnTo>
                  <a:lnTo>
                    <a:pt x="9128" y="13119"/>
                  </a:lnTo>
                  <a:lnTo>
                    <a:pt x="9140" y="13108"/>
                  </a:lnTo>
                  <a:lnTo>
                    <a:pt x="9156" y="13086"/>
                  </a:lnTo>
                  <a:lnTo>
                    <a:pt x="9178" y="13059"/>
                  </a:lnTo>
                  <a:lnTo>
                    <a:pt x="9197" y="13043"/>
                  </a:lnTo>
                  <a:lnTo>
                    <a:pt x="9219" y="13032"/>
                  </a:lnTo>
                  <a:lnTo>
                    <a:pt x="9260" y="13015"/>
                  </a:lnTo>
                  <a:lnTo>
                    <a:pt x="9304" y="13015"/>
                  </a:lnTo>
                  <a:lnTo>
                    <a:pt x="9326" y="13010"/>
                  </a:lnTo>
                  <a:lnTo>
                    <a:pt x="9342" y="12999"/>
                  </a:lnTo>
                  <a:lnTo>
                    <a:pt x="9364" y="13010"/>
                  </a:lnTo>
                  <a:lnTo>
                    <a:pt x="9392" y="13010"/>
                  </a:lnTo>
                  <a:lnTo>
                    <a:pt x="9398" y="13005"/>
                  </a:lnTo>
                  <a:lnTo>
                    <a:pt x="9404" y="13005"/>
                  </a:lnTo>
                  <a:lnTo>
                    <a:pt x="9420" y="13010"/>
                  </a:lnTo>
                  <a:lnTo>
                    <a:pt x="9423" y="13015"/>
                  </a:lnTo>
                  <a:lnTo>
                    <a:pt x="9420" y="13015"/>
                  </a:lnTo>
                  <a:lnTo>
                    <a:pt x="9408" y="13021"/>
                  </a:lnTo>
                  <a:lnTo>
                    <a:pt x="9398" y="13021"/>
                  </a:lnTo>
                  <a:lnTo>
                    <a:pt x="9401" y="13026"/>
                  </a:lnTo>
                  <a:lnTo>
                    <a:pt x="9430" y="13037"/>
                  </a:lnTo>
                  <a:lnTo>
                    <a:pt x="9445" y="13048"/>
                  </a:lnTo>
                  <a:lnTo>
                    <a:pt x="9464" y="13059"/>
                  </a:lnTo>
                  <a:lnTo>
                    <a:pt x="9470" y="13064"/>
                  </a:lnTo>
                  <a:lnTo>
                    <a:pt x="9477" y="13064"/>
                  </a:lnTo>
                  <a:lnTo>
                    <a:pt x="9492" y="13048"/>
                  </a:lnTo>
                  <a:lnTo>
                    <a:pt x="9511" y="13021"/>
                  </a:lnTo>
                  <a:lnTo>
                    <a:pt x="9524" y="13010"/>
                  </a:lnTo>
                  <a:lnTo>
                    <a:pt x="9536" y="13005"/>
                  </a:lnTo>
                  <a:lnTo>
                    <a:pt x="9552" y="12999"/>
                  </a:lnTo>
                  <a:lnTo>
                    <a:pt x="9590" y="12956"/>
                  </a:lnTo>
                  <a:lnTo>
                    <a:pt x="9602" y="12945"/>
                  </a:lnTo>
                  <a:lnTo>
                    <a:pt x="9618" y="12934"/>
                  </a:lnTo>
                  <a:lnTo>
                    <a:pt x="9640" y="12928"/>
                  </a:lnTo>
                  <a:lnTo>
                    <a:pt x="9659" y="12923"/>
                  </a:lnTo>
                  <a:lnTo>
                    <a:pt x="9665" y="12918"/>
                  </a:lnTo>
                  <a:lnTo>
                    <a:pt x="9668" y="12912"/>
                  </a:lnTo>
                  <a:lnTo>
                    <a:pt x="9668" y="12901"/>
                  </a:lnTo>
                  <a:lnTo>
                    <a:pt x="9678" y="12885"/>
                  </a:lnTo>
                  <a:lnTo>
                    <a:pt x="9687" y="12874"/>
                  </a:lnTo>
                  <a:lnTo>
                    <a:pt x="9709" y="12863"/>
                  </a:lnTo>
                  <a:lnTo>
                    <a:pt x="9747" y="12858"/>
                  </a:lnTo>
                  <a:lnTo>
                    <a:pt x="9772" y="12852"/>
                  </a:lnTo>
                  <a:lnTo>
                    <a:pt x="9800" y="12847"/>
                  </a:lnTo>
                  <a:lnTo>
                    <a:pt x="9810" y="12847"/>
                  </a:lnTo>
                  <a:lnTo>
                    <a:pt x="9819" y="12831"/>
                  </a:lnTo>
                  <a:lnTo>
                    <a:pt x="9822" y="12836"/>
                  </a:lnTo>
                  <a:lnTo>
                    <a:pt x="9829" y="12841"/>
                  </a:lnTo>
                  <a:lnTo>
                    <a:pt x="9844" y="12847"/>
                  </a:lnTo>
                  <a:lnTo>
                    <a:pt x="9866" y="12847"/>
                  </a:lnTo>
                  <a:lnTo>
                    <a:pt x="9885" y="12858"/>
                  </a:lnTo>
                  <a:lnTo>
                    <a:pt x="9892" y="12869"/>
                  </a:lnTo>
                  <a:lnTo>
                    <a:pt x="9901" y="12880"/>
                  </a:lnTo>
                  <a:lnTo>
                    <a:pt x="9923" y="12928"/>
                  </a:lnTo>
                  <a:lnTo>
                    <a:pt x="9932" y="12972"/>
                  </a:lnTo>
                  <a:lnTo>
                    <a:pt x="9945" y="13037"/>
                  </a:lnTo>
                  <a:lnTo>
                    <a:pt x="9954" y="13070"/>
                  </a:lnTo>
                  <a:lnTo>
                    <a:pt x="9964" y="13097"/>
                  </a:lnTo>
                  <a:lnTo>
                    <a:pt x="9976" y="13119"/>
                  </a:lnTo>
                  <a:lnTo>
                    <a:pt x="9983" y="13119"/>
                  </a:lnTo>
                  <a:lnTo>
                    <a:pt x="9992" y="13124"/>
                  </a:lnTo>
                  <a:lnTo>
                    <a:pt x="10027" y="13124"/>
                  </a:lnTo>
                  <a:lnTo>
                    <a:pt x="10039" y="13119"/>
                  </a:lnTo>
                  <a:lnTo>
                    <a:pt x="10049" y="13108"/>
                  </a:lnTo>
                  <a:lnTo>
                    <a:pt x="10052" y="13102"/>
                  </a:lnTo>
                  <a:lnTo>
                    <a:pt x="10055" y="13092"/>
                  </a:lnTo>
                  <a:lnTo>
                    <a:pt x="10055" y="13086"/>
                  </a:lnTo>
                  <a:lnTo>
                    <a:pt x="10052" y="13075"/>
                  </a:lnTo>
                  <a:lnTo>
                    <a:pt x="10061" y="13086"/>
                  </a:lnTo>
                  <a:lnTo>
                    <a:pt x="10068" y="13092"/>
                  </a:lnTo>
                  <a:lnTo>
                    <a:pt x="10080" y="13097"/>
                  </a:lnTo>
                  <a:lnTo>
                    <a:pt x="10108" y="13097"/>
                  </a:lnTo>
                  <a:lnTo>
                    <a:pt x="10121" y="13092"/>
                  </a:lnTo>
                  <a:lnTo>
                    <a:pt x="10127" y="13081"/>
                  </a:lnTo>
                  <a:lnTo>
                    <a:pt x="10131" y="13070"/>
                  </a:lnTo>
                  <a:lnTo>
                    <a:pt x="10131" y="13064"/>
                  </a:lnTo>
                  <a:lnTo>
                    <a:pt x="10121" y="13037"/>
                  </a:lnTo>
                  <a:lnTo>
                    <a:pt x="10140" y="13064"/>
                  </a:lnTo>
                  <a:lnTo>
                    <a:pt x="10140" y="13086"/>
                  </a:lnTo>
                  <a:lnTo>
                    <a:pt x="10143" y="13097"/>
                  </a:lnTo>
                  <a:lnTo>
                    <a:pt x="10153" y="13097"/>
                  </a:lnTo>
                  <a:lnTo>
                    <a:pt x="10159" y="13092"/>
                  </a:lnTo>
                  <a:lnTo>
                    <a:pt x="10162" y="13092"/>
                  </a:lnTo>
                  <a:lnTo>
                    <a:pt x="10165" y="13108"/>
                  </a:lnTo>
                  <a:lnTo>
                    <a:pt x="10168" y="13146"/>
                  </a:lnTo>
                  <a:lnTo>
                    <a:pt x="10175" y="13157"/>
                  </a:lnTo>
                  <a:lnTo>
                    <a:pt x="10193" y="13173"/>
                  </a:lnTo>
                  <a:lnTo>
                    <a:pt x="10197" y="13168"/>
                  </a:lnTo>
                  <a:lnTo>
                    <a:pt x="10203" y="13162"/>
                  </a:lnTo>
                  <a:lnTo>
                    <a:pt x="10206" y="13151"/>
                  </a:lnTo>
                  <a:lnTo>
                    <a:pt x="10212" y="13157"/>
                  </a:lnTo>
                  <a:lnTo>
                    <a:pt x="10215" y="13168"/>
                  </a:lnTo>
                  <a:lnTo>
                    <a:pt x="10215" y="13173"/>
                  </a:lnTo>
                  <a:lnTo>
                    <a:pt x="10212" y="13184"/>
                  </a:lnTo>
                  <a:lnTo>
                    <a:pt x="10206" y="13189"/>
                  </a:lnTo>
                  <a:lnTo>
                    <a:pt x="10206" y="13200"/>
                  </a:lnTo>
                  <a:lnTo>
                    <a:pt x="10215" y="13217"/>
                  </a:lnTo>
                  <a:lnTo>
                    <a:pt x="10215" y="13227"/>
                  </a:lnTo>
                  <a:lnTo>
                    <a:pt x="10222" y="13249"/>
                  </a:lnTo>
                  <a:lnTo>
                    <a:pt x="10228" y="13282"/>
                  </a:lnTo>
                  <a:lnTo>
                    <a:pt x="10228" y="13314"/>
                  </a:lnTo>
                  <a:lnTo>
                    <a:pt x="10222" y="13347"/>
                  </a:lnTo>
                  <a:lnTo>
                    <a:pt x="10222" y="13418"/>
                  </a:lnTo>
                  <a:lnTo>
                    <a:pt x="10219" y="13445"/>
                  </a:lnTo>
                  <a:lnTo>
                    <a:pt x="10212" y="13467"/>
                  </a:lnTo>
                  <a:lnTo>
                    <a:pt x="10206" y="13483"/>
                  </a:lnTo>
                  <a:lnTo>
                    <a:pt x="10197" y="13510"/>
                  </a:lnTo>
                  <a:lnTo>
                    <a:pt x="10193" y="13521"/>
                  </a:lnTo>
                  <a:lnTo>
                    <a:pt x="10193" y="13543"/>
                  </a:lnTo>
                  <a:lnTo>
                    <a:pt x="10197" y="13548"/>
                  </a:lnTo>
                  <a:lnTo>
                    <a:pt x="10209" y="13548"/>
                  </a:lnTo>
                  <a:lnTo>
                    <a:pt x="10209" y="13559"/>
                  </a:lnTo>
                  <a:lnTo>
                    <a:pt x="10206" y="13575"/>
                  </a:lnTo>
                  <a:lnTo>
                    <a:pt x="10212" y="13597"/>
                  </a:lnTo>
                  <a:lnTo>
                    <a:pt x="10209" y="13608"/>
                  </a:lnTo>
                  <a:lnTo>
                    <a:pt x="10206" y="13608"/>
                  </a:lnTo>
                  <a:lnTo>
                    <a:pt x="10203" y="13603"/>
                  </a:lnTo>
                  <a:lnTo>
                    <a:pt x="10200" y="13603"/>
                  </a:lnTo>
                  <a:lnTo>
                    <a:pt x="10193" y="13608"/>
                  </a:lnTo>
                  <a:lnTo>
                    <a:pt x="10193" y="13630"/>
                  </a:lnTo>
                  <a:lnTo>
                    <a:pt x="10200" y="13641"/>
                  </a:lnTo>
                  <a:lnTo>
                    <a:pt x="10215" y="13657"/>
                  </a:lnTo>
                  <a:lnTo>
                    <a:pt x="10231" y="13662"/>
                  </a:lnTo>
                  <a:lnTo>
                    <a:pt x="10237" y="13668"/>
                  </a:lnTo>
                  <a:lnTo>
                    <a:pt x="10241" y="13673"/>
                  </a:lnTo>
                  <a:lnTo>
                    <a:pt x="10234" y="13684"/>
                  </a:lnTo>
                  <a:lnTo>
                    <a:pt x="10212" y="13684"/>
                  </a:lnTo>
                  <a:lnTo>
                    <a:pt x="10206" y="13673"/>
                  </a:lnTo>
                  <a:lnTo>
                    <a:pt x="10197" y="13652"/>
                  </a:lnTo>
                  <a:lnTo>
                    <a:pt x="10190" y="13652"/>
                  </a:lnTo>
                  <a:lnTo>
                    <a:pt x="10190" y="13733"/>
                  </a:lnTo>
                  <a:lnTo>
                    <a:pt x="10184" y="13771"/>
                  </a:lnTo>
                  <a:lnTo>
                    <a:pt x="10175" y="13787"/>
                  </a:lnTo>
                  <a:lnTo>
                    <a:pt x="10168" y="13787"/>
                  </a:lnTo>
                  <a:lnTo>
                    <a:pt x="10162" y="13782"/>
                  </a:lnTo>
                  <a:lnTo>
                    <a:pt x="10153" y="13771"/>
                  </a:lnTo>
                  <a:lnTo>
                    <a:pt x="10153" y="13777"/>
                  </a:lnTo>
                  <a:lnTo>
                    <a:pt x="10156" y="13798"/>
                  </a:lnTo>
                  <a:lnTo>
                    <a:pt x="10165" y="13842"/>
                  </a:lnTo>
                  <a:lnTo>
                    <a:pt x="10184" y="13918"/>
                  </a:lnTo>
                  <a:lnTo>
                    <a:pt x="10190" y="13945"/>
                  </a:lnTo>
                  <a:lnTo>
                    <a:pt x="10197" y="13961"/>
                  </a:lnTo>
                  <a:lnTo>
                    <a:pt x="10206" y="13983"/>
                  </a:lnTo>
                  <a:lnTo>
                    <a:pt x="10212" y="14005"/>
                  </a:lnTo>
                  <a:lnTo>
                    <a:pt x="10222" y="14032"/>
                  </a:lnTo>
                  <a:lnTo>
                    <a:pt x="10237" y="14065"/>
                  </a:lnTo>
                  <a:lnTo>
                    <a:pt x="10272" y="14130"/>
                  </a:lnTo>
                  <a:lnTo>
                    <a:pt x="10285" y="14157"/>
                  </a:lnTo>
                  <a:lnTo>
                    <a:pt x="10288" y="14173"/>
                  </a:lnTo>
                  <a:lnTo>
                    <a:pt x="10303" y="14201"/>
                  </a:lnTo>
                  <a:lnTo>
                    <a:pt x="10335" y="14266"/>
                  </a:lnTo>
                  <a:lnTo>
                    <a:pt x="10344" y="14288"/>
                  </a:lnTo>
                  <a:lnTo>
                    <a:pt x="10347" y="14309"/>
                  </a:lnTo>
                  <a:lnTo>
                    <a:pt x="10354" y="14337"/>
                  </a:lnTo>
                  <a:lnTo>
                    <a:pt x="10363" y="14358"/>
                  </a:lnTo>
                  <a:lnTo>
                    <a:pt x="10373" y="14386"/>
                  </a:lnTo>
                  <a:lnTo>
                    <a:pt x="10373" y="14413"/>
                  </a:lnTo>
                  <a:lnTo>
                    <a:pt x="10369" y="14434"/>
                  </a:lnTo>
                  <a:lnTo>
                    <a:pt x="10369" y="14445"/>
                  </a:lnTo>
                  <a:lnTo>
                    <a:pt x="10373" y="14445"/>
                  </a:lnTo>
                  <a:lnTo>
                    <a:pt x="10376" y="14456"/>
                  </a:lnTo>
                  <a:lnTo>
                    <a:pt x="10382" y="14472"/>
                  </a:lnTo>
                  <a:lnTo>
                    <a:pt x="10385" y="14472"/>
                  </a:lnTo>
                  <a:lnTo>
                    <a:pt x="10413" y="14456"/>
                  </a:lnTo>
                  <a:lnTo>
                    <a:pt x="10420" y="14451"/>
                  </a:lnTo>
                  <a:lnTo>
                    <a:pt x="10432" y="14456"/>
                  </a:lnTo>
                  <a:lnTo>
                    <a:pt x="10420" y="14472"/>
                  </a:lnTo>
                  <a:lnTo>
                    <a:pt x="10410" y="14483"/>
                  </a:lnTo>
                  <a:lnTo>
                    <a:pt x="10391" y="14489"/>
                  </a:lnTo>
                  <a:lnTo>
                    <a:pt x="10382" y="14494"/>
                  </a:lnTo>
                  <a:lnTo>
                    <a:pt x="10379" y="14500"/>
                  </a:lnTo>
                  <a:lnTo>
                    <a:pt x="10382" y="14505"/>
                  </a:lnTo>
                  <a:lnTo>
                    <a:pt x="10398" y="14565"/>
                  </a:lnTo>
                  <a:lnTo>
                    <a:pt x="10420" y="14663"/>
                  </a:lnTo>
                  <a:lnTo>
                    <a:pt x="10432" y="14723"/>
                  </a:lnTo>
                  <a:lnTo>
                    <a:pt x="10439" y="14772"/>
                  </a:lnTo>
                  <a:lnTo>
                    <a:pt x="10439" y="14831"/>
                  </a:lnTo>
                  <a:lnTo>
                    <a:pt x="10432" y="14842"/>
                  </a:lnTo>
                  <a:lnTo>
                    <a:pt x="10426" y="14869"/>
                  </a:lnTo>
                  <a:lnTo>
                    <a:pt x="10426" y="14897"/>
                  </a:lnTo>
                  <a:lnTo>
                    <a:pt x="10429" y="14924"/>
                  </a:lnTo>
                  <a:lnTo>
                    <a:pt x="10432" y="14956"/>
                  </a:lnTo>
                  <a:lnTo>
                    <a:pt x="10451" y="15022"/>
                  </a:lnTo>
                  <a:lnTo>
                    <a:pt x="10467" y="15092"/>
                  </a:lnTo>
                  <a:lnTo>
                    <a:pt x="10473" y="15125"/>
                  </a:lnTo>
                  <a:lnTo>
                    <a:pt x="10479" y="15201"/>
                  </a:lnTo>
                  <a:lnTo>
                    <a:pt x="10476" y="15239"/>
                  </a:lnTo>
                  <a:lnTo>
                    <a:pt x="10473" y="15272"/>
                  </a:lnTo>
                  <a:lnTo>
                    <a:pt x="10454" y="15337"/>
                  </a:lnTo>
                  <a:lnTo>
                    <a:pt x="10439" y="15359"/>
                  </a:lnTo>
                  <a:lnTo>
                    <a:pt x="10426" y="15380"/>
                  </a:lnTo>
                  <a:lnTo>
                    <a:pt x="10407" y="15424"/>
                  </a:lnTo>
                  <a:lnTo>
                    <a:pt x="10388" y="15505"/>
                  </a:lnTo>
                  <a:lnTo>
                    <a:pt x="10382" y="15560"/>
                  </a:lnTo>
                  <a:lnTo>
                    <a:pt x="10373" y="15669"/>
                  </a:lnTo>
                  <a:lnTo>
                    <a:pt x="10369" y="15717"/>
                  </a:lnTo>
                  <a:lnTo>
                    <a:pt x="10351" y="15783"/>
                  </a:lnTo>
                  <a:lnTo>
                    <a:pt x="10344" y="15810"/>
                  </a:lnTo>
                  <a:lnTo>
                    <a:pt x="10344" y="15864"/>
                  </a:lnTo>
                  <a:lnTo>
                    <a:pt x="10347" y="15913"/>
                  </a:lnTo>
                  <a:lnTo>
                    <a:pt x="10347" y="15951"/>
                  </a:lnTo>
                  <a:lnTo>
                    <a:pt x="10344" y="15989"/>
                  </a:lnTo>
                  <a:lnTo>
                    <a:pt x="10341" y="16017"/>
                  </a:lnTo>
                  <a:lnTo>
                    <a:pt x="10344" y="16038"/>
                  </a:lnTo>
                  <a:lnTo>
                    <a:pt x="10351" y="16093"/>
                  </a:lnTo>
                  <a:lnTo>
                    <a:pt x="10363" y="16142"/>
                  </a:lnTo>
                  <a:lnTo>
                    <a:pt x="10379" y="16201"/>
                  </a:lnTo>
                  <a:lnTo>
                    <a:pt x="10417" y="16321"/>
                  </a:lnTo>
                  <a:lnTo>
                    <a:pt x="10432" y="16392"/>
                  </a:lnTo>
                  <a:lnTo>
                    <a:pt x="10445" y="16473"/>
                  </a:lnTo>
                  <a:lnTo>
                    <a:pt x="10457" y="16538"/>
                  </a:lnTo>
                  <a:lnTo>
                    <a:pt x="10473" y="16587"/>
                  </a:lnTo>
                  <a:lnTo>
                    <a:pt x="10486" y="16615"/>
                  </a:lnTo>
                  <a:lnTo>
                    <a:pt x="10501" y="16642"/>
                  </a:lnTo>
                  <a:lnTo>
                    <a:pt x="10511" y="16669"/>
                  </a:lnTo>
                  <a:lnTo>
                    <a:pt x="10517" y="16702"/>
                  </a:lnTo>
                  <a:lnTo>
                    <a:pt x="10517" y="16756"/>
                  </a:lnTo>
                  <a:lnTo>
                    <a:pt x="10514" y="16837"/>
                  </a:lnTo>
                  <a:lnTo>
                    <a:pt x="10511" y="16876"/>
                  </a:lnTo>
                  <a:lnTo>
                    <a:pt x="10514" y="16924"/>
                  </a:lnTo>
                  <a:lnTo>
                    <a:pt x="10527" y="17033"/>
                  </a:lnTo>
                  <a:lnTo>
                    <a:pt x="10542" y="17158"/>
                  </a:lnTo>
                  <a:lnTo>
                    <a:pt x="10549" y="17218"/>
                  </a:lnTo>
                  <a:lnTo>
                    <a:pt x="10552" y="17278"/>
                  </a:lnTo>
                  <a:lnTo>
                    <a:pt x="10558" y="17332"/>
                  </a:lnTo>
                  <a:lnTo>
                    <a:pt x="10564" y="17381"/>
                  </a:lnTo>
                  <a:lnTo>
                    <a:pt x="10589" y="17457"/>
                  </a:lnTo>
                  <a:lnTo>
                    <a:pt x="10605" y="17484"/>
                  </a:lnTo>
                  <a:lnTo>
                    <a:pt x="10618" y="17512"/>
                  </a:lnTo>
                  <a:lnTo>
                    <a:pt x="10643" y="17550"/>
                  </a:lnTo>
                  <a:lnTo>
                    <a:pt x="10659" y="17588"/>
                  </a:lnTo>
                  <a:lnTo>
                    <a:pt x="10668" y="17626"/>
                  </a:lnTo>
                  <a:lnTo>
                    <a:pt x="10674" y="17664"/>
                  </a:lnTo>
                  <a:lnTo>
                    <a:pt x="10687" y="17751"/>
                  </a:lnTo>
                  <a:lnTo>
                    <a:pt x="10696" y="17800"/>
                  </a:lnTo>
                  <a:lnTo>
                    <a:pt x="10712" y="17854"/>
                  </a:lnTo>
                  <a:lnTo>
                    <a:pt x="10734" y="17919"/>
                  </a:lnTo>
                  <a:lnTo>
                    <a:pt x="10750" y="17974"/>
                  </a:lnTo>
                  <a:lnTo>
                    <a:pt x="10762" y="18023"/>
                  </a:lnTo>
                  <a:lnTo>
                    <a:pt x="10765" y="18061"/>
                  </a:lnTo>
                  <a:lnTo>
                    <a:pt x="10765" y="18093"/>
                  </a:lnTo>
                  <a:lnTo>
                    <a:pt x="10759" y="18121"/>
                  </a:lnTo>
                  <a:lnTo>
                    <a:pt x="10756" y="18137"/>
                  </a:lnTo>
                  <a:lnTo>
                    <a:pt x="10750" y="18142"/>
                  </a:lnTo>
                  <a:lnTo>
                    <a:pt x="10743" y="18142"/>
                  </a:lnTo>
                  <a:lnTo>
                    <a:pt x="10740" y="18137"/>
                  </a:lnTo>
                  <a:lnTo>
                    <a:pt x="10737" y="18137"/>
                  </a:lnTo>
                  <a:lnTo>
                    <a:pt x="10731" y="18148"/>
                  </a:lnTo>
                  <a:lnTo>
                    <a:pt x="10731" y="18164"/>
                  </a:lnTo>
                  <a:lnTo>
                    <a:pt x="10734" y="18175"/>
                  </a:lnTo>
                  <a:lnTo>
                    <a:pt x="10737" y="18197"/>
                  </a:lnTo>
                  <a:lnTo>
                    <a:pt x="10743" y="18213"/>
                  </a:lnTo>
                  <a:lnTo>
                    <a:pt x="10759" y="18251"/>
                  </a:lnTo>
                  <a:lnTo>
                    <a:pt x="10765" y="18273"/>
                  </a:lnTo>
                  <a:lnTo>
                    <a:pt x="10769" y="18294"/>
                  </a:lnTo>
                  <a:lnTo>
                    <a:pt x="10762" y="18305"/>
                  </a:lnTo>
                  <a:lnTo>
                    <a:pt x="10759" y="18316"/>
                  </a:lnTo>
                  <a:lnTo>
                    <a:pt x="10759" y="18327"/>
                  </a:lnTo>
                  <a:lnTo>
                    <a:pt x="10762" y="18354"/>
                  </a:lnTo>
                  <a:lnTo>
                    <a:pt x="10765" y="18371"/>
                  </a:lnTo>
                  <a:lnTo>
                    <a:pt x="10772" y="18360"/>
                  </a:lnTo>
                  <a:lnTo>
                    <a:pt x="10772" y="18349"/>
                  </a:lnTo>
                  <a:lnTo>
                    <a:pt x="10775" y="18338"/>
                  </a:lnTo>
                  <a:lnTo>
                    <a:pt x="10778" y="18333"/>
                  </a:lnTo>
                  <a:lnTo>
                    <a:pt x="10787" y="18333"/>
                  </a:lnTo>
                  <a:lnTo>
                    <a:pt x="10794" y="18343"/>
                  </a:lnTo>
                  <a:lnTo>
                    <a:pt x="10794" y="18354"/>
                  </a:lnTo>
                  <a:lnTo>
                    <a:pt x="10797" y="18371"/>
                  </a:lnTo>
                  <a:lnTo>
                    <a:pt x="10797" y="18376"/>
                  </a:lnTo>
                  <a:lnTo>
                    <a:pt x="10806" y="18376"/>
                  </a:lnTo>
                  <a:lnTo>
                    <a:pt x="10816" y="18381"/>
                  </a:lnTo>
                  <a:lnTo>
                    <a:pt x="10819" y="18387"/>
                  </a:lnTo>
                  <a:lnTo>
                    <a:pt x="10822" y="18398"/>
                  </a:lnTo>
                  <a:lnTo>
                    <a:pt x="10825" y="18414"/>
                  </a:lnTo>
                  <a:lnTo>
                    <a:pt x="10828" y="18420"/>
                  </a:lnTo>
                  <a:lnTo>
                    <a:pt x="10835" y="18420"/>
                  </a:lnTo>
                  <a:lnTo>
                    <a:pt x="10841" y="18430"/>
                  </a:lnTo>
                  <a:lnTo>
                    <a:pt x="10847" y="18436"/>
                  </a:lnTo>
                  <a:lnTo>
                    <a:pt x="10875" y="18436"/>
                  </a:lnTo>
                  <a:lnTo>
                    <a:pt x="10882" y="18414"/>
                  </a:lnTo>
                  <a:lnTo>
                    <a:pt x="10894" y="18398"/>
                  </a:lnTo>
                  <a:lnTo>
                    <a:pt x="10901" y="18387"/>
                  </a:lnTo>
                  <a:lnTo>
                    <a:pt x="10913" y="18381"/>
                  </a:lnTo>
                  <a:lnTo>
                    <a:pt x="10932" y="18381"/>
                  </a:lnTo>
                  <a:lnTo>
                    <a:pt x="10941" y="18387"/>
                  </a:lnTo>
                  <a:lnTo>
                    <a:pt x="10954" y="18387"/>
                  </a:lnTo>
                  <a:lnTo>
                    <a:pt x="10982" y="18371"/>
                  </a:lnTo>
                  <a:lnTo>
                    <a:pt x="10992" y="18360"/>
                  </a:lnTo>
                  <a:lnTo>
                    <a:pt x="11001" y="18343"/>
                  </a:lnTo>
                  <a:lnTo>
                    <a:pt x="11007" y="18327"/>
                  </a:lnTo>
                  <a:lnTo>
                    <a:pt x="11014" y="18322"/>
                  </a:lnTo>
                  <a:lnTo>
                    <a:pt x="11039" y="18322"/>
                  </a:lnTo>
                  <a:lnTo>
                    <a:pt x="11058" y="18327"/>
                  </a:lnTo>
                  <a:lnTo>
                    <a:pt x="11073" y="18333"/>
                  </a:lnTo>
                  <a:lnTo>
                    <a:pt x="11083" y="18333"/>
                  </a:lnTo>
                  <a:lnTo>
                    <a:pt x="11089" y="18327"/>
                  </a:lnTo>
                  <a:lnTo>
                    <a:pt x="11099" y="18322"/>
                  </a:lnTo>
                  <a:lnTo>
                    <a:pt x="11108" y="18327"/>
                  </a:lnTo>
                  <a:lnTo>
                    <a:pt x="11133" y="18338"/>
                  </a:lnTo>
                  <a:lnTo>
                    <a:pt x="11146" y="18349"/>
                  </a:lnTo>
                  <a:lnTo>
                    <a:pt x="11155" y="18349"/>
                  </a:lnTo>
                  <a:lnTo>
                    <a:pt x="11168" y="18343"/>
                  </a:lnTo>
                  <a:lnTo>
                    <a:pt x="11177" y="18333"/>
                  </a:lnTo>
                  <a:lnTo>
                    <a:pt x="11183" y="18322"/>
                  </a:lnTo>
                  <a:lnTo>
                    <a:pt x="11193" y="18316"/>
                  </a:lnTo>
                  <a:lnTo>
                    <a:pt x="11202" y="18316"/>
                  </a:lnTo>
                  <a:lnTo>
                    <a:pt x="11212" y="18322"/>
                  </a:lnTo>
                  <a:lnTo>
                    <a:pt x="11224" y="18327"/>
                  </a:lnTo>
                  <a:lnTo>
                    <a:pt x="11227" y="18322"/>
                  </a:lnTo>
                  <a:lnTo>
                    <a:pt x="11227" y="18294"/>
                  </a:lnTo>
                  <a:lnTo>
                    <a:pt x="11240" y="18284"/>
                  </a:lnTo>
                  <a:lnTo>
                    <a:pt x="11281" y="18284"/>
                  </a:lnTo>
                  <a:lnTo>
                    <a:pt x="11297" y="18278"/>
                  </a:lnTo>
                  <a:lnTo>
                    <a:pt x="11309" y="18262"/>
                  </a:lnTo>
                  <a:lnTo>
                    <a:pt x="11337" y="18224"/>
                  </a:lnTo>
                  <a:lnTo>
                    <a:pt x="11372" y="18175"/>
                  </a:lnTo>
                  <a:lnTo>
                    <a:pt x="11413" y="18110"/>
                  </a:lnTo>
                  <a:lnTo>
                    <a:pt x="11435" y="18066"/>
                  </a:lnTo>
                  <a:lnTo>
                    <a:pt x="11454" y="18012"/>
                  </a:lnTo>
                  <a:lnTo>
                    <a:pt x="11466" y="17990"/>
                  </a:lnTo>
                  <a:lnTo>
                    <a:pt x="11476" y="17968"/>
                  </a:lnTo>
                  <a:lnTo>
                    <a:pt x="11498" y="17936"/>
                  </a:lnTo>
                  <a:lnTo>
                    <a:pt x="11510" y="17908"/>
                  </a:lnTo>
                  <a:lnTo>
                    <a:pt x="11526" y="17870"/>
                  </a:lnTo>
                  <a:lnTo>
                    <a:pt x="11542" y="17816"/>
                  </a:lnTo>
                  <a:lnTo>
                    <a:pt x="11561" y="17745"/>
                  </a:lnTo>
                  <a:lnTo>
                    <a:pt x="11586" y="17664"/>
                  </a:lnTo>
                  <a:lnTo>
                    <a:pt x="11605" y="17615"/>
                  </a:lnTo>
                  <a:lnTo>
                    <a:pt x="11624" y="17582"/>
                  </a:lnTo>
                  <a:lnTo>
                    <a:pt x="11639" y="17561"/>
                  </a:lnTo>
                  <a:lnTo>
                    <a:pt x="11655" y="17528"/>
                  </a:lnTo>
                  <a:lnTo>
                    <a:pt x="11668" y="17484"/>
                  </a:lnTo>
                  <a:lnTo>
                    <a:pt x="11677" y="17414"/>
                  </a:lnTo>
                  <a:lnTo>
                    <a:pt x="11686" y="17305"/>
                  </a:lnTo>
                  <a:lnTo>
                    <a:pt x="11690" y="17229"/>
                  </a:lnTo>
                  <a:lnTo>
                    <a:pt x="11690" y="17213"/>
                  </a:lnTo>
                  <a:lnTo>
                    <a:pt x="11686" y="17207"/>
                  </a:lnTo>
                  <a:lnTo>
                    <a:pt x="11677" y="17213"/>
                  </a:lnTo>
                  <a:lnTo>
                    <a:pt x="11674" y="17207"/>
                  </a:lnTo>
                  <a:lnTo>
                    <a:pt x="11671" y="17196"/>
                  </a:lnTo>
                  <a:lnTo>
                    <a:pt x="11671" y="17180"/>
                  </a:lnTo>
                  <a:lnTo>
                    <a:pt x="11674" y="17158"/>
                  </a:lnTo>
                  <a:lnTo>
                    <a:pt x="11693" y="17115"/>
                  </a:lnTo>
                  <a:lnTo>
                    <a:pt x="11708" y="17093"/>
                  </a:lnTo>
                  <a:lnTo>
                    <a:pt x="11727" y="17071"/>
                  </a:lnTo>
                  <a:lnTo>
                    <a:pt x="11746" y="17055"/>
                  </a:lnTo>
                  <a:lnTo>
                    <a:pt x="11790" y="17022"/>
                  </a:lnTo>
                  <a:lnTo>
                    <a:pt x="11809" y="17006"/>
                  </a:lnTo>
                  <a:lnTo>
                    <a:pt x="11825" y="16984"/>
                  </a:lnTo>
                  <a:lnTo>
                    <a:pt x="11834" y="16968"/>
                  </a:lnTo>
                  <a:lnTo>
                    <a:pt x="11844" y="16946"/>
                  </a:lnTo>
                  <a:lnTo>
                    <a:pt x="11850" y="16924"/>
                  </a:lnTo>
                  <a:lnTo>
                    <a:pt x="11850" y="16903"/>
                  </a:lnTo>
                  <a:lnTo>
                    <a:pt x="11847" y="16881"/>
                  </a:lnTo>
                  <a:lnTo>
                    <a:pt x="11840" y="16870"/>
                  </a:lnTo>
                  <a:lnTo>
                    <a:pt x="11840" y="16854"/>
                  </a:lnTo>
                  <a:lnTo>
                    <a:pt x="11844" y="16821"/>
                  </a:lnTo>
                  <a:lnTo>
                    <a:pt x="11850" y="16778"/>
                  </a:lnTo>
                  <a:lnTo>
                    <a:pt x="11853" y="16745"/>
                  </a:lnTo>
                  <a:lnTo>
                    <a:pt x="11853" y="16707"/>
                  </a:lnTo>
                  <a:lnTo>
                    <a:pt x="11850" y="16653"/>
                  </a:lnTo>
                  <a:lnTo>
                    <a:pt x="11844" y="16663"/>
                  </a:lnTo>
                  <a:lnTo>
                    <a:pt x="11840" y="16663"/>
                  </a:lnTo>
                  <a:lnTo>
                    <a:pt x="11837" y="16653"/>
                  </a:lnTo>
                  <a:lnTo>
                    <a:pt x="11834" y="16631"/>
                  </a:lnTo>
                  <a:lnTo>
                    <a:pt x="11828" y="16555"/>
                  </a:lnTo>
                  <a:lnTo>
                    <a:pt x="11825" y="16511"/>
                  </a:lnTo>
                  <a:lnTo>
                    <a:pt x="11822" y="16484"/>
                  </a:lnTo>
                  <a:lnTo>
                    <a:pt x="11806" y="16451"/>
                  </a:lnTo>
                  <a:lnTo>
                    <a:pt x="11800" y="16435"/>
                  </a:lnTo>
                  <a:lnTo>
                    <a:pt x="11796" y="16424"/>
                  </a:lnTo>
                  <a:lnTo>
                    <a:pt x="11796" y="16403"/>
                  </a:lnTo>
                  <a:lnTo>
                    <a:pt x="11800" y="16381"/>
                  </a:lnTo>
                  <a:lnTo>
                    <a:pt x="11800" y="16337"/>
                  </a:lnTo>
                  <a:lnTo>
                    <a:pt x="11809" y="16332"/>
                  </a:lnTo>
                  <a:lnTo>
                    <a:pt x="11815" y="16332"/>
                  </a:lnTo>
                  <a:lnTo>
                    <a:pt x="11825" y="16321"/>
                  </a:lnTo>
                  <a:lnTo>
                    <a:pt x="11850" y="16277"/>
                  </a:lnTo>
                  <a:lnTo>
                    <a:pt x="11862" y="16245"/>
                  </a:lnTo>
                  <a:lnTo>
                    <a:pt x="11875" y="16234"/>
                  </a:lnTo>
                  <a:lnTo>
                    <a:pt x="11891" y="16218"/>
                  </a:lnTo>
                  <a:lnTo>
                    <a:pt x="11897" y="16212"/>
                  </a:lnTo>
                  <a:lnTo>
                    <a:pt x="11906" y="16201"/>
                  </a:lnTo>
                  <a:lnTo>
                    <a:pt x="11916" y="16174"/>
                  </a:lnTo>
                  <a:lnTo>
                    <a:pt x="11928" y="16136"/>
                  </a:lnTo>
                  <a:lnTo>
                    <a:pt x="11944" y="16087"/>
                  </a:lnTo>
                  <a:lnTo>
                    <a:pt x="11960" y="16055"/>
                  </a:lnTo>
                  <a:lnTo>
                    <a:pt x="11976" y="16027"/>
                  </a:lnTo>
                  <a:lnTo>
                    <a:pt x="11991" y="16006"/>
                  </a:lnTo>
                  <a:lnTo>
                    <a:pt x="12023" y="15984"/>
                  </a:lnTo>
                  <a:lnTo>
                    <a:pt x="12054" y="15968"/>
                  </a:lnTo>
                  <a:lnTo>
                    <a:pt x="12086" y="15935"/>
                  </a:lnTo>
                  <a:lnTo>
                    <a:pt x="12114" y="15886"/>
                  </a:lnTo>
                  <a:lnTo>
                    <a:pt x="12139" y="15826"/>
                  </a:lnTo>
                  <a:lnTo>
                    <a:pt x="12167" y="15745"/>
                  </a:lnTo>
                  <a:lnTo>
                    <a:pt x="12177" y="15707"/>
                  </a:lnTo>
                  <a:lnTo>
                    <a:pt x="12177" y="15690"/>
                  </a:lnTo>
                  <a:lnTo>
                    <a:pt x="12183" y="15663"/>
                  </a:lnTo>
                  <a:lnTo>
                    <a:pt x="12189" y="15641"/>
                  </a:lnTo>
                  <a:lnTo>
                    <a:pt x="12189" y="15625"/>
                  </a:lnTo>
                  <a:lnTo>
                    <a:pt x="12186" y="15614"/>
                  </a:lnTo>
                  <a:lnTo>
                    <a:pt x="12183" y="15609"/>
                  </a:lnTo>
                  <a:lnTo>
                    <a:pt x="12170" y="15576"/>
                  </a:lnTo>
                  <a:lnTo>
                    <a:pt x="12167" y="15549"/>
                  </a:lnTo>
                  <a:lnTo>
                    <a:pt x="12167" y="15511"/>
                  </a:lnTo>
                  <a:lnTo>
                    <a:pt x="12170" y="15370"/>
                  </a:lnTo>
                  <a:lnTo>
                    <a:pt x="12167" y="15310"/>
                  </a:lnTo>
                  <a:lnTo>
                    <a:pt x="12161" y="15250"/>
                  </a:lnTo>
                  <a:lnTo>
                    <a:pt x="12161" y="15212"/>
                  </a:lnTo>
                  <a:lnTo>
                    <a:pt x="12164" y="15190"/>
                  </a:lnTo>
                  <a:lnTo>
                    <a:pt x="12167" y="15174"/>
                  </a:lnTo>
                  <a:lnTo>
                    <a:pt x="12177" y="15158"/>
                  </a:lnTo>
                  <a:lnTo>
                    <a:pt x="12177" y="15141"/>
                  </a:lnTo>
                  <a:lnTo>
                    <a:pt x="12174" y="15119"/>
                  </a:lnTo>
                  <a:lnTo>
                    <a:pt x="12161" y="15087"/>
                  </a:lnTo>
                  <a:lnTo>
                    <a:pt x="12145" y="15054"/>
                  </a:lnTo>
                  <a:lnTo>
                    <a:pt x="12136" y="15049"/>
                  </a:lnTo>
                  <a:lnTo>
                    <a:pt x="12126" y="15038"/>
                  </a:lnTo>
                  <a:lnTo>
                    <a:pt x="12120" y="15016"/>
                  </a:lnTo>
                  <a:lnTo>
                    <a:pt x="12114" y="14984"/>
                  </a:lnTo>
                  <a:lnTo>
                    <a:pt x="12114" y="14956"/>
                  </a:lnTo>
                  <a:lnTo>
                    <a:pt x="12108" y="14918"/>
                  </a:lnTo>
                  <a:lnTo>
                    <a:pt x="12095" y="14858"/>
                  </a:lnTo>
                  <a:lnTo>
                    <a:pt x="12089" y="14826"/>
                  </a:lnTo>
                  <a:lnTo>
                    <a:pt x="12089" y="14788"/>
                  </a:lnTo>
                  <a:lnTo>
                    <a:pt x="12092" y="14777"/>
                  </a:lnTo>
                  <a:lnTo>
                    <a:pt x="12098" y="14766"/>
                  </a:lnTo>
                  <a:lnTo>
                    <a:pt x="12101" y="14755"/>
                  </a:lnTo>
                  <a:lnTo>
                    <a:pt x="12101" y="14739"/>
                  </a:lnTo>
                  <a:lnTo>
                    <a:pt x="12095" y="14717"/>
                  </a:lnTo>
                  <a:lnTo>
                    <a:pt x="12092" y="14685"/>
                  </a:lnTo>
                  <a:lnTo>
                    <a:pt x="12089" y="14668"/>
                  </a:lnTo>
                  <a:lnTo>
                    <a:pt x="12092" y="14652"/>
                  </a:lnTo>
                  <a:lnTo>
                    <a:pt x="12095" y="14646"/>
                  </a:lnTo>
                  <a:lnTo>
                    <a:pt x="12101" y="14641"/>
                  </a:lnTo>
                  <a:lnTo>
                    <a:pt x="12101" y="14625"/>
                  </a:lnTo>
                  <a:lnTo>
                    <a:pt x="12098" y="14608"/>
                  </a:lnTo>
                  <a:lnTo>
                    <a:pt x="12079" y="14570"/>
                  </a:lnTo>
                  <a:lnTo>
                    <a:pt x="12064" y="14538"/>
                  </a:lnTo>
                  <a:lnTo>
                    <a:pt x="12057" y="14516"/>
                  </a:lnTo>
                  <a:lnTo>
                    <a:pt x="12054" y="14489"/>
                  </a:lnTo>
                  <a:lnTo>
                    <a:pt x="12057" y="14456"/>
                  </a:lnTo>
                  <a:lnTo>
                    <a:pt x="12064" y="14418"/>
                  </a:lnTo>
                  <a:lnTo>
                    <a:pt x="12070" y="14391"/>
                  </a:lnTo>
                  <a:lnTo>
                    <a:pt x="12073" y="14369"/>
                  </a:lnTo>
                  <a:lnTo>
                    <a:pt x="12079" y="14347"/>
                  </a:lnTo>
                  <a:lnTo>
                    <a:pt x="12089" y="14309"/>
                  </a:lnTo>
                  <a:lnTo>
                    <a:pt x="12114" y="14244"/>
                  </a:lnTo>
                  <a:lnTo>
                    <a:pt x="12120" y="14212"/>
                  </a:lnTo>
                  <a:lnTo>
                    <a:pt x="12123" y="14173"/>
                  </a:lnTo>
                  <a:lnTo>
                    <a:pt x="12126" y="14157"/>
                  </a:lnTo>
                  <a:lnTo>
                    <a:pt x="12130" y="14146"/>
                  </a:lnTo>
                  <a:lnTo>
                    <a:pt x="12139" y="14141"/>
                  </a:lnTo>
                  <a:lnTo>
                    <a:pt x="12145" y="14130"/>
                  </a:lnTo>
                  <a:lnTo>
                    <a:pt x="12145" y="14054"/>
                  </a:lnTo>
                  <a:lnTo>
                    <a:pt x="12152" y="14038"/>
                  </a:lnTo>
                  <a:lnTo>
                    <a:pt x="12158" y="14027"/>
                  </a:lnTo>
                  <a:lnTo>
                    <a:pt x="12170" y="14021"/>
                  </a:lnTo>
                  <a:lnTo>
                    <a:pt x="12186" y="14010"/>
                  </a:lnTo>
                  <a:lnTo>
                    <a:pt x="12192" y="13999"/>
                  </a:lnTo>
                  <a:lnTo>
                    <a:pt x="12192" y="13983"/>
                  </a:lnTo>
                  <a:lnTo>
                    <a:pt x="12189" y="13961"/>
                  </a:lnTo>
                  <a:lnTo>
                    <a:pt x="12196" y="13961"/>
                  </a:lnTo>
                  <a:lnTo>
                    <a:pt x="12202" y="13956"/>
                  </a:lnTo>
                  <a:lnTo>
                    <a:pt x="12211" y="13951"/>
                  </a:lnTo>
                  <a:lnTo>
                    <a:pt x="12236" y="13907"/>
                  </a:lnTo>
                  <a:lnTo>
                    <a:pt x="12246" y="13880"/>
                  </a:lnTo>
                  <a:lnTo>
                    <a:pt x="12252" y="13858"/>
                  </a:lnTo>
                  <a:lnTo>
                    <a:pt x="12255" y="13831"/>
                  </a:lnTo>
                  <a:lnTo>
                    <a:pt x="12258" y="13815"/>
                  </a:lnTo>
                  <a:lnTo>
                    <a:pt x="12265" y="13793"/>
                  </a:lnTo>
                  <a:lnTo>
                    <a:pt x="12280" y="13760"/>
                  </a:lnTo>
                  <a:lnTo>
                    <a:pt x="12299" y="13717"/>
                  </a:lnTo>
                  <a:lnTo>
                    <a:pt x="12343" y="13635"/>
                  </a:lnTo>
                  <a:lnTo>
                    <a:pt x="12375" y="13565"/>
                  </a:lnTo>
                  <a:lnTo>
                    <a:pt x="12412" y="13499"/>
                  </a:lnTo>
                  <a:lnTo>
                    <a:pt x="12472" y="13412"/>
                  </a:lnTo>
                  <a:lnTo>
                    <a:pt x="12510" y="13358"/>
                  </a:lnTo>
                  <a:lnTo>
                    <a:pt x="12548" y="13298"/>
                  </a:lnTo>
                  <a:lnTo>
                    <a:pt x="12585" y="13222"/>
                  </a:lnTo>
                  <a:lnTo>
                    <a:pt x="12620" y="13140"/>
                  </a:lnTo>
                  <a:lnTo>
                    <a:pt x="12651" y="13054"/>
                  </a:lnTo>
                  <a:lnTo>
                    <a:pt x="12683" y="12956"/>
                  </a:lnTo>
                  <a:lnTo>
                    <a:pt x="12714" y="12847"/>
                  </a:lnTo>
                  <a:lnTo>
                    <a:pt x="12742" y="12727"/>
                  </a:lnTo>
                  <a:lnTo>
                    <a:pt x="12755" y="12662"/>
                  </a:lnTo>
                  <a:lnTo>
                    <a:pt x="12815" y="12455"/>
                  </a:lnTo>
                  <a:lnTo>
                    <a:pt x="12821" y="12423"/>
                  </a:lnTo>
                  <a:lnTo>
                    <a:pt x="12824" y="12390"/>
                  </a:lnTo>
                  <a:lnTo>
                    <a:pt x="12827" y="12347"/>
                  </a:lnTo>
                  <a:lnTo>
                    <a:pt x="12834" y="12325"/>
                  </a:lnTo>
                  <a:lnTo>
                    <a:pt x="12843" y="12314"/>
                  </a:lnTo>
                  <a:lnTo>
                    <a:pt x="12849" y="12314"/>
                  </a:lnTo>
                  <a:lnTo>
                    <a:pt x="12856" y="12320"/>
                  </a:lnTo>
                  <a:lnTo>
                    <a:pt x="12859" y="12320"/>
                  </a:lnTo>
                  <a:lnTo>
                    <a:pt x="12846" y="12281"/>
                  </a:lnTo>
                  <a:lnTo>
                    <a:pt x="12837" y="12254"/>
                  </a:lnTo>
                  <a:lnTo>
                    <a:pt x="12837" y="12195"/>
                  </a:lnTo>
                  <a:lnTo>
                    <a:pt x="12843" y="12173"/>
                  </a:lnTo>
                  <a:lnTo>
                    <a:pt x="12846" y="12151"/>
                  </a:lnTo>
                  <a:lnTo>
                    <a:pt x="12846" y="12135"/>
                  </a:lnTo>
                  <a:lnTo>
                    <a:pt x="12843" y="12124"/>
                  </a:lnTo>
                  <a:lnTo>
                    <a:pt x="12834" y="12113"/>
                  </a:lnTo>
                  <a:lnTo>
                    <a:pt x="12821" y="12108"/>
                  </a:lnTo>
                  <a:lnTo>
                    <a:pt x="12808" y="12118"/>
                  </a:lnTo>
                  <a:lnTo>
                    <a:pt x="12783" y="12146"/>
                  </a:lnTo>
                  <a:lnTo>
                    <a:pt x="12768" y="12162"/>
                  </a:lnTo>
                  <a:lnTo>
                    <a:pt x="12749" y="12178"/>
                  </a:lnTo>
                  <a:lnTo>
                    <a:pt x="12727" y="12189"/>
                  </a:lnTo>
                  <a:lnTo>
                    <a:pt x="12698" y="12195"/>
                  </a:lnTo>
                  <a:lnTo>
                    <a:pt x="12673" y="12195"/>
                  </a:lnTo>
                  <a:lnTo>
                    <a:pt x="12661" y="12200"/>
                  </a:lnTo>
                  <a:lnTo>
                    <a:pt x="12654" y="12205"/>
                  </a:lnTo>
                  <a:lnTo>
                    <a:pt x="12651" y="12211"/>
                  </a:lnTo>
                  <a:lnTo>
                    <a:pt x="12651" y="12216"/>
                  </a:lnTo>
                  <a:lnTo>
                    <a:pt x="12648" y="12222"/>
                  </a:lnTo>
                  <a:lnTo>
                    <a:pt x="12607" y="12222"/>
                  </a:lnTo>
                  <a:lnTo>
                    <a:pt x="12595" y="12227"/>
                  </a:lnTo>
                  <a:lnTo>
                    <a:pt x="12582" y="12238"/>
                  </a:lnTo>
                  <a:lnTo>
                    <a:pt x="12573" y="12254"/>
                  </a:lnTo>
                  <a:lnTo>
                    <a:pt x="12554" y="12276"/>
                  </a:lnTo>
                  <a:lnTo>
                    <a:pt x="12541" y="12276"/>
                  </a:lnTo>
                  <a:lnTo>
                    <a:pt x="12522" y="12271"/>
                  </a:lnTo>
                  <a:lnTo>
                    <a:pt x="12504" y="12260"/>
                  </a:lnTo>
                  <a:lnTo>
                    <a:pt x="12491" y="12265"/>
                  </a:lnTo>
                  <a:lnTo>
                    <a:pt x="12478" y="12276"/>
                  </a:lnTo>
                  <a:lnTo>
                    <a:pt x="12466" y="12292"/>
                  </a:lnTo>
                  <a:lnTo>
                    <a:pt x="12453" y="12303"/>
                  </a:lnTo>
                  <a:lnTo>
                    <a:pt x="12444" y="12314"/>
                  </a:lnTo>
                  <a:lnTo>
                    <a:pt x="12428" y="12320"/>
                  </a:lnTo>
                  <a:lnTo>
                    <a:pt x="12412" y="12314"/>
                  </a:lnTo>
                  <a:lnTo>
                    <a:pt x="12397" y="12298"/>
                  </a:lnTo>
                  <a:lnTo>
                    <a:pt x="12384" y="12281"/>
                  </a:lnTo>
                  <a:lnTo>
                    <a:pt x="12375" y="12265"/>
                  </a:lnTo>
                  <a:lnTo>
                    <a:pt x="12368" y="12243"/>
                  </a:lnTo>
                  <a:lnTo>
                    <a:pt x="12356" y="12205"/>
                  </a:lnTo>
                  <a:lnTo>
                    <a:pt x="12350" y="12189"/>
                  </a:lnTo>
                  <a:lnTo>
                    <a:pt x="12340" y="12167"/>
                  </a:lnTo>
                  <a:lnTo>
                    <a:pt x="12334" y="12156"/>
                  </a:lnTo>
                  <a:lnTo>
                    <a:pt x="12306" y="12156"/>
                  </a:lnTo>
                  <a:lnTo>
                    <a:pt x="12309" y="12151"/>
                  </a:lnTo>
                  <a:lnTo>
                    <a:pt x="12334" y="12118"/>
                  </a:lnTo>
                  <a:lnTo>
                    <a:pt x="12343" y="12108"/>
                  </a:lnTo>
                  <a:lnTo>
                    <a:pt x="12346" y="12091"/>
                  </a:lnTo>
                  <a:lnTo>
                    <a:pt x="12350" y="12080"/>
                  </a:lnTo>
                  <a:lnTo>
                    <a:pt x="12346" y="12064"/>
                  </a:lnTo>
                  <a:lnTo>
                    <a:pt x="12340" y="12037"/>
                  </a:lnTo>
                  <a:lnTo>
                    <a:pt x="12331" y="11999"/>
                  </a:lnTo>
                  <a:lnTo>
                    <a:pt x="12324" y="11993"/>
                  </a:lnTo>
                  <a:lnTo>
                    <a:pt x="12315" y="11988"/>
                  </a:lnTo>
                  <a:lnTo>
                    <a:pt x="12309" y="11982"/>
                  </a:lnTo>
                  <a:lnTo>
                    <a:pt x="12299" y="11961"/>
                  </a:lnTo>
                  <a:lnTo>
                    <a:pt x="12296" y="11944"/>
                  </a:lnTo>
                  <a:lnTo>
                    <a:pt x="12287" y="11928"/>
                  </a:lnTo>
                  <a:lnTo>
                    <a:pt x="12280" y="11906"/>
                  </a:lnTo>
                  <a:lnTo>
                    <a:pt x="12271" y="11879"/>
                  </a:lnTo>
                  <a:lnTo>
                    <a:pt x="12271" y="11874"/>
                  </a:lnTo>
                  <a:lnTo>
                    <a:pt x="12271" y="11879"/>
                  </a:lnTo>
                  <a:lnTo>
                    <a:pt x="12268" y="11879"/>
                  </a:lnTo>
                  <a:lnTo>
                    <a:pt x="12262" y="11863"/>
                  </a:lnTo>
                  <a:lnTo>
                    <a:pt x="12252" y="11847"/>
                  </a:lnTo>
                  <a:lnTo>
                    <a:pt x="12246" y="11847"/>
                  </a:lnTo>
                  <a:lnTo>
                    <a:pt x="12243" y="11841"/>
                  </a:lnTo>
                  <a:lnTo>
                    <a:pt x="12236" y="11836"/>
                  </a:lnTo>
                  <a:lnTo>
                    <a:pt x="12230" y="11819"/>
                  </a:lnTo>
                  <a:lnTo>
                    <a:pt x="12221" y="11787"/>
                  </a:lnTo>
                  <a:lnTo>
                    <a:pt x="12211" y="11760"/>
                  </a:lnTo>
                  <a:lnTo>
                    <a:pt x="12205" y="11743"/>
                  </a:lnTo>
                  <a:lnTo>
                    <a:pt x="12189" y="11743"/>
                  </a:lnTo>
                  <a:lnTo>
                    <a:pt x="12183" y="11738"/>
                  </a:lnTo>
                  <a:lnTo>
                    <a:pt x="12170" y="11705"/>
                  </a:lnTo>
                  <a:lnTo>
                    <a:pt x="12167" y="11700"/>
                  </a:lnTo>
                  <a:lnTo>
                    <a:pt x="12164" y="11705"/>
                  </a:lnTo>
                  <a:lnTo>
                    <a:pt x="12158" y="11711"/>
                  </a:lnTo>
                  <a:lnTo>
                    <a:pt x="12155" y="11711"/>
                  </a:lnTo>
                  <a:lnTo>
                    <a:pt x="12142" y="11689"/>
                  </a:lnTo>
                  <a:lnTo>
                    <a:pt x="12123" y="11624"/>
                  </a:lnTo>
                  <a:lnTo>
                    <a:pt x="12123" y="11629"/>
                  </a:lnTo>
                  <a:lnTo>
                    <a:pt x="12120" y="11645"/>
                  </a:lnTo>
                  <a:lnTo>
                    <a:pt x="12123" y="11678"/>
                  </a:lnTo>
                  <a:lnTo>
                    <a:pt x="12120" y="11689"/>
                  </a:lnTo>
                  <a:lnTo>
                    <a:pt x="12117" y="11689"/>
                  </a:lnTo>
                  <a:lnTo>
                    <a:pt x="12114" y="11683"/>
                  </a:lnTo>
                  <a:lnTo>
                    <a:pt x="12111" y="11667"/>
                  </a:lnTo>
                  <a:lnTo>
                    <a:pt x="12104" y="11640"/>
                  </a:lnTo>
                  <a:lnTo>
                    <a:pt x="12095" y="11596"/>
                  </a:lnTo>
                  <a:lnTo>
                    <a:pt x="12082" y="11531"/>
                  </a:lnTo>
                  <a:lnTo>
                    <a:pt x="12076" y="11450"/>
                  </a:lnTo>
                  <a:lnTo>
                    <a:pt x="12070" y="11406"/>
                  </a:lnTo>
                  <a:lnTo>
                    <a:pt x="12064" y="11368"/>
                  </a:lnTo>
                  <a:lnTo>
                    <a:pt x="12057" y="11325"/>
                  </a:lnTo>
                  <a:lnTo>
                    <a:pt x="12032" y="11259"/>
                  </a:lnTo>
                  <a:lnTo>
                    <a:pt x="12026" y="11254"/>
                  </a:lnTo>
                  <a:lnTo>
                    <a:pt x="12020" y="11259"/>
                  </a:lnTo>
                  <a:lnTo>
                    <a:pt x="12016" y="11259"/>
                  </a:lnTo>
                  <a:lnTo>
                    <a:pt x="12013" y="11254"/>
                  </a:lnTo>
                  <a:lnTo>
                    <a:pt x="12007" y="11232"/>
                  </a:lnTo>
                  <a:lnTo>
                    <a:pt x="11998" y="11210"/>
                  </a:lnTo>
                  <a:lnTo>
                    <a:pt x="11991" y="11200"/>
                  </a:lnTo>
                  <a:lnTo>
                    <a:pt x="11982" y="11200"/>
                  </a:lnTo>
                  <a:lnTo>
                    <a:pt x="11979" y="11194"/>
                  </a:lnTo>
                  <a:lnTo>
                    <a:pt x="11972" y="11172"/>
                  </a:lnTo>
                  <a:lnTo>
                    <a:pt x="11966" y="11140"/>
                  </a:lnTo>
                  <a:lnTo>
                    <a:pt x="11960" y="11102"/>
                  </a:lnTo>
                  <a:lnTo>
                    <a:pt x="11954" y="11026"/>
                  </a:lnTo>
                  <a:lnTo>
                    <a:pt x="11954" y="10982"/>
                  </a:lnTo>
                  <a:lnTo>
                    <a:pt x="11957" y="10960"/>
                  </a:lnTo>
                  <a:lnTo>
                    <a:pt x="11957" y="10939"/>
                  </a:lnTo>
                  <a:lnTo>
                    <a:pt x="11954" y="10911"/>
                  </a:lnTo>
                  <a:lnTo>
                    <a:pt x="11947" y="10890"/>
                  </a:lnTo>
                  <a:lnTo>
                    <a:pt x="11950" y="10884"/>
                  </a:lnTo>
                  <a:lnTo>
                    <a:pt x="11957" y="10884"/>
                  </a:lnTo>
                  <a:lnTo>
                    <a:pt x="11963" y="10890"/>
                  </a:lnTo>
                  <a:lnTo>
                    <a:pt x="11966" y="10884"/>
                  </a:lnTo>
                  <a:lnTo>
                    <a:pt x="11960" y="10863"/>
                  </a:lnTo>
                  <a:lnTo>
                    <a:pt x="11947" y="10824"/>
                  </a:lnTo>
                  <a:lnTo>
                    <a:pt x="11941" y="10792"/>
                  </a:lnTo>
                  <a:lnTo>
                    <a:pt x="11938" y="10759"/>
                  </a:lnTo>
                  <a:lnTo>
                    <a:pt x="11935" y="10737"/>
                  </a:lnTo>
                  <a:lnTo>
                    <a:pt x="11932" y="10721"/>
                  </a:lnTo>
                  <a:lnTo>
                    <a:pt x="11925" y="10716"/>
                  </a:lnTo>
                  <a:lnTo>
                    <a:pt x="11916" y="10710"/>
                  </a:lnTo>
                  <a:lnTo>
                    <a:pt x="11903" y="10699"/>
                  </a:lnTo>
                  <a:lnTo>
                    <a:pt x="11900" y="10678"/>
                  </a:lnTo>
                  <a:lnTo>
                    <a:pt x="11894" y="10661"/>
                  </a:lnTo>
                  <a:lnTo>
                    <a:pt x="11888" y="10656"/>
                  </a:lnTo>
                  <a:lnTo>
                    <a:pt x="11878" y="10650"/>
                  </a:lnTo>
                  <a:lnTo>
                    <a:pt x="11872" y="10650"/>
                  </a:lnTo>
                  <a:lnTo>
                    <a:pt x="11866" y="10640"/>
                  </a:lnTo>
                  <a:lnTo>
                    <a:pt x="11856" y="10607"/>
                  </a:lnTo>
                  <a:lnTo>
                    <a:pt x="11847" y="10623"/>
                  </a:lnTo>
                  <a:lnTo>
                    <a:pt x="11856" y="10607"/>
                  </a:lnTo>
                  <a:lnTo>
                    <a:pt x="11847" y="10564"/>
                  </a:lnTo>
                  <a:lnTo>
                    <a:pt x="11844" y="10525"/>
                  </a:lnTo>
                  <a:lnTo>
                    <a:pt x="11844" y="10509"/>
                  </a:lnTo>
                  <a:lnTo>
                    <a:pt x="11847" y="10493"/>
                  </a:lnTo>
                  <a:lnTo>
                    <a:pt x="11859" y="10482"/>
                  </a:lnTo>
                  <a:lnTo>
                    <a:pt x="11866" y="10482"/>
                  </a:lnTo>
                  <a:lnTo>
                    <a:pt x="11853" y="10471"/>
                  </a:lnTo>
                  <a:lnTo>
                    <a:pt x="11847" y="10460"/>
                  </a:lnTo>
                  <a:lnTo>
                    <a:pt x="11837" y="10438"/>
                  </a:lnTo>
                  <a:lnTo>
                    <a:pt x="11828" y="10411"/>
                  </a:lnTo>
                  <a:lnTo>
                    <a:pt x="11818" y="10379"/>
                  </a:lnTo>
                  <a:lnTo>
                    <a:pt x="11806" y="10324"/>
                  </a:lnTo>
                  <a:lnTo>
                    <a:pt x="11793" y="10275"/>
                  </a:lnTo>
                  <a:lnTo>
                    <a:pt x="11768" y="10194"/>
                  </a:lnTo>
                  <a:lnTo>
                    <a:pt x="11749" y="10134"/>
                  </a:lnTo>
                  <a:lnTo>
                    <a:pt x="11746" y="10107"/>
                  </a:lnTo>
                  <a:lnTo>
                    <a:pt x="11746" y="10085"/>
                  </a:lnTo>
                  <a:lnTo>
                    <a:pt x="11749" y="10069"/>
                  </a:lnTo>
                  <a:lnTo>
                    <a:pt x="11746" y="10058"/>
                  </a:lnTo>
                  <a:lnTo>
                    <a:pt x="11740" y="10031"/>
                  </a:lnTo>
                  <a:lnTo>
                    <a:pt x="11730" y="10004"/>
                  </a:lnTo>
                  <a:lnTo>
                    <a:pt x="11724" y="9971"/>
                  </a:lnTo>
                  <a:lnTo>
                    <a:pt x="11724" y="9944"/>
                  </a:lnTo>
                  <a:lnTo>
                    <a:pt x="11715" y="9917"/>
                  </a:lnTo>
                  <a:lnTo>
                    <a:pt x="11671" y="9808"/>
                  </a:lnTo>
                  <a:lnTo>
                    <a:pt x="11664" y="9781"/>
                  </a:lnTo>
                  <a:lnTo>
                    <a:pt x="11661" y="9753"/>
                  </a:lnTo>
                  <a:lnTo>
                    <a:pt x="11661" y="9737"/>
                  </a:lnTo>
                  <a:lnTo>
                    <a:pt x="11658" y="9721"/>
                  </a:lnTo>
                  <a:lnTo>
                    <a:pt x="11652" y="9705"/>
                  </a:lnTo>
                  <a:lnTo>
                    <a:pt x="11649" y="9699"/>
                  </a:lnTo>
                  <a:lnTo>
                    <a:pt x="11649" y="9683"/>
                  </a:lnTo>
                  <a:lnTo>
                    <a:pt x="11652" y="9666"/>
                  </a:lnTo>
                  <a:lnTo>
                    <a:pt x="11661" y="9639"/>
                  </a:lnTo>
                  <a:lnTo>
                    <a:pt x="11664" y="9650"/>
                  </a:lnTo>
                  <a:lnTo>
                    <a:pt x="11668" y="9656"/>
                  </a:lnTo>
                  <a:lnTo>
                    <a:pt x="11668" y="9677"/>
                  </a:lnTo>
                  <a:lnTo>
                    <a:pt x="11671" y="9705"/>
                  </a:lnTo>
                  <a:lnTo>
                    <a:pt x="11674" y="9721"/>
                  </a:lnTo>
                  <a:lnTo>
                    <a:pt x="11683" y="9743"/>
                  </a:lnTo>
                  <a:lnTo>
                    <a:pt x="11690" y="9759"/>
                  </a:lnTo>
                  <a:lnTo>
                    <a:pt x="11696" y="9770"/>
                  </a:lnTo>
                  <a:lnTo>
                    <a:pt x="11702" y="9835"/>
                  </a:lnTo>
                  <a:lnTo>
                    <a:pt x="11708" y="9846"/>
                  </a:lnTo>
                  <a:lnTo>
                    <a:pt x="11715" y="9862"/>
                  </a:lnTo>
                  <a:lnTo>
                    <a:pt x="11737" y="9906"/>
                  </a:lnTo>
                  <a:lnTo>
                    <a:pt x="11752" y="9944"/>
                  </a:lnTo>
                  <a:lnTo>
                    <a:pt x="11756" y="9949"/>
                  </a:lnTo>
                  <a:lnTo>
                    <a:pt x="11762" y="9955"/>
                  </a:lnTo>
                  <a:lnTo>
                    <a:pt x="11765" y="9955"/>
                  </a:lnTo>
                  <a:lnTo>
                    <a:pt x="11771" y="9944"/>
                  </a:lnTo>
                  <a:lnTo>
                    <a:pt x="11778" y="9906"/>
                  </a:lnTo>
                  <a:lnTo>
                    <a:pt x="11781" y="9873"/>
                  </a:lnTo>
                  <a:lnTo>
                    <a:pt x="11790" y="9813"/>
                  </a:lnTo>
                  <a:lnTo>
                    <a:pt x="11809" y="9710"/>
                  </a:lnTo>
                  <a:lnTo>
                    <a:pt x="11812" y="9699"/>
                  </a:lnTo>
                  <a:lnTo>
                    <a:pt x="11812" y="9726"/>
                  </a:lnTo>
                  <a:lnTo>
                    <a:pt x="11803" y="9791"/>
                  </a:lnTo>
                  <a:lnTo>
                    <a:pt x="11803" y="9840"/>
                  </a:lnTo>
                  <a:lnTo>
                    <a:pt x="11800" y="9868"/>
                  </a:lnTo>
                  <a:lnTo>
                    <a:pt x="11790" y="9906"/>
                  </a:lnTo>
                  <a:lnTo>
                    <a:pt x="11790" y="9911"/>
                  </a:lnTo>
                  <a:lnTo>
                    <a:pt x="11800" y="9906"/>
                  </a:lnTo>
                  <a:lnTo>
                    <a:pt x="11815" y="9906"/>
                  </a:lnTo>
                  <a:lnTo>
                    <a:pt x="11828" y="9917"/>
                  </a:lnTo>
                  <a:lnTo>
                    <a:pt x="11837" y="9944"/>
                  </a:lnTo>
                  <a:lnTo>
                    <a:pt x="11862" y="10025"/>
                  </a:lnTo>
                  <a:lnTo>
                    <a:pt x="11888" y="10118"/>
                  </a:lnTo>
                  <a:lnTo>
                    <a:pt x="11900" y="10156"/>
                  </a:lnTo>
                  <a:lnTo>
                    <a:pt x="11913" y="10183"/>
                  </a:lnTo>
                  <a:lnTo>
                    <a:pt x="11919" y="10199"/>
                  </a:lnTo>
                  <a:lnTo>
                    <a:pt x="11922" y="10210"/>
                  </a:lnTo>
                  <a:lnTo>
                    <a:pt x="11922" y="10226"/>
                  </a:lnTo>
                  <a:lnTo>
                    <a:pt x="11944" y="10264"/>
                  </a:lnTo>
                  <a:lnTo>
                    <a:pt x="11957" y="10297"/>
                  </a:lnTo>
                  <a:lnTo>
                    <a:pt x="11960" y="10324"/>
                  </a:lnTo>
                  <a:lnTo>
                    <a:pt x="11960" y="10341"/>
                  </a:lnTo>
                  <a:lnTo>
                    <a:pt x="11957" y="10351"/>
                  </a:lnTo>
                  <a:lnTo>
                    <a:pt x="11957" y="10379"/>
                  </a:lnTo>
                  <a:lnTo>
                    <a:pt x="11963" y="10411"/>
                  </a:lnTo>
                  <a:lnTo>
                    <a:pt x="11979" y="10438"/>
                  </a:lnTo>
                  <a:lnTo>
                    <a:pt x="11988" y="10449"/>
                  </a:lnTo>
                  <a:lnTo>
                    <a:pt x="12001" y="10455"/>
                  </a:lnTo>
                  <a:lnTo>
                    <a:pt x="12010" y="10466"/>
                  </a:lnTo>
                  <a:lnTo>
                    <a:pt x="12020" y="10482"/>
                  </a:lnTo>
                  <a:lnTo>
                    <a:pt x="12032" y="10509"/>
                  </a:lnTo>
                  <a:lnTo>
                    <a:pt x="12042" y="10542"/>
                  </a:lnTo>
                  <a:lnTo>
                    <a:pt x="12057" y="10612"/>
                  </a:lnTo>
                  <a:lnTo>
                    <a:pt x="12070" y="10678"/>
                  </a:lnTo>
                  <a:lnTo>
                    <a:pt x="12076" y="10705"/>
                  </a:lnTo>
                  <a:lnTo>
                    <a:pt x="12076" y="10721"/>
                  </a:lnTo>
                  <a:lnTo>
                    <a:pt x="12067" y="10754"/>
                  </a:lnTo>
                  <a:lnTo>
                    <a:pt x="12067" y="10781"/>
                  </a:lnTo>
                  <a:lnTo>
                    <a:pt x="12070" y="10797"/>
                  </a:lnTo>
                  <a:lnTo>
                    <a:pt x="12076" y="10819"/>
                  </a:lnTo>
                  <a:lnTo>
                    <a:pt x="12076" y="10841"/>
                  </a:lnTo>
                  <a:lnTo>
                    <a:pt x="12070" y="10852"/>
                  </a:lnTo>
                  <a:lnTo>
                    <a:pt x="12070" y="10857"/>
                  </a:lnTo>
                  <a:lnTo>
                    <a:pt x="12082" y="10890"/>
                  </a:lnTo>
                  <a:lnTo>
                    <a:pt x="12098" y="10933"/>
                  </a:lnTo>
                  <a:lnTo>
                    <a:pt x="12108" y="10960"/>
                  </a:lnTo>
                  <a:lnTo>
                    <a:pt x="12117" y="10982"/>
                  </a:lnTo>
                  <a:lnTo>
                    <a:pt x="12133" y="10993"/>
                  </a:lnTo>
                  <a:lnTo>
                    <a:pt x="12142" y="10998"/>
                  </a:lnTo>
                  <a:lnTo>
                    <a:pt x="12152" y="11009"/>
                  </a:lnTo>
                  <a:lnTo>
                    <a:pt x="12167" y="11042"/>
                  </a:lnTo>
                  <a:lnTo>
                    <a:pt x="12180" y="11075"/>
                  </a:lnTo>
                  <a:lnTo>
                    <a:pt x="12189" y="11113"/>
                  </a:lnTo>
                  <a:lnTo>
                    <a:pt x="12199" y="11134"/>
                  </a:lnTo>
                  <a:lnTo>
                    <a:pt x="12205" y="11145"/>
                  </a:lnTo>
                  <a:lnTo>
                    <a:pt x="12208" y="11156"/>
                  </a:lnTo>
                  <a:lnTo>
                    <a:pt x="12208" y="11178"/>
                  </a:lnTo>
                  <a:lnTo>
                    <a:pt x="12211" y="11205"/>
                  </a:lnTo>
                  <a:lnTo>
                    <a:pt x="12214" y="11221"/>
                  </a:lnTo>
                  <a:lnTo>
                    <a:pt x="12221" y="11232"/>
                  </a:lnTo>
                  <a:lnTo>
                    <a:pt x="12224" y="11259"/>
                  </a:lnTo>
                  <a:lnTo>
                    <a:pt x="12230" y="11292"/>
                  </a:lnTo>
                  <a:lnTo>
                    <a:pt x="12246" y="11325"/>
                  </a:lnTo>
                  <a:lnTo>
                    <a:pt x="12265" y="11363"/>
                  </a:lnTo>
                  <a:lnTo>
                    <a:pt x="12277" y="11406"/>
                  </a:lnTo>
                  <a:lnTo>
                    <a:pt x="12280" y="11423"/>
                  </a:lnTo>
                  <a:lnTo>
                    <a:pt x="12284" y="11428"/>
                  </a:lnTo>
                  <a:lnTo>
                    <a:pt x="12290" y="11423"/>
                  </a:lnTo>
                  <a:lnTo>
                    <a:pt x="12293" y="11428"/>
                  </a:lnTo>
                  <a:lnTo>
                    <a:pt x="12296" y="11444"/>
                  </a:lnTo>
                  <a:lnTo>
                    <a:pt x="12302" y="11471"/>
                  </a:lnTo>
                  <a:lnTo>
                    <a:pt x="12309" y="11515"/>
                  </a:lnTo>
                  <a:lnTo>
                    <a:pt x="12309" y="11564"/>
                  </a:lnTo>
                  <a:lnTo>
                    <a:pt x="12306" y="11580"/>
                  </a:lnTo>
                  <a:lnTo>
                    <a:pt x="12299" y="11602"/>
                  </a:lnTo>
                  <a:lnTo>
                    <a:pt x="12299" y="11624"/>
                  </a:lnTo>
                  <a:lnTo>
                    <a:pt x="12302" y="11640"/>
                  </a:lnTo>
                  <a:lnTo>
                    <a:pt x="12309" y="11651"/>
                  </a:lnTo>
                  <a:lnTo>
                    <a:pt x="12296" y="11673"/>
                  </a:lnTo>
                  <a:lnTo>
                    <a:pt x="12299" y="11678"/>
                  </a:lnTo>
                  <a:lnTo>
                    <a:pt x="12309" y="11689"/>
                  </a:lnTo>
                  <a:lnTo>
                    <a:pt x="12309" y="11694"/>
                  </a:lnTo>
                  <a:lnTo>
                    <a:pt x="12312" y="11705"/>
                  </a:lnTo>
                  <a:lnTo>
                    <a:pt x="12312" y="11722"/>
                  </a:lnTo>
                  <a:lnTo>
                    <a:pt x="12315" y="11738"/>
                  </a:lnTo>
                  <a:lnTo>
                    <a:pt x="12321" y="11760"/>
                  </a:lnTo>
                  <a:lnTo>
                    <a:pt x="12321" y="11787"/>
                  </a:lnTo>
                  <a:lnTo>
                    <a:pt x="12324" y="11825"/>
                  </a:lnTo>
                  <a:lnTo>
                    <a:pt x="12331" y="11857"/>
                  </a:lnTo>
                  <a:lnTo>
                    <a:pt x="12337" y="11879"/>
                  </a:lnTo>
                  <a:lnTo>
                    <a:pt x="12337" y="11944"/>
                  </a:lnTo>
                  <a:lnTo>
                    <a:pt x="12343" y="11955"/>
                  </a:lnTo>
                  <a:lnTo>
                    <a:pt x="12346" y="11988"/>
                  </a:lnTo>
                  <a:lnTo>
                    <a:pt x="12353" y="12010"/>
                  </a:lnTo>
                  <a:lnTo>
                    <a:pt x="12365" y="12010"/>
                  </a:lnTo>
                  <a:lnTo>
                    <a:pt x="12372" y="12015"/>
                  </a:lnTo>
                  <a:lnTo>
                    <a:pt x="12375" y="12021"/>
                  </a:lnTo>
                  <a:lnTo>
                    <a:pt x="12384" y="12026"/>
                  </a:lnTo>
                  <a:lnTo>
                    <a:pt x="12390" y="12026"/>
                  </a:lnTo>
                  <a:lnTo>
                    <a:pt x="12397" y="12021"/>
                  </a:lnTo>
                  <a:lnTo>
                    <a:pt x="12403" y="12021"/>
                  </a:lnTo>
                  <a:lnTo>
                    <a:pt x="12416" y="12010"/>
                  </a:lnTo>
                  <a:lnTo>
                    <a:pt x="12419" y="12004"/>
                  </a:lnTo>
                  <a:lnTo>
                    <a:pt x="12447" y="12004"/>
                  </a:lnTo>
                  <a:lnTo>
                    <a:pt x="12453" y="11993"/>
                  </a:lnTo>
                  <a:lnTo>
                    <a:pt x="12456" y="11982"/>
                  </a:lnTo>
                  <a:lnTo>
                    <a:pt x="12460" y="11977"/>
                  </a:lnTo>
                  <a:lnTo>
                    <a:pt x="12466" y="11972"/>
                  </a:lnTo>
                  <a:lnTo>
                    <a:pt x="12472" y="11972"/>
                  </a:lnTo>
                  <a:lnTo>
                    <a:pt x="12482" y="11939"/>
                  </a:lnTo>
                  <a:lnTo>
                    <a:pt x="12494" y="11917"/>
                  </a:lnTo>
                  <a:lnTo>
                    <a:pt x="12507" y="11912"/>
                  </a:lnTo>
                  <a:lnTo>
                    <a:pt x="12522" y="11912"/>
                  </a:lnTo>
                  <a:lnTo>
                    <a:pt x="12548" y="11917"/>
                  </a:lnTo>
                  <a:lnTo>
                    <a:pt x="12570" y="11906"/>
                  </a:lnTo>
                  <a:lnTo>
                    <a:pt x="12601" y="11874"/>
                  </a:lnTo>
                  <a:lnTo>
                    <a:pt x="12626" y="11841"/>
                  </a:lnTo>
                  <a:lnTo>
                    <a:pt x="12636" y="11836"/>
                  </a:lnTo>
                  <a:lnTo>
                    <a:pt x="12648" y="11836"/>
                  </a:lnTo>
                  <a:lnTo>
                    <a:pt x="12658" y="11841"/>
                  </a:lnTo>
                  <a:lnTo>
                    <a:pt x="12664" y="11841"/>
                  </a:lnTo>
                  <a:lnTo>
                    <a:pt x="12676" y="11830"/>
                  </a:lnTo>
                  <a:lnTo>
                    <a:pt x="12689" y="11814"/>
                  </a:lnTo>
                  <a:lnTo>
                    <a:pt x="12702" y="11787"/>
                  </a:lnTo>
                  <a:lnTo>
                    <a:pt x="12714" y="11765"/>
                  </a:lnTo>
                  <a:lnTo>
                    <a:pt x="12730" y="11743"/>
                  </a:lnTo>
                  <a:lnTo>
                    <a:pt x="12746" y="11732"/>
                  </a:lnTo>
                  <a:lnTo>
                    <a:pt x="12755" y="11727"/>
                  </a:lnTo>
                  <a:lnTo>
                    <a:pt x="12777" y="11727"/>
                  </a:lnTo>
                  <a:lnTo>
                    <a:pt x="12786" y="11716"/>
                  </a:lnTo>
                  <a:lnTo>
                    <a:pt x="12802" y="11694"/>
                  </a:lnTo>
                  <a:lnTo>
                    <a:pt x="12815" y="11689"/>
                  </a:lnTo>
                  <a:lnTo>
                    <a:pt x="12831" y="11678"/>
                  </a:lnTo>
                  <a:lnTo>
                    <a:pt x="12862" y="11662"/>
                  </a:lnTo>
                  <a:lnTo>
                    <a:pt x="12875" y="11651"/>
                  </a:lnTo>
                  <a:lnTo>
                    <a:pt x="12878" y="11640"/>
                  </a:lnTo>
                  <a:lnTo>
                    <a:pt x="12893" y="11635"/>
                  </a:lnTo>
                  <a:lnTo>
                    <a:pt x="12903" y="11624"/>
                  </a:lnTo>
                  <a:lnTo>
                    <a:pt x="12906" y="11613"/>
                  </a:lnTo>
                  <a:lnTo>
                    <a:pt x="12906" y="11558"/>
                  </a:lnTo>
                  <a:lnTo>
                    <a:pt x="12912" y="11537"/>
                  </a:lnTo>
                  <a:lnTo>
                    <a:pt x="12931" y="11509"/>
                  </a:lnTo>
                  <a:lnTo>
                    <a:pt x="12959" y="11477"/>
                  </a:lnTo>
                  <a:lnTo>
                    <a:pt x="12969" y="11471"/>
                  </a:lnTo>
                  <a:lnTo>
                    <a:pt x="12975" y="11466"/>
                  </a:lnTo>
                  <a:lnTo>
                    <a:pt x="12994" y="11466"/>
                  </a:lnTo>
                  <a:lnTo>
                    <a:pt x="13013" y="11450"/>
                  </a:lnTo>
                  <a:lnTo>
                    <a:pt x="13019" y="11439"/>
                  </a:lnTo>
                  <a:lnTo>
                    <a:pt x="13029" y="11433"/>
                  </a:lnTo>
                  <a:lnTo>
                    <a:pt x="13057" y="11433"/>
                  </a:lnTo>
                  <a:lnTo>
                    <a:pt x="13066" y="11439"/>
                  </a:lnTo>
                  <a:lnTo>
                    <a:pt x="13076" y="11439"/>
                  </a:lnTo>
                  <a:lnTo>
                    <a:pt x="13085" y="11423"/>
                  </a:lnTo>
                  <a:lnTo>
                    <a:pt x="13098" y="11379"/>
                  </a:lnTo>
                  <a:lnTo>
                    <a:pt x="13104" y="11352"/>
                  </a:lnTo>
                  <a:lnTo>
                    <a:pt x="13110" y="11330"/>
                  </a:lnTo>
                  <a:lnTo>
                    <a:pt x="13123" y="11308"/>
                  </a:lnTo>
                  <a:lnTo>
                    <a:pt x="13129" y="11308"/>
                  </a:lnTo>
                  <a:lnTo>
                    <a:pt x="13139" y="11303"/>
                  </a:lnTo>
                  <a:lnTo>
                    <a:pt x="13161" y="11303"/>
                  </a:lnTo>
                  <a:lnTo>
                    <a:pt x="13173" y="11292"/>
                  </a:lnTo>
                  <a:lnTo>
                    <a:pt x="13186" y="11249"/>
                  </a:lnTo>
                  <a:lnTo>
                    <a:pt x="13189" y="11227"/>
                  </a:lnTo>
                  <a:lnTo>
                    <a:pt x="13195" y="11205"/>
                  </a:lnTo>
                  <a:lnTo>
                    <a:pt x="13211" y="11189"/>
                  </a:lnTo>
                  <a:lnTo>
                    <a:pt x="13233" y="11172"/>
                  </a:lnTo>
                  <a:lnTo>
                    <a:pt x="13249" y="11167"/>
                  </a:lnTo>
                  <a:lnTo>
                    <a:pt x="13258" y="11156"/>
                  </a:lnTo>
                  <a:lnTo>
                    <a:pt x="13261" y="11145"/>
                  </a:lnTo>
                  <a:lnTo>
                    <a:pt x="13261" y="11129"/>
                  </a:lnTo>
                  <a:lnTo>
                    <a:pt x="13258" y="11107"/>
                  </a:lnTo>
                  <a:lnTo>
                    <a:pt x="13255" y="11080"/>
                  </a:lnTo>
                  <a:lnTo>
                    <a:pt x="13255" y="11042"/>
                  </a:lnTo>
                  <a:lnTo>
                    <a:pt x="13261" y="10998"/>
                  </a:lnTo>
                  <a:lnTo>
                    <a:pt x="13271" y="10966"/>
                  </a:lnTo>
                  <a:lnTo>
                    <a:pt x="13277" y="10950"/>
                  </a:lnTo>
                  <a:lnTo>
                    <a:pt x="13283" y="10950"/>
                  </a:lnTo>
                  <a:lnTo>
                    <a:pt x="13286" y="10960"/>
                  </a:lnTo>
                  <a:lnTo>
                    <a:pt x="13293" y="10971"/>
                  </a:lnTo>
                  <a:lnTo>
                    <a:pt x="13296" y="10971"/>
                  </a:lnTo>
                  <a:lnTo>
                    <a:pt x="13302" y="10966"/>
                  </a:lnTo>
                  <a:lnTo>
                    <a:pt x="13327" y="10879"/>
                  </a:lnTo>
                  <a:lnTo>
                    <a:pt x="13359" y="10824"/>
                  </a:lnTo>
                  <a:lnTo>
                    <a:pt x="13374" y="10770"/>
                  </a:lnTo>
                  <a:lnTo>
                    <a:pt x="13384" y="10727"/>
                  </a:lnTo>
                  <a:lnTo>
                    <a:pt x="13387" y="10699"/>
                  </a:lnTo>
                  <a:lnTo>
                    <a:pt x="13387" y="10689"/>
                  </a:lnTo>
                  <a:lnTo>
                    <a:pt x="13384" y="10683"/>
                  </a:lnTo>
                  <a:lnTo>
                    <a:pt x="13371" y="10672"/>
                  </a:lnTo>
                  <a:lnTo>
                    <a:pt x="13362" y="10661"/>
                  </a:lnTo>
                  <a:lnTo>
                    <a:pt x="13355" y="10645"/>
                  </a:lnTo>
                  <a:lnTo>
                    <a:pt x="13340" y="10591"/>
                  </a:lnTo>
                  <a:lnTo>
                    <a:pt x="13330" y="10564"/>
                  </a:lnTo>
                  <a:lnTo>
                    <a:pt x="13311" y="10531"/>
                  </a:lnTo>
                  <a:lnTo>
                    <a:pt x="13302" y="10531"/>
                  </a:lnTo>
                  <a:lnTo>
                    <a:pt x="13296" y="10536"/>
                  </a:lnTo>
                  <a:lnTo>
                    <a:pt x="13293" y="10536"/>
                  </a:lnTo>
                  <a:lnTo>
                    <a:pt x="13274" y="10515"/>
                  </a:lnTo>
                  <a:lnTo>
                    <a:pt x="13264" y="10509"/>
                  </a:lnTo>
                  <a:lnTo>
                    <a:pt x="13252" y="10504"/>
                  </a:lnTo>
                  <a:lnTo>
                    <a:pt x="13236" y="10498"/>
                  </a:lnTo>
                  <a:lnTo>
                    <a:pt x="13220" y="10482"/>
                  </a:lnTo>
                  <a:lnTo>
                    <a:pt x="13208" y="10466"/>
                  </a:lnTo>
                  <a:lnTo>
                    <a:pt x="13195" y="10444"/>
                  </a:lnTo>
                  <a:lnTo>
                    <a:pt x="13186" y="10422"/>
                  </a:lnTo>
                  <a:lnTo>
                    <a:pt x="13167" y="10341"/>
                  </a:lnTo>
                  <a:lnTo>
                    <a:pt x="13167" y="10259"/>
                  </a:lnTo>
                  <a:lnTo>
                    <a:pt x="13164" y="10248"/>
                  </a:lnTo>
                  <a:lnTo>
                    <a:pt x="13164" y="10237"/>
                  </a:lnTo>
                  <a:lnTo>
                    <a:pt x="13167" y="10221"/>
                  </a:lnTo>
                  <a:lnTo>
                    <a:pt x="13173" y="10210"/>
                  </a:lnTo>
                  <a:lnTo>
                    <a:pt x="13173" y="10183"/>
                  </a:lnTo>
                  <a:lnTo>
                    <a:pt x="13176" y="10167"/>
                  </a:lnTo>
                  <a:lnTo>
                    <a:pt x="13176" y="10145"/>
                  </a:lnTo>
                  <a:lnTo>
                    <a:pt x="13167" y="10145"/>
                  </a:lnTo>
                  <a:lnTo>
                    <a:pt x="13167" y="10172"/>
                  </a:lnTo>
                  <a:lnTo>
                    <a:pt x="13164" y="10172"/>
                  </a:lnTo>
                  <a:lnTo>
                    <a:pt x="13157" y="10167"/>
                  </a:lnTo>
                  <a:lnTo>
                    <a:pt x="13154" y="10167"/>
                  </a:lnTo>
                  <a:lnTo>
                    <a:pt x="13151" y="10188"/>
                  </a:lnTo>
                  <a:lnTo>
                    <a:pt x="13145" y="10221"/>
                  </a:lnTo>
                  <a:lnTo>
                    <a:pt x="13142" y="10226"/>
                  </a:lnTo>
                  <a:lnTo>
                    <a:pt x="13135" y="10226"/>
                  </a:lnTo>
                  <a:lnTo>
                    <a:pt x="13129" y="10248"/>
                  </a:lnTo>
                  <a:lnTo>
                    <a:pt x="13123" y="10264"/>
                  </a:lnTo>
                  <a:lnTo>
                    <a:pt x="13104" y="10286"/>
                  </a:lnTo>
                  <a:lnTo>
                    <a:pt x="13079" y="10341"/>
                  </a:lnTo>
                  <a:lnTo>
                    <a:pt x="13044" y="10400"/>
                  </a:lnTo>
                  <a:lnTo>
                    <a:pt x="13044" y="10406"/>
                  </a:lnTo>
                  <a:lnTo>
                    <a:pt x="13047" y="10411"/>
                  </a:lnTo>
                  <a:lnTo>
                    <a:pt x="13047" y="10417"/>
                  </a:lnTo>
                  <a:lnTo>
                    <a:pt x="13041" y="10438"/>
                  </a:lnTo>
                  <a:lnTo>
                    <a:pt x="13029" y="10460"/>
                  </a:lnTo>
                  <a:lnTo>
                    <a:pt x="13016" y="10466"/>
                  </a:lnTo>
                  <a:lnTo>
                    <a:pt x="12985" y="10466"/>
                  </a:lnTo>
                  <a:lnTo>
                    <a:pt x="12953" y="10455"/>
                  </a:lnTo>
                  <a:lnTo>
                    <a:pt x="12937" y="10455"/>
                  </a:lnTo>
                  <a:lnTo>
                    <a:pt x="12922" y="10460"/>
                  </a:lnTo>
                  <a:lnTo>
                    <a:pt x="12900" y="10477"/>
                  </a:lnTo>
                  <a:lnTo>
                    <a:pt x="12887" y="10482"/>
                  </a:lnTo>
                  <a:lnTo>
                    <a:pt x="12881" y="10477"/>
                  </a:lnTo>
                  <a:lnTo>
                    <a:pt x="12881" y="10471"/>
                  </a:lnTo>
                  <a:lnTo>
                    <a:pt x="12878" y="10455"/>
                  </a:lnTo>
                  <a:lnTo>
                    <a:pt x="12878" y="10438"/>
                  </a:lnTo>
                  <a:lnTo>
                    <a:pt x="12871" y="10433"/>
                  </a:lnTo>
                  <a:lnTo>
                    <a:pt x="12849" y="10433"/>
                  </a:lnTo>
                  <a:lnTo>
                    <a:pt x="12849" y="10417"/>
                  </a:lnTo>
                  <a:lnTo>
                    <a:pt x="12856" y="10400"/>
                  </a:lnTo>
                  <a:lnTo>
                    <a:pt x="12859" y="10395"/>
                  </a:lnTo>
                  <a:lnTo>
                    <a:pt x="12849" y="10395"/>
                  </a:lnTo>
                  <a:lnTo>
                    <a:pt x="12846" y="10400"/>
                  </a:lnTo>
                  <a:lnTo>
                    <a:pt x="12843" y="10395"/>
                  </a:lnTo>
                  <a:lnTo>
                    <a:pt x="12843" y="10390"/>
                  </a:lnTo>
                  <a:lnTo>
                    <a:pt x="12849" y="10390"/>
                  </a:lnTo>
                  <a:lnTo>
                    <a:pt x="12856" y="10379"/>
                  </a:lnTo>
                  <a:lnTo>
                    <a:pt x="12862" y="10362"/>
                  </a:lnTo>
                  <a:lnTo>
                    <a:pt x="12868" y="10319"/>
                  </a:lnTo>
                  <a:lnTo>
                    <a:pt x="12865" y="10303"/>
                  </a:lnTo>
                  <a:lnTo>
                    <a:pt x="12862" y="10292"/>
                  </a:lnTo>
                  <a:lnTo>
                    <a:pt x="12859" y="10275"/>
                  </a:lnTo>
                  <a:lnTo>
                    <a:pt x="12859" y="10254"/>
                  </a:lnTo>
                  <a:lnTo>
                    <a:pt x="12862" y="10232"/>
                  </a:lnTo>
                  <a:lnTo>
                    <a:pt x="12862" y="10216"/>
                  </a:lnTo>
                  <a:lnTo>
                    <a:pt x="12856" y="10194"/>
                  </a:lnTo>
                  <a:lnTo>
                    <a:pt x="12846" y="10183"/>
                  </a:lnTo>
                  <a:lnTo>
                    <a:pt x="12840" y="10177"/>
                  </a:lnTo>
                  <a:lnTo>
                    <a:pt x="12837" y="10177"/>
                  </a:lnTo>
                  <a:lnTo>
                    <a:pt x="12831" y="10188"/>
                  </a:lnTo>
                  <a:lnTo>
                    <a:pt x="12824" y="10226"/>
                  </a:lnTo>
                  <a:lnTo>
                    <a:pt x="12818" y="10259"/>
                  </a:lnTo>
                  <a:lnTo>
                    <a:pt x="12815" y="10286"/>
                  </a:lnTo>
                  <a:lnTo>
                    <a:pt x="12812" y="10373"/>
                  </a:lnTo>
                  <a:lnTo>
                    <a:pt x="12805" y="10341"/>
                  </a:lnTo>
                  <a:lnTo>
                    <a:pt x="12802" y="10313"/>
                  </a:lnTo>
                  <a:lnTo>
                    <a:pt x="12790" y="10270"/>
                  </a:lnTo>
                  <a:lnTo>
                    <a:pt x="12780" y="10259"/>
                  </a:lnTo>
                  <a:lnTo>
                    <a:pt x="12780" y="10243"/>
                  </a:lnTo>
                  <a:lnTo>
                    <a:pt x="12777" y="10221"/>
                  </a:lnTo>
                  <a:lnTo>
                    <a:pt x="12771" y="10199"/>
                  </a:lnTo>
                  <a:lnTo>
                    <a:pt x="12774" y="10177"/>
                  </a:lnTo>
                  <a:lnTo>
                    <a:pt x="12774" y="10156"/>
                  </a:lnTo>
                  <a:lnTo>
                    <a:pt x="12771" y="10145"/>
                  </a:lnTo>
                  <a:lnTo>
                    <a:pt x="12764" y="10112"/>
                  </a:lnTo>
                  <a:lnTo>
                    <a:pt x="12764" y="10107"/>
                  </a:lnTo>
                  <a:lnTo>
                    <a:pt x="12771" y="10107"/>
                  </a:lnTo>
                  <a:lnTo>
                    <a:pt x="12774" y="10118"/>
                  </a:lnTo>
                  <a:lnTo>
                    <a:pt x="12780" y="10118"/>
                  </a:lnTo>
                  <a:lnTo>
                    <a:pt x="12780" y="10123"/>
                  </a:lnTo>
                  <a:lnTo>
                    <a:pt x="12774" y="10134"/>
                  </a:lnTo>
                  <a:lnTo>
                    <a:pt x="12780" y="10134"/>
                  </a:lnTo>
                  <a:lnTo>
                    <a:pt x="12783" y="10139"/>
                  </a:lnTo>
                  <a:lnTo>
                    <a:pt x="12780" y="10145"/>
                  </a:lnTo>
                  <a:lnTo>
                    <a:pt x="12783" y="10150"/>
                  </a:lnTo>
                  <a:lnTo>
                    <a:pt x="12790" y="10156"/>
                  </a:lnTo>
                  <a:lnTo>
                    <a:pt x="12796" y="10167"/>
                  </a:lnTo>
                  <a:lnTo>
                    <a:pt x="12799" y="10167"/>
                  </a:lnTo>
                  <a:lnTo>
                    <a:pt x="12799" y="10161"/>
                  </a:lnTo>
                  <a:lnTo>
                    <a:pt x="12802" y="10161"/>
                  </a:lnTo>
                  <a:lnTo>
                    <a:pt x="12802" y="10150"/>
                  </a:lnTo>
                  <a:lnTo>
                    <a:pt x="12808" y="10139"/>
                  </a:lnTo>
                  <a:lnTo>
                    <a:pt x="12808" y="10112"/>
                  </a:lnTo>
                  <a:lnTo>
                    <a:pt x="12812" y="10107"/>
                  </a:lnTo>
                  <a:lnTo>
                    <a:pt x="12821" y="10112"/>
                  </a:lnTo>
                  <a:lnTo>
                    <a:pt x="12824" y="10118"/>
                  </a:lnTo>
                  <a:lnTo>
                    <a:pt x="12824" y="10112"/>
                  </a:lnTo>
                  <a:lnTo>
                    <a:pt x="12827" y="10107"/>
                  </a:lnTo>
                  <a:lnTo>
                    <a:pt x="12831" y="10107"/>
                  </a:lnTo>
                  <a:lnTo>
                    <a:pt x="12831" y="10096"/>
                  </a:lnTo>
                  <a:lnTo>
                    <a:pt x="12834" y="10091"/>
                  </a:lnTo>
                  <a:lnTo>
                    <a:pt x="12837" y="10080"/>
                  </a:lnTo>
                  <a:lnTo>
                    <a:pt x="12834" y="10074"/>
                  </a:lnTo>
                  <a:lnTo>
                    <a:pt x="12834" y="10063"/>
                  </a:lnTo>
                  <a:lnTo>
                    <a:pt x="12831" y="10058"/>
                  </a:lnTo>
                  <a:lnTo>
                    <a:pt x="12827" y="10058"/>
                  </a:lnTo>
                  <a:lnTo>
                    <a:pt x="12827" y="10069"/>
                  </a:lnTo>
                  <a:lnTo>
                    <a:pt x="12818" y="10069"/>
                  </a:lnTo>
                  <a:lnTo>
                    <a:pt x="12815" y="10074"/>
                  </a:lnTo>
                  <a:lnTo>
                    <a:pt x="12812" y="10058"/>
                  </a:lnTo>
                  <a:lnTo>
                    <a:pt x="12812" y="10025"/>
                  </a:lnTo>
                  <a:lnTo>
                    <a:pt x="12805" y="10025"/>
                  </a:lnTo>
                  <a:lnTo>
                    <a:pt x="12805" y="10047"/>
                  </a:lnTo>
                  <a:lnTo>
                    <a:pt x="12802" y="10052"/>
                  </a:lnTo>
                  <a:lnTo>
                    <a:pt x="12799" y="10052"/>
                  </a:lnTo>
                  <a:lnTo>
                    <a:pt x="12793" y="10047"/>
                  </a:lnTo>
                  <a:lnTo>
                    <a:pt x="12786" y="10052"/>
                  </a:lnTo>
                  <a:lnTo>
                    <a:pt x="12783" y="10058"/>
                  </a:lnTo>
                  <a:lnTo>
                    <a:pt x="12777" y="10063"/>
                  </a:lnTo>
                  <a:lnTo>
                    <a:pt x="12774" y="10069"/>
                  </a:lnTo>
                  <a:lnTo>
                    <a:pt x="12771" y="10091"/>
                  </a:lnTo>
                  <a:lnTo>
                    <a:pt x="12758" y="10069"/>
                  </a:lnTo>
                  <a:lnTo>
                    <a:pt x="12739" y="10047"/>
                  </a:lnTo>
                  <a:lnTo>
                    <a:pt x="12727" y="10020"/>
                  </a:lnTo>
                  <a:lnTo>
                    <a:pt x="12720" y="10004"/>
                  </a:lnTo>
                  <a:lnTo>
                    <a:pt x="12720" y="9982"/>
                  </a:lnTo>
                  <a:lnTo>
                    <a:pt x="12717" y="9976"/>
                  </a:lnTo>
                  <a:lnTo>
                    <a:pt x="12698" y="9965"/>
                  </a:lnTo>
                  <a:lnTo>
                    <a:pt x="12692" y="9955"/>
                  </a:lnTo>
                  <a:lnTo>
                    <a:pt x="12689" y="9933"/>
                  </a:lnTo>
                  <a:lnTo>
                    <a:pt x="12686" y="9917"/>
                  </a:lnTo>
                  <a:lnTo>
                    <a:pt x="12676" y="9889"/>
                  </a:lnTo>
                  <a:lnTo>
                    <a:pt x="12661" y="9808"/>
                  </a:lnTo>
                  <a:lnTo>
                    <a:pt x="12648" y="9775"/>
                  </a:lnTo>
                  <a:lnTo>
                    <a:pt x="12645" y="9753"/>
                  </a:lnTo>
                  <a:lnTo>
                    <a:pt x="12645" y="9743"/>
                  </a:lnTo>
                  <a:lnTo>
                    <a:pt x="12639" y="9732"/>
                  </a:lnTo>
                  <a:lnTo>
                    <a:pt x="12629" y="9726"/>
                  </a:lnTo>
                  <a:lnTo>
                    <a:pt x="12620" y="9726"/>
                  </a:lnTo>
                  <a:lnTo>
                    <a:pt x="12620" y="9721"/>
                  </a:lnTo>
                  <a:lnTo>
                    <a:pt x="12626" y="9699"/>
                  </a:lnTo>
                  <a:lnTo>
                    <a:pt x="12632" y="9694"/>
                  </a:lnTo>
                  <a:lnTo>
                    <a:pt x="12645" y="9694"/>
                  </a:lnTo>
                  <a:lnTo>
                    <a:pt x="12645" y="9683"/>
                  </a:lnTo>
                  <a:lnTo>
                    <a:pt x="12632" y="9639"/>
                  </a:lnTo>
                  <a:lnTo>
                    <a:pt x="12632" y="9628"/>
                  </a:lnTo>
                  <a:lnTo>
                    <a:pt x="12636" y="9623"/>
                  </a:lnTo>
                  <a:lnTo>
                    <a:pt x="12661" y="9645"/>
                  </a:lnTo>
                  <a:lnTo>
                    <a:pt x="12670" y="9645"/>
                  </a:lnTo>
                  <a:lnTo>
                    <a:pt x="12683" y="9634"/>
                  </a:lnTo>
                  <a:lnTo>
                    <a:pt x="12689" y="9634"/>
                  </a:lnTo>
                  <a:lnTo>
                    <a:pt x="12692" y="9623"/>
                  </a:lnTo>
                  <a:lnTo>
                    <a:pt x="12695" y="9601"/>
                  </a:lnTo>
                  <a:lnTo>
                    <a:pt x="12698" y="9596"/>
                  </a:lnTo>
                  <a:lnTo>
                    <a:pt x="12702" y="9596"/>
                  </a:lnTo>
                  <a:lnTo>
                    <a:pt x="12714" y="9607"/>
                  </a:lnTo>
                  <a:lnTo>
                    <a:pt x="12724" y="9618"/>
                  </a:lnTo>
                  <a:lnTo>
                    <a:pt x="12742" y="9628"/>
                  </a:lnTo>
                  <a:lnTo>
                    <a:pt x="12752" y="9618"/>
                  </a:lnTo>
                  <a:lnTo>
                    <a:pt x="12761" y="9612"/>
                  </a:lnTo>
                  <a:lnTo>
                    <a:pt x="12764" y="9612"/>
                  </a:lnTo>
                  <a:lnTo>
                    <a:pt x="12771" y="9618"/>
                  </a:lnTo>
                  <a:lnTo>
                    <a:pt x="12771" y="9623"/>
                  </a:lnTo>
                  <a:lnTo>
                    <a:pt x="12777" y="9650"/>
                  </a:lnTo>
                  <a:lnTo>
                    <a:pt x="12780" y="9666"/>
                  </a:lnTo>
                  <a:lnTo>
                    <a:pt x="12796" y="9694"/>
                  </a:lnTo>
                  <a:lnTo>
                    <a:pt x="12802" y="9710"/>
                  </a:lnTo>
                  <a:lnTo>
                    <a:pt x="12808" y="9737"/>
                  </a:lnTo>
                  <a:lnTo>
                    <a:pt x="12818" y="9786"/>
                  </a:lnTo>
                  <a:lnTo>
                    <a:pt x="12831" y="9819"/>
                  </a:lnTo>
                  <a:lnTo>
                    <a:pt x="12834" y="9830"/>
                  </a:lnTo>
                  <a:lnTo>
                    <a:pt x="12834" y="9851"/>
                  </a:lnTo>
                  <a:lnTo>
                    <a:pt x="12837" y="9873"/>
                  </a:lnTo>
                  <a:lnTo>
                    <a:pt x="12840" y="9884"/>
                  </a:lnTo>
                  <a:lnTo>
                    <a:pt x="12849" y="9906"/>
                  </a:lnTo>
                  <a:lnTo>
                    <a:pt x="12859" y="9922"/>
                  </a:lnTo>
                  <a:lnTo>
                    <a:pt x="12871" y="9938"/>
                  </a:lnTo>
                  <a:lnTo>
                    <a:pt x="12900" y="9960"/>
                  </a:lnTo>
                  <a:lnTo>
                    <a:pt x="12922" y="9976"/>
                  </a:lnTo>
                  <a:lnTo>
                    <a:pt x="12928" y="9982"/>
                  </a:lnTo>
                  <a:lnTo>
                    <a:pt x="12928" y="10004"/>
                  </a:lnTo>
                  <a:lnTo>
                    <a:pt x="12934" y="10014"/>
                  </a:lnTo>
                  <a:lnTo>
                    <a:pt x="12947" y="10031"/>
                  </a:lnTo>
                  <a:lnTo>
                    <a:pt x="12963" y="10047"/>
                  </a:lnTo>
                  <a:lnTo>
                    <a:pt x="12972" y="10058"/>
                  </a:lnTo>
                  <a:lnTo>
                    <a:pt x="12985" y="10080"/>
                  </a:lnTo>
                  <a:lnTo>
                    <a:pt x="12997" y="10091"/>
                  </a:lnTo>
                  <a:lnTo>
                    <a:pt x="13007" y="10096"/>
                  </a:lnTo>
                  <a:lnTo>
                    <a:pt x="13032" y="10096"/>
                  </a:lnTo>
                  <a:lnTo>
                    <a:pt x="13041" y="10101"/>
                  </a:lnTo>
                  <a:lnTo>
                    <a:pt x="13047" y="10112"/>
                  </a:lnTo>
                  <a:lnTo>
                    <a:pt x="13057" y="10123"/>
                  </a:lnTo>
                  <a:lnTo>
                    <a:pt x="13063" y="10129"/>
                  </a:lnTo>
                  <a:lnTo>
                    <a:pt x="13069" y="10123"/>
                  </a:lnTo>
                  <a:lnTo>
                    <a:pt x="13079" y="10118"/>
                  </a:lnTo>
                  <a:lnTo>
                    <a:pt x="13091" y="10096"/>
                  </a:lnTo>
                  <a:lnTo>
                    <a:pt x="13098" y="10091"/>
                  </a:lnTo>
                  <a:lnTo>
                    <a:pt x="13107" y="10091"/>
                  </a:lnTo>
                  <a:lnTo>
                    <a:pt x="13117" y="10085"/>
                  </a:lnTo>
                  <a:lnTo>
                    <a:pt x="13123" y="10063"/>
                  </a:lnTo>
                  <a:lnTo>
                    <a:pt x="13126" y="10063"/>
                  </a:lnTo>
                  <a:lnTo>
                    <a:pt x="13132" y="10058"/>
                  </a:lnTo>
                  <a:lnTo>
                    <a:pt x="13139" y="10058"/>
                  </a:lnTo>
                  <a:lnTo>
                    <a:pt x="13145" y="10052"/>
                  </a:lnTo>
                  <a:lnTo>
                    <a:pt x="13151" y="10036"/>
                  </a:lnTo>
                  <a:lnTo>
                    <a:pt x="13157" y="10031"/>
                  </a:lnTo>
                  <a:lnTo>
                    <a:pt x="13183" y="10031"/>
                  </a:lnTo>
                  <a:lnTo>
                    <a:pt x="13195" y="10042"/>
                  </a:lnTo>
                  <a:lnTo>
                    <a:pt x="13205" y="10063"/>
                  </a:lnTo>
                  <a:lnTo>
                    <a:pt x="13211" y="10091"/>
                  </a:lnTo>
                  <a:lnTo>
                    <a:pt x="13220" y="10172"/>
                  </a:lnTo>
                  <a:lnTo>
                    <a:pt x="13223" y="10216"/>
                  </a:lnTo>
                  <a:lnTo>
                    <a:pt x="13233" y="10232"/>
                  </a:lnTo>
                  <a:lnTo>
                    <a:pt x="13249" y="10237"/>
                  </a:lnTo>
                  <a:lnTo>
                    <a:pt x="13261" y="10243"/>
                  </a:lnTo>
                  <a:lnTo>
                    <a:pt x="13271" y="10248"/>
                  </a:lnTo>
                  <a:lnTo>
                    <a:pt x="13274" y="10254"/>
                  </a:lnTo>
                  <a:lnTo>
                    <a:pt x="13280" y="10259"/>
                  </a:lnTo>
                  <a:lnTo>
                    <a:pt x="13286" y="10259"/>
                  </a:lnTo>
                  <a:lnTo>
                    <a:pt x="13293" y="10254"/>
                  </a:lnTo>
                  <a:lnTo>
                    <a:pt x="13308" y="10254"/>
                  </a:lnTo>
                  <a:lnTo>
                    <a:pt x="13318" y="10259"/>
                  </a:lnTo>
                  <a:lnTo>
                    <a:pt x="13324" y="10264"/>
                  </a:lnTo>
                  <a:lnTo>
                    <a:pt x="13333" y="10275"/>
                  </a:lnTo>
                  <a:lnTo>
                    <a:pt x="13343" y="10281"/>
                  </a:lnTo>
                  <a:lnTo>
                    <a:pt x="13352" y="10281"/>
                  </a:lnTo>
                  <a:lnTo>
                    <a:pt x="13362" y="10275"/>
                  </a:lnTo>
                  <a:lnTo>
                    <a:pt x="13371" y="10275"/>
                  </a:lnTo>
                  <a:lnTo>
                    <a:pt x="13396" y="10286"/>
                  </a:lnTo>
                  <a:lnTo>
                    <a:pt x="13418" y="10297"/>
                  </a:lnTo>
                  <a:lnTo>
                    <a:pt x="13425" y="10297"/>
                  </a:lnTo>
                  <a:lnTo>
                    <a:pt x="13425" y="10281"/>
                  </a:lnTo>
                  <a:lnTo>
                    <a:pt x="13428" y="10275"/>
                  </a:lnTo>
                  <a:lnTo>
                    <a:pt x="13431" y="10275"/>
                  </a:lnTo>
                  <a:lnTo>
                    <a:pt x="13437" y="10292"/>
                  </a:lnTo>
                  <a:lnTo>
                    <a:pt x="13443" y="10303"/>
                  </a:lnTo>
                  <a:lnTo>
                    <a:pt x="13453" y="10308"/>
                  </a:lnTo>
                  <a:lnTo>
                    <a:pt x="13465" y="10308"/>
                  </a:lnTo>
                  <a:lnTo>
                    <a:pt x="13481" y="10319"/>
                  </a:lnTo>
                  <a:lnTo>
                    <a:pt x="13487" y="10324"/>
                  </a:lnTo>
                  <a:lnTo>
                    <a:pt x="13491" y="10324"/>
                  </a:lnTo>
                  <a:lnTo>
                    <a:pt x="13494" y="10319"/>
                  </a:lnTo>
                  <a:lnTo>
                    <a:pt x="13494" y="10308"/>
                  </a:lnTo>
                  <a:lnTo>
                    <a:pt x="13497" y="10303"/>
                  </a:lnTo>
                  <a:lnTo>
                    <a:pt x="13500" y="10303"/>
                  </a:lnTo>
                  <a:lnTo>
                    <a:pt x="13506" y="10324"/>
                  </a:lnTo>
                  <a:lnTo>
                    <a:pt x="13513" y="10330"/>
                  </a:lnTo>
                  <a:lnTo>
                    <a:pt x="13519" y="10330"/>
                  </a:lnTo>
                  <a:lnTo>
                    <a:pt x="13522" y="10324"/>
                  </a:lnTo>
                  <a:lnTo>
                    <a:pt x="13541" y="10308"/>
                  </a:lnTo>
                  <a:lnTo>
                    <a:pt x="13544" y="10308"/>
                  </a:lnTo>
                  <a:lnTo>
                    <a:pt x="13547" y="10313"/>
                  </a:lnTo>
                  <a:lnTo>
                    <a:pt x="13550" y="10313"/>
                  </a:lnTo>
                  <a:lnTo>
                    <a:pt x="13560" y="10297"/>
                  </a:lnTo>
                  <a:lnTo>
                    <a:pt x="13579" y="10297"/>
                  </a:lnTo>
                  <a:lnTo>
                    <a:pt x="13594" y="10303"/>
                  </a:lnTo>
                  <a:lnTo>
                    <a:pt x="13607" y="10308"/>
                  </a:lnTo>
                  <a:lnTo>
                    <a:pt x="13616" y="10313"/>
                  </a:lnTo>
                  <a:lnTo>
                    <a:pt x="13619" y="10308"/>
                  </a:lnTo>
                  <a:lnTo>
                    <a:pt x="13619" y="10303"/>
                  </a:lnTo>
                  <a:lnTo>
                    <a:pt x="13626" y="10292"/>
                  </a:lnTo>
                  <a:lnTo>
                    <a:pt x="13645" y="10292"/>
                  </a:lnTo>
                  <a:lnTo>
                    <a:pt x="13670" y="10303"/>
                  </a:lnTo>
                  <a:lnTo>
                    <a:pt x="13685" y="10308"/>
                  </a:lnTo>
                  <a:lnTo>
                    <a:pt x="13692" y="10313"/>
                  </a:lnTo>
                  <a:lnTo>
                    <a:pt x="13698" y="10303"/>
                  </a:lnTo>
                  <a:lnTo>
                    <a:pt x="13704" y="10297"/>
                  </a:lnTo>
                  <a:lnTo>
                    <a:pt x="13717" y="10292"/>
                  </a:lnTo>
                  <a:lnTo>
                    <a:pt x="13758" y="10281"/>
                  </a:lnTo>
                  <a:lnTo>
                    <a:pt x="13799" y="10281"/>
                  </a:lnTo>
                  <a:lnTo>
                    <a:pt x="13811" y="10286"/>
                  </a:lnTo>
                  <a:lnTo>
                    <a:pt x="13817" y="10292"/>
                  </a:lnTo>
                  <a:lnTo>
                    <a:pt x="13817" y="10297"/>
                  </a:lnTo>
                  <a:lnTo>
                    <a:pt x="13821" y="10324"/>
                  </a:lnTo>
                  <a:lnTo>
                    <a:pt x="13817" y="10341"/>
                  </a:lnTo>
                  <a:lnTo>
                    <a:pt x="13821" y="10351"/>
                  </a:lnTo>
                  <a:lnTo>
                    <a:pt x="13824" y="10357"/>
                  </a:lnTo>
                  <a:lnTo>
                    <a:pt x="13836" y="10362"/>
                  </a:lnTo>
                  <a:lnTo>
                    <a:pt x="13846" y="10362"/>
                  </a:lnTo>
                  <a:lnTo>
                    <a:pt x="13852" y="10373"/>
                  </a:lnTo>
                  <a:lnTo>
                    <a:pt x="13852" y="10411"/>
                  </a:lnTo>
                  <a:lnTo>
                    <a:pt x="13855" y="10417"/>
                  </a:lnTo>
                  <a:lnTo>
                    <a:pt x="13861" y="10433"/>
                  </a:lnTo>
                  <a:lnTo>
                    <a:pt x="13861" y="10455"/>
                  </a:lnTo>
                  <a:lnTo>
                    <a:pt x="13865" y="10466"/>
                  </a:lnTo>
                  <a:lnTo>
                    <a:pt x="13871" y="10477"/>
                  </a:lnTo>
                  <a:lnTo>
                    <a:pt x="13868" y="10482"/>
                  </a:lnTo>
                  <a:lnTo>
                    <a:pt x="13868" y="10487"/>
                  </a:lnTo>
                  <a:lnTo>
                    <a:pt x="13874" y="10498"/>
                  </a:lnTo>
                  <a:lnTo>
                    <a:pt x="13880" y="10504"/>
                  </a:lnTo>
                  <a:lnTo>
                    <a:pt x="13883" y="10504"/>
                  </a:lnTo>
                  <a:lnTo>
                    <a:pt x="13890" y="10498"/>
                  </a:lnTo>
                  <a:lnTo>
                    <a:pt x="13899" y="10498"/>
                  </a:lnTo>
                  <a:lnTo>
                    <a:pt x="13918" y="10531"/>
                  </a:lnTo>
                  <a:lnTo>
                    <a:pt x="13924" y="10536"/>
                  </a:lnTo>
                  <a:lnTo>
                    <a:pt x="13931" y="10547"/>
                  </a:lnTo>
                  <a:lnTo>
                    <a:pt x="13940" y="10569"/>
                  </a:lnTo>
                  <a:lnTo>
                    <a:pt x="13946" y="10591"/>
                  </a:lnTo>
                  <a:lnTo>
                    <a:pt x="13956" y="10607"/>
                  </a:lnTo>
                  <a:lnTo>
                    <a:pt x="13968" y="10623"/>
                  </a:lnTo>
                  <a:lnTo>
                    <a:pt x="13981" y="10634"/>
                  </a:lnTo>
                  <a:lnTo>
                    <a:pt x="14006" y="10645"/>
                  </a:lnTo>
                  <a:lnTo>
                    <a:pt x="14019" y="10640"/>
                  </a:lnTo>
                  <a:lnTo>
                    <a:pt x="14028" y="10629"/>
                  </a:lnTo>
                  <a:lnTo>
                    <a:pt x="14037" y="10623"/>
                  </a:lnTo>
                  <a:lnTo>
                    <a:pt x="14044" y="10623"/>
                  </a:lnTo>
                  <a:lnTo>
                    <a:pt x="14050" y="10629"/>
                  </a:lnTo>
                  <a:lnTo>
                    <a:pt x="14050" y="10656"/>
                  </a:lnTo>
                  <a:lnTo>
                    <a:pt x="14041" y="10672"/>
                  </a:lnTo>
                  <a:lnTo>
                    <a:pt x="14031" y="10683"/>
                  </a:lnTo>
                  <a:lnTo>
                    <a:pt x="14012" y="10694"/>
                  </a:lnTo>
                  <a:lnTo>
                    <a:pt x="13978" y="10694"/>
                  </a:lnTo>
                  <a:lnTo>
                    <a:pt x="13956" y="10689"/>
                  </a:lnTo>
                  <a:lnTo>
                    <a:pt x="13956" y="10694"/>
                  </a:lnTo>
                  <a:lnTo>
                    <a:pt x="13962" y="10710"/>
                  </a:lnTo>
                  <a:lnTo>
                    <a:pt x="14000" y="10792"/>
                  </a:lnTo>
                  <a:lnTo>
                    <a:pt x="14047" y="10884"/>
                  </a:lnTo>
                  <a:lnTo>
                    <a:pt x="14063" y="10911"/>
                  </a:lnTo>
                  <a:lnTo>
                    <a:pt x="14078" y="10928"/>
                  </a:lnTo>
                  <a:lnTo>
                    <a:pt x="14094" y="10928"/>
                  </a:lnTo>
                  <a:lnTo>
                    <a:pt x="14110" y="10922"/>
                  </a:lnTo>
                  <a:lnTo>
                    <a:pt x="14129" y="10901"/>
                  </a:lnTo>
                  <a:lnTo>
                    <a:pt x="14154" y="10868"/>
                  </a:lnTo>
                  <a:lnTo>
                    <a:pt x="14163" y="10846"/>
                  </a:lnTo>
                  <a:lnTo>
                    <a:pt x="14169" y="10819"/>
                  </a:lnTo>
                  <a:lnTo>
                    <a:pt x="14169" y="10754"/>
                  </a:lnTo>
                  <a:lnTo>
                    <a:pt x="14176" y="10721"/>
                  </a:lnTo>
                  <a:lnTo>
                    <a:pt x="14185" y="10710"/>
                  </a:lnTo>
                  <a:lnTo>
                    <a:pt x="14201" y="10710"/>
                  </a:lnTo>
                  <a:lnTo>
                    <a:pt x="14201" y="10716"/>
                  </a:lnTo>
                  <a:lnTo>
                    <a:pt x="14198" y="10721"/>
                  </a:lnTo>
                  <a:lnTo>
                    <a:pt x="14192" y="10748"/>
                  </a:lnTo>
                  <a:lnTo>
                    <a:pt x="14192" y="10759"/>
                  </a:lnTo>
                  <a:lnTo>
                    <a:pt x="14195" y="10776"/>
                  </a:lnTo>
                  <a:lnTo>
                    <a:pt x="14198" y="10786"/>
                  </a:lnTo>
                  <a:lnTo>
                    <a:pt x="14198" y="10797"/>
                  </a:lnTo>
                  <a:lnTo>
                    <a:pt x="14195" y="10814"/>
                  </a:lnTo>
                  <a:lnTo>
                    <a:pt x="14195" y="10841"/>
                  </a:lnTo>
                  <a:lnTo>
                    <a:pt x="14198" y="10857"/>
                  </a:lnTo>
                  <a:lnTo>
                    <a:pt x="14210" y="10911"/>
                  </a:lnTo>
                  <a:lnTo>
                    <a:pt x="14210" y="10933"/>
                  </a:lnTo>
                  <a:lnTo>
                    <a:pt x="14207" y="10977"/>
                  </a:lnTo>
                  <a:lnTo>
                    <a:pt x="14204" y="11004"/>
                  </a:lnTo>
                  <a:lnTo>
                    <a:pt x="14201" y="11042"/>
                  </a:lnTo>
                  <a:lnTo>
                    <a:pt x="14201" y="11102"/>
                  </a:lnTo>
                  <a:lnTo>
                    <a:pt x="14207" y="11178"/>
                  </a:lnTo>
                  <a:lnTo>
                    <a:pt x="14236" y="11444"/>
                  </a:lnTo>
                  <a:lnTo>
                    <a:pt x="14245" y="11526"/>
                  </a:lnTo>
                  <a:lnTo>
                    <a:pt x="14258" y="11580"/>
                  </a:lnTo>
                  <a:lnTo>
                    <a:pt x="14273" y="11645"/>
                  </a:lnTo>
                  <a:lnTo>
                    <a:pt x="14298" y="11743"/>
                  </a:lnTo>
                  <a:lnTo>
                    <a:pt x="14320" y="11863"/>
                  </a:lnTo>
                  <a:lnTo>
                    <a:pt x="14330" y="11917"/>
                  </a:lnTo>
                  <a:lnTo>
                    <a:pt x="14336" y="11972"/>
                  </a:lnTo>
                  <a:lnTo>
                    <a:pt x="14339" y="12010"/>
                  </a:lnTo>
                  <a:lnTo>
                    <a:pt x="14349" y="12048"/>
                  </a:lnTo>
                  <a:lnTo>
                    <a:pt x="14368" y="12108"/>
                  </a:lnTo>
                  <a:lnTo>
                    <a:pt x="14380" y="12146"/>
                  </a:lnTo>
                  <a:lnTo>
                    <a:pt x="14393" y="12189"/>
                  </a:lnTo>
                  <a:lnTo>
                    <a:pt x="14402" y="12243"/>
                  </a:lnTo>
                  <a:lnTo>
                    <a:pt x="14412" y="12314"/>
                  </a:lnTo>
                  <a:lnTo>
                    <a:pt x="14424" y="12390"/>
                  </a:lnTo>
                  <a:lnTo>
                    <a:pt x="14437" y="12455"/>
                  </a:lnTo>
                  <a:lnTo>
                    <a:pt x="14449" y="12515"/>
                  </a:lnTo>
                  <a:lnTo>
                    <a:pt x="14462" y="12564"/>
                  </a:lnTo>
                  <a:lnTo>
                    <a:pt x="14478" y="12602"/>
                  </a:lnTo>
                  <a:lnTo>
                    <a:pt x="14487" y="12613"/>
                  </a:lnTo>
                  <a:lnTo>
                    <a:pt x="14493" y="12624"/>
                  </a:lnTo>
                  <a:lnTo>
                    <a:pt x="14503" y="12629"/>
                  </a:lnTo>
                  <a:lnTo>
                    <a:pt x="14509" y="12629"/>
                  </a:lnTo>
                  <a:lnTo>
                    <a:pt x="14518" y="12624"/>
                  </a:lnTo>
                  <a:lnTo>
                    <a:pt x="14525" y="12613"/>
                  </a:lnTo>
                  <a:lnTo>
                    <a:pt x="14537" y="12586"/>
                  </a:lnTo>
                  <a:lnTo>
                    <a:pt x="14544" y="12570"/>
                  </a:lnTo>
                  <a:lnTo>
                    <a:pt x="14547" y="12548"/>
                  </a:lnTo>
                  <a:lnTo>
                    <a:pt x="14547" y="12532"/>
                  </a:lnTo>
                  <a:lnTo>
                    <a:pt x="14550" y="12515"/>
                  </a:lnTo>
                  <a:lnTo>
                    <a:pt x="14553" y="12504"/>
                  </a:lnTo>
                  <a:lnTo>
                    <a:pt x="14559" y="12494"/>
                  </a:lnTo>
                  <a:lnTo>
                    <a:pt x="14572" y="12483"/>
                  </a:lnTo>
                  <a:lnTo>
                    <a:pt x="14600" y="12477"/>
                  </a:lnTo>
                  <a:lnTo>
                    <a:pt x="14628" y="12477"/>
                  </a:lnTo>
                  <a:lnTo>
                    <a:pt x="14628" y="12466"/>
                  </a:lnTo>
                  <a:lnTo>
                    <a:pt x="14622" y="12461"/>
                  </a:lnTo>
                  <a:lnTo>
                    <a:pt x="14610" y="12455"/>
                  </a:lnTo>
                  <a:lnTo>
                    <a:pt x="14603" y="12445"/>
                  </a:lnTo>
                  <a:lnTo>
                    <a:pt x="14600" y="12434"/>
                  </a:lnTo>
                  <a:lnTo>
                    <a:pt x="14600" y="12423"/>
                  </a:lnTo>
                  <a:lnTo>
                    <a:pt x="14606" y="12401"/>
                  </a:lnTo>
                  <a:lnTo>
                    <a:pt x="14616" y="12379"/>
                  </a:lnTo>
                  <a:lnTo>
                    <a:pt x="14619" y="12363"/>
                  </a:lnTo>
                  <a:lnTo>
                    <a:pt x="14619" y="12341"/>
                  </a:lnTo>
                  <a:lnTo>
                    <a:pt x="14622" y="12336"/>
                  </a:lnTo>
                  <a:lnTo>
                    <a:pt x="14641" y="12336"/>
                  </a:lnTo>
                  <a:lnTo>
                    <a:pt x="14654" y="12330"/>
                  </a:lnTo>
                  <a:lnTo>
                    <a:pt x="14657" y="12325"/>
                  </a:lnTo>
                  <a:lnTo>
                    <a:pt x="14657" y="12292"/>
                  </a:lnTo>
                  <a:lnTo>
                    <a:pt x="14654" y="12265"/>
                  </a:lnTo>
                  <a:lnTo>
                    <a:pt x="14650" y="12227"/>
                  </a:lnTo>
                  <a:lnTo>
                    <a:pt x="14650" y="12135"/>
                  </a:lnTo>
                  <a:lnTo>
                    <a:pt x="14660" y="12086"/>
                  </a:lnTo>
                  <a:lnTo>
                    <a:pt x="14672" y="12026"/>
                  </a:lnTo>
                  <a:lnTo>
                    <a:pt x="14682" y="11977"/>
                  </a:lnTo>
                  <a:lnTo>
                    <a:pt x="14685" y="11950"/>
                  </a:lnTo>
                  <a:lnTo>
                    <a:pt x="14685" y="11917"/>
                  </a:lnTo>
                  <a:lnTo>
                    <a:pt x="14682" y="11879"/>
                  </a:lnTo>
                  <a:lnTo>
                    <a:pt x="14676" y="11836"/>
                  </a:lnTo>
                  <a:lnTo>
                    <a:pt x="14672" y="11803"/>
                  </a:lnTo>
                  <a:lnTo>
                    <a:pt x="14676" y="11787"/>
                  </a:lnTo>
                  <a:lnTo>
                    <a:pt x="14676" y="11765"/>
                  </a:lnTo>
                  <a:lnTo>
                    <a:pt x="14669" y="11711"/>
                  </a:lnTo>
                  <a:lnTo>
                    <a:pt x="14666" y="11678"/>
                  </a:lnTo>
                  <a:lnTo>
                    <a:pt x="14663" y="11656"/>
                  </a:lnTo>
                  <a:lnTo>
                    <a:pt x="14669" y="11624"/>
                  </a:lnTo>
                  <a:lnTo>
                    <a:pt x="14672" y="11613"/>
                  </a:lnTo>
                  <a:lnTo>
                    <a:pt x="14691" y="11596"/>
                  </a:lnTo>
                  <a:lnTo>
                    <a:pt x="14723" y="11586"/>
                  </a:lnTo>
                  <a:lnTo>
                    <a:pt x="14735" y="11575"/>
                  </a:lnTo>
                  <a:lnTo>
                    <a:pt x="14738" y="11564"/>
                  </a:lnTo>
                  <a:lnTo>
                    <a:pt x="14742" y="11548"/>
                  </a:lnTo>
                  <a:lnTo>
                    <a:pt x="14745" y="11526"/>
                  </a:lnTo>
                  <a:lnTo>
                    <a:pt x="14748" y="11515"/>
                  </a:lnTo>
                  <a:lnTo>
                    <a:pt x="14751" y="11515"/>
                  </a:lnTo>
                  <a:lnTo>
                    <a:pt x="14757" y="11520"/>
                  </a:lnTo>
                  <a:lnTo>
                    <a:pt x="14776" y="11531"/>
                  </a:lnTo>
                  <a:lnTo>
                    <a:pt x="14786" y="11526"/>
                  </a:lnTo>
                  <a:lnTo>
                    <a:pt x="14801" y="11504"/>
                  </a:lnTo>
                  <a:lnTo>
                    <a:pt x="14811" y="11482"/>
                  </a:lnTo>
                  <a:lnTo>
                    <a:pt x="14814" y="11466"/>
                  </a:lnTo>
                  <a:lnTo>
                    <a:pt x="14814" y="11444"/>
                  </a:lnTo>
                  <a:lnTo>
                    <a:pt x="14820" y="11428"/>
                  </a:lnTo>
                  <a:lnTo>
                    <a:pt x="14836" y="11406"/>
                  </a:lnTo>
                  <a:lnTo>
                    <a:pt x="14858" y="11368"/>
                  </a:lnTo>
                  <a:lnTo>
                    <a:pt x="14886" y="11325"/>
                  </a:lnTo>
                  <a:lnTo>
                    <a:pt x="14911" y="11276"/>
                  </a:lnTo>
                  <a:lnTo>
                    <a:pt x="14949" y="11194"/>
                  </a:lnTo>
                  <a:lnTo>
                    <a:pt x="14980" y="11118"/>
                  </a:lnTo>
                  <a:lnTo>
                    <a:pt x="14996" y="11091"/>
                  </a:lnTo>
                  <a:lnTo>
                    <a:pt x="15015" y="11064"/>
                  </a:lnTo>
                  <a:lnTo>
                    <a:pt x="15028" y="11053"/>
                  </a:lnTo>
                  <a:lnTo>
                    <a:pt x="15037" y="11047"/>
                  </a:lnTo>
                  <a:lnTo>
                    <a:pt x="15050" y="11047"/>
                  </a:lnTo>
                  <a:lnTo>
                    <a:pt x="15056" y="11042"/>
                  </a:lnTo>
                  <a:lnTo>
                    <a:pt x="15065" y="11036"/>
                  </a:lnTo>
                  <a:lnTo>
                    <a:pt x="15075" y="11015"/>
                  </a:lnTo>
                  <a:lnTo>
                    <a:pt x="15090" y="10982"/>
                  </a:lnTo>
                  <a:lnTo>
                    <a:pt x="15103" y="10944"/>
                  </a:lnTo>
                  <a:lnTo>
                    <a:pt x="15106" y="10917"/>
                  </a:lnTo>
                  <a:lnTo>
                    <a:pt x="15106" y="10895"/>
                  </a:lnTo>
                  <a:lnTo>
                    <a:pt x="15103" y="10873"/>
                  </a:lnTo>
                  <a:lnTo>
                    <a:pt x="15100" y="10857"/>
                  </a:lnTo>
                  <a:lnTo>
                    <a:pt x="15100" y="10841"/>
                  </a:lnTo>
                  <a:lnTo>
                    <a:pt x="15109" y="10830"/>
                  </a:lnTo>
                  <a:lnTo>
                    <a:pt x="15125" y="10814"/>
                  </a:lnTo>
                  <a:lnTo>
                    <a:pt x="15144" y="10797"/>
                  </a:lnTo>
                  <a:lnTo>
                    <a:pt x="15160" y="10781"/>
                  </a:lnTo>
                  <a:lnTo>
                    <a:pt x="15175" y="10759"/>
                  </a:lnTo>
                  <a:lnTo>
                    <a:pt x="15178" y="10754"/>
                  </a:lnTo>
                  <a:lnTo>
                    <a:pt x="15182" y="10754"/>
                  </a:lnTo>
                  <a:lnTo>
                    <a:pt x="15185" y="10781"/>
                  </a:lnTo>
                  <a:lnTo>
                    <a:pt x="15188" y="10797"/>
                  </a:lnTo>
                  <a:lnTo>
                    <a:pt x="15191" y="10808"/>
                  </a:lnTo>
                  <a:lnTo>
                    <a:pt x="15200" y="10808"/>
                  </a:lnTo>
                  <a:lnTo>
                    <a:pt x="15210" y="10803"/>
                  </a:lnTo>
                  <a:lnTo>
                    <a:pt x="15216" y="10797"/>
                  </a:lnTo>
                  <a:lnTo>
                    <a:pt x="15222" y="10803"/>
                  </a:lnTo>
                  <a:lnTo>
                    <a:pt x="15235" y="10808"/>
                  </a:lnTo>
                  <a:lnTo>
                    <a:pt x="15238" y="10808"/>
                  </a:lnTo>
                  <a:lnTo>
                    <a:pt x="15241" y="10797"/>
                  </a:lnTo>
                  <a:lnTo>
                    <a:pt x="15235" y="10765"/>
                  </a:lnTo>
                  <a:lnTo>
                    <a:pt x="15235" y="10759"/>
                  </a:lnTo>
                  <a:lnTo>
                    <a:pt x="15241" y="10754"/>
                  </a:lnTo>
                  <a:lnTo>
                    <a:pt x="15244" y="10770"/>
                  </a:lnTo>
                  <a:lnTo>
                    <a:pt x="15251" y="10776"/>
                  </a:lnTo>
                  <a:lnTo>
                    <a:pt x="15254" y="10781"/>
                  </a:lnTo>
                  <a:lnTo>
                    <a:pt x="15257" y="10781"/>
                  </a:lnTo>
                  <a:lnTo>
                    <a:pt x="15266" y="10776"/>
                  </a:lnTo>
                  <a:lnTo>
                    <a:pt x="15270" y="10781"/>
                  </a:lnTo>
                  <a:lnTo>
                    <a:pt x="15270" y="10786"/>
                  </a:lnTo>
                  <a:lnTo>
                    <a:pt x="15273" y="10792"/>
                  </a:lnTo>
                  <a:lnTo>
                    <a:pt x="15276" y="10792"/>
                  </a:lnTo>
                  <a:lnTo>
                    <a:pt x="15285" y="10776"/>
                  </a:lnTo>
                  <a:lnTo>
                    <a:pt x="15292" y="10759"/>
                  </a:lnTo>
                  <a:lnTo>
                    <a:pt x="15298" y="10759"/>
                  </a:lnTo>
                  <a:lnTo>
                    <a:pt x="15301" y="10770"/>
                  </a:lnTo>
                  <a:lnTo>
                    <a:pt x="15307" y="10776"/>
                  </a:lnTo>
                  <a:lnTo>
                    <a:pt x="15314" y="10776"/>
                  </a:lnTo>
                  <a:lnTo>
                    <a:pt x="15320" y="10765"/>
                  </a:lnTo>
                  <a:lnTo>
                    <a:pt x="15326" y="10748"/>
                  </a:lnTo>
                  <a:lnTo>
                    <a:pt x="15329" y="10732"/>
                  </a:lnTo>
                  <a:lnTo>
                    <a:pt x="15332" y="10710"/>
                  </a:lnTo>
                  <a:lnTo>
                    <a:pt x="15332" y="10672"/>
                  </a:lnTo>
                  <a:lnTo>
                    <a:pt x="15326" y="10645"/>
                  </a:lnTo>
                  <a:lnTo>
                    <a:pt x="15329" y="10618"/>
                  </a:lnTo>
                  <a:lnTo>
                    <a:pt x="15329" y="10574"/>
                  </a:lnTo>
                  <a:lnTo>
                    <a:pt x="15326" y="10558"/>
                  </a:lnTo>
                  <a:lnTo>
                    <a:pt x="15329" y="10558"/>
                  </a:lnTo>
                  <a:lnTo>
                    <a:pt x="15332" y="10542"/>
                  </a:lnTo>
                  <a:lnTo>
                    <a:pt x="15336" y="10536"/>
                  </a:lnTo>
                  <a:lnTo>
                    <a:pt x="15339" y="10536"/>
                  </a:lnTo>
                  <a:lnTo>
                    <a:pt x="15342" y="10558"/>
                  </a:lnTo>
                  <a:lnTo>
                    <a:pt x="15345" y="10629"/>
                  </a:lnTo>
                  <a:lnTo>
                    <a:pt x="15351" y="10656"/>
                  </a:lnTo>
                  <a:lnTo>
                    <a:pt x="15354" y="10667"/>
                  </a:lnTo>
                  <a:lnTo>
                    <a:pt x="15358" y="10672"/>
                  </a:lnTo>
                  <a:lnTo>
                    <a:pt x="15370" y="10672"/>
                  </a:lnTo>
                  <a:lnTo>
                    <a:pt x="15383" y="10650"/>
                  </a:lnTo>
                  <a:lnTo>
                    <a:pt x="15389" y="10650"/>
                  </a:lnTo>
                  <a:lnTo>
                    <a:pt x="15398" y="10667"/>
                  </a:lnTo>
                  <a:lnTo>
                    <a:pt x="15408" y="10705"/>
                  </a:lnTo>
                  <a:lnTo>
                    <a:pt x="15420" y="10759"/>
                  </a:lnTo>
                  <a:lnTo>
                    <a:pt x="15424" y="10786"/>
                  </a:lnTo>
                  <a:lnTo>
                    <a:pt x="15427" y="10797"/>
                  </a:lnTo>
                  <a:lnTo>
                    <a:pt x="15430" y="10803"/>
                  </a:lnTo>
                  <a:lnTo>
                    <a:pt x="15427" y="10814"/>
                  </a:lnTo>
                  <a:lnTo>
                    <a:pt x="15424" y="10835"/>
                  </a:lnTo>
                  <a:lnTo>
                    <a:pt x="15424" y="10852"/>
                  </a:lnTo>
                  <a:lnTo>
                    <a:pt x="15439" y="10906"/>
                  </a:lnTo>
                  <a:lnTo>
                    <a:pt x="15439" y="10873"/>
                  </a:lnTo>
                  <a:lnTo>
                    <a:pt x="15442" y="10890"/>
                  </a:lnTo>
                  <a:lnTo>
                    <a:pt x="15455" y="10944"/>
                  </a:lnTo>
                  <a:lnTo>
                    <a:pt x="15464" y="10977"/>
                  </a:lnTo>
                  <a:lnTo>
                    <a:pt x="15493" y="11042"/>
                  </a:lnTo>
                  <a:lnTo>
                    <a:pt x="15499" y="11047"/>
                  </a:lnTo>
                  <a:lnTo>
                    <a:pt x="15499" y="11031"/>
                  </a:lnTo>
                  <a:lnTo>
                    <a:pt x="15502" y="11020"/>
                  </a:lnTo>
                  <a:lnTo>
                    <a:pt x="15505" y="11015"/>
                  </a:lnTo>
                  <a:lnTo>
                    <a:pt x="15508" y="11015"/>
                  </a:lnTo>
                  <a:lnTo>
                    <a:pt x="15515" y="11020"/>
                  </a:lnTo>
                  <a:lnTo>
                    <a:pt x="15524" y="11036"/>
                  </a:lnTo>
                  <a:lnTo>
                    <a:pt x="15531" y="11058"/>
                  </a:lnTo>
                  <a:lnTo>
                    <a:pt x="15540" y="11080"/>
                  </a:lnTo>
                  <a:lnTo>
                    <a:pt x="15546" y="11091"/>
                  </a:lnTo>
                  <a:lnTo>
                    <a:pt x="15553" y="11107"/>
                  </a:lnTo>
                  <a:lnTo>
                    <a:pt x="15553" y="11113"/>
                  </a:lnTo>
                  <a:lnTo>
                    <a:pt x="15549" y="11118"/>
                  </a:lnTo>
                  <a:lnTo>
                    <a:pt x="15543" y="11123"/>
                  </a:lnTo>
                  <a:lnTo>
                    <a:pt x="15540" y="11123"/>
                  </a:lnTo>
                  <a:lnTo>
                    <a:pt x="15534" y="11113"/>
                  </a:lnTo>
                  <a:lnTo>
                    <a:pt x="15527" y="11107"/>
                  </a:lnTo>
                  <a:lnTo>
                    <a:pt x="15521" y="11107"/>
                  </a:lnTo>
                  <a:lnTo>
                    <a:pt x="15518" y="11118"/>
                  </a:lnTo>
                  <a:lnTo>
                    <a:pt x="15521" y="11129"/>
                  </a:lnTo>
                  <a:lnTo>
                    <a:pt x="15527" y="11156"/>
                  </a:lnTo>
                  <a:lnTo>
                    <a:pt x="15540" y="11178"/>
                  </a:lnTo>
                  <a:lnTo>
                    <a:pt x="15540" y="11172"/>
                  </a:lnTo>
                  <a:lnTo>
                    <a:pt x="15546" y="11140"/>
                  </a:lnTo>
                  <a:lnTo>
                    <a:pt x="15549" y="11140"/>
                  </a:lnTo>
                  <a:lnTo>
                    <a:pt x="15553" y="11145"/>
                  </a:lnTo>
                  <a:lnTo>
                    <a:pt x="15556" y="11172"/>
                  </a:lnTo>
                  <a:lnTo>
                    <a:pt x="15565" y="11221"/>
                  </a:lnTo>
                  <a:lnTo>
                    <a:pt x="15581" y="11281"/>
                  </a:lnTo>
                  <a:lnTo>
                    <a:pt x="15587" y="11308"/>
                  </a:lnTo>
                  <a:lnTo>
                    <a:pt x="15590" y="11336"/>
                  </a:lnTo>
                  <a:lnTo>
                    <a:pt x="15590" y="11395"/>
                  </a:lnTo>
                  <a:lnTo>
                    <a:pt x="15568" y="11509"/>
                  </a:lnTo>
                  <a:lnTo>
                    <a:pt x="15562" y="11553"/>
                  </a:lnTo>
                  <a:lnTo>
                    <a:pt x="15562" y="11569"/>
                  </a:lnTo>
                  <a:lnTo>
                    <a:pt x="15568" y="11575"/>
                  </a:lnTo>
                  <a:lnTo>
                    <a:pt x="15571" y="11575"/>
                  </a:lnTo>
                  <a:lnTo>
                    <a:pt x="15575" y="11569"/>
                  </a:lnTo>
                  <a:lnTo>
                    <a:pt x="15581" y="11553"/>
                  </a:lnTo>
                  <a:lnTo>
                    <a:pt x="15584" y="11531"/>
                  </a:lnTo>
                  <a:lnTo>
                    <a:pt x="15587" y="11531"/>
                  </a:lnTo>
                  <a:lnTo>
                    <a:pt x="15593" y="11526"/>
                  </a:lnTo>
                  <a:lnTo>
                    <a:pt x="15597" y="11531"/>
                  </a:lnTo>
                  <a:lnTo>
                    <a:pt x="15597" y="11537"/>
                  </a:lnTo>
                  <a:lnTo>
                    <a:pt x="15590" y="11558"/>
                  </a:lnTo>
                  <a:lnTo>
                    <a:pt x="15590" y="11569"/>
                  </a:lnTo>
                  <a:lnTo>
                    <a:pt x="15597" y="11580"/>
                  </a:lnTo>
                  <a:lnTo>
                    <a:pt x="15603" y="11586"/>
                  </a:lnTo>
                  <a:lnTo>
                    <a:pt x="15606" y="11591"/>
                  </a:lnTo>
                  <a:lnTo>
                    <a:pt x="15612" y="11586"/>
                  </a:lnTo>
                  <a:lnTo>
                    <a:pt x="15615" y="11580"/>
                  </a:lnTo>
                  <a:lnTo>
                    <a:pt x="15619" y="11580"/>
                  </a:lnTo>
                  <a:lnTo>
                    <a:pt x="15622" y="11586"/>
                  </a:lnTo>
                  <a:lnTo>
                    <a:pt x="15628" y="11591"/>
                  </a:lnTo>
                  <a:lnTo>
                    <a:pt x="15637" y="11602"/>
                  </a:lnTo>
                  <a:lnTo>
                    <a:pt x="15644" y="11602"/>
                  </a:lnTo>
                  <a:lnTo>
                    <a:pt x="15656" y="11580"/>
                  </a:lnTo>
                  <a:lnTo>
                    <a:pt x="15669" y="11542"/>
                  </a:lnTo>
                  <a:lnTo>
                    <a:pt x="15675" y="11531"/>
                  </a:lnTo>
                  <a:lnTo>
                    <a:pt x="15685" y="11520"/>
                  </a:lnTo>
                  <a:lnTo>
                    <a:pt x="15707" y="11504"/>
                  </a:lnTo>
                  <a:lnTo>
                    <a:pt x="15716" y="11493"/>
                  </a:lnTo>
                  <a:lnTo>
                    <a:pt x="15725" y="11477"/>
                  </a:lnTo>
                  <a:lnTo>
                    <a:pt x="15732" y="11461"/>
                  </a:lnTo>
                  <a:lnTo>
                    <a:pt x="15738" y="11439"/>
                  </a:lnTo>
                  <a:lnTo>
                    <a:pt x="15738" y="11412"/>
                  </a:lnTo>
                  <a:lnTo>
                    <a:pt x="15735" y="11374"/>
                  </a:lnTo>
                  <a:lnTo>
                    <a:pt x="15741" y="11390"/>
                  </a:lnTo>
                  <a:lnTo>
                    <a:pt x="15744" y="11395"/>
                  </a:lnTo>
                  <a:lnTo>
                    <a:pt x="15757" y="11439"/>
                  </a:lnTo>
                  <a:lnTo>
                    <a:pt x="15760" y="11466"/>
                  </a:lnTo>
                  <a:lnTo>
                    <a:pt x="15766" y="11493"/>
                  </a:lnTo>
                  <a:lnTo>
                    <a:pt x="15769" y="11499"/>
                  </a:lnTo>
                  <a:lnTo>
                    <a:pt x="15773" y="11499"/>
                  </a:lnTo>
                  <a:lnTo>
                    <a:pt x="15785" y="11488"/>
                  </a:lnTo>
                  <a:lnTo>
                    <a:pt x="15788" y="11488"/>
                  </a:lnTo>
                  <a:lnTo>
                    <a:pt x="15788" y="11493"/>
                  </a:lnTo>
                  <a:lnTo>
                    <a:pt x="15785" y="11504"/>
                  </a:lnTo>
                  <a:lnTo>
                    <a:pt x="15779" y="11520"/>
                  </a:lnTo>
                  <a:lnTo>
                    <a:pt x="15776" y="11542"/>
                  </a:lnTo>
                  <a:lnTo>
                    <a:pt x="15788" y="11607"/>
                  </a:lnTo>
                  <a:lnTo>
                    <a:pt x="15788" y="11662"/>
                  </a:lnTo>
                  <a:lnTo>
                    <a:pt x="15791" y="11722"/>
                  </a:lnTo>
                  <a:lnTo>
                    <a:pt x="15798" y="11765"/>
                  </a:lnTo>
                  <a:lnTo>
                    <a:pt x="15807" y="11798"/>
                  </a:lnTo>
                  <a:lnTo>
                    <a:pt x="15810" y="11836"/>
                  </a:lnTo>
                  <a:lnTo>
                    <a:pt x="15810" y="11885"/>
                  </a:lnTo>
                  <a:lnTo>
                    <a:pt x="15813" y="11885"/>
                  </a:lnTo>
                  <a:lnTo>
                    <a:pt x="15813" y="11879"/>
                  </a:lnTo>
                  <a:lnTo>
                    <a:pt x="15817" y="11868"/>
                  </a:lnTo>
                  <a:lnTo>
                    <a:pt x="15820" y="11868"/>
                  </a:lnTo>
                  <a:lnTo>
                    <a:pt x="15823" y="11885"/>
                  </a:lnTo>
                  <a:lnTo>
                    <a:pt x="15832" y="11917"/>
                  </a:lnTo>
                  <a:lnTo>
                    <a:pt x="15835" y="11955"/>
                  </a:lnTo>
                  <a:lnTo>
                    <a:pt x="15839" y="11982"/>
                  </a:lnTo>
                  <a:lnTo>
                    <a:pt x="15845" y="12026"/>
                  </a:lnTo>
                  <a:lnTo>
                    <a:pt x="15842" y="12048"/>
                  </a:lnTo>
                  <a:lnTo>
                    <a:pt x="15842" y="12075"/>
                  </a:lnTo>
                  <a:lnTo>
                    <a:pt x="15845" y="12080"/>
                  </a:lnTo>
                  <a:lnTo>
                    <a:pt x="15845" y="12097"/>
                  </a:lnTo>
                  <a:lnTo>
                    <a:pt x="15842" y="12118"/>
                  </a:lnTo>
                  <a:lnTo>
                    <a:pt x="15842" y="12140"/>
                  </a:lnTo>
                  <a:lnTo>
                    <a:pt x="15848" y="12146"/>
                  </a:lnTo>
                  <a:lnTo>
                    <a:pt x="15854" y="12146"/>
                  </a:lnTo>
                  <a:lnTo>
                    <a:pt x="15854" y="12167"/>
                  </a:lnTo>
                  <a:lnTo>
                    <a:pt x="15848" y="12195"/>
                  </a:lnTo>
                  <a:lnTo>
                    <a:pt x="15848" y="12243"/>
                  </a:lnTo>
                  <a:lnTo>
                    <a:pt x="15842" y="12260"/>
                  </a:lnTo>
                  <a:lnTo>
                    <a:pt x="15839" y="12281"/>
                  </a:lnTo>
                  <a:lnTo>
                    <a:pt x="15835" y="12347"/>
                  </a:lnTo>
                  <a:lnTo>
                    <a:pt x="15839" y="12368"/>
                  </a:lnTo>
                  <a:lnTo>
                    <a:pt x="15839" y="12374"/>
                  </a:lnTo>
                  <a:lnTo>
                    <a:pt x="15842" y="12374"/>
                  </a:lnTo>
                  <a:lnTo>
                    <a:pt x="15851" y="12330"/>
                  </a:lnTo>
                  <a:lnTo>
                    <a:pt x="15851" y="12352"/>
                  </a:lnTo>
                  <a:lnTo>
                    <a:pt x="15839" y="12396"/>
                  </a:lnTo>
                  <a:lnTo>
                    <a:pt x="15835" y="12417"/>
                  </a:lnTo>
                  <a:lnTo>
                    <a:pt x="15835" y="12434"/>
                  </a:lnTo>
                  <a:lnTo>
                    <a:pt x="15832" y="12445"/>
                  </a:lnTo>
                  <a:lnTo>
                    <a:pt x="15826" y="12477"/>
                  </a:lnTo>
                  <a:lnTo>
                    <a:pt x="15826" y="12521"/>
                  </a:lnTo>
                  <a:lnTo>
                    <a:pt x="15820" y="12548"/>
                  </a:lnTo>
                  <a:lnTo>
                    <a:pt x="15820" y="12597"/>
                  </a:lnTo>
                  <a:lnTo>
                    <a:pt x="15826" y="12619"/>
                  </a:lnTo>
                  <a:lnTo>
                    <a:pt x="15829" y="12619"/>
                  </a:lnTo>
                  <a:lnTo>
                    <a:pt x="15835" y="12608"/>
                  </a:lnTo>
                  <a:lnTo>
                    <a:pt x="15839" y="12591"/>
                  </a:lnTo>
                  <a:lnTo>
                    <a:pt x="15839" y="12586"/>
                  </a:lnTo>
                  <a:lnTo>
                    <a:pt x="15842" y="12586"/>
                  </a:lnTo>
                  <a:lnTo>
                    <a:pt x="15851" y="12608"/>
                  </a:lnTo>
                  <a:lnTo>
                    <a:pt x="15861" y="12640"/>
                  </a:lnTo>
                  <a:lnTo>
                    <a:pt x="15873" y="12678"/>
                  </a:lnTo>
                  <a:lnTo>
                    <a:pt x="15886" y="12722"/>
                  </a:lnTo>
                  <a:lnTo>
                    <a:pt x="15892" y="12733"/>
                  </a:lnTo>
                  <a:lnTo>
                    <a:pt x="15905" y="12733"/>
                  </a:lnTo>
                  <a:lnTo>
                    <a:pt x="15908" y="12744"/>
                  </a:lnTo>
                  <a:lnTo>
                    <a:pt x="15908" y="12771"/>
                  </a:lnTo>
                  <a:lnTo>
                    <a:pt x="15911" y="12782"/>
                  </a:lnTo>
                  <a:lnTo>
                    <a:pt x="15917" y="12793"/>
                  </a:lnTo>
                  <a:lnTo>
                    <a:pt x="15930" y="12820"/>
                  </a:lnTo>
                  <a:lnTo>
                    <a:pt x="15939" y="12847"/>
                  </a:lnTo>
                  <a:lnTo>
                    <a:pt x="15949" y="12869"/>
                  </a:lnTo>
                  <a:lnTo>
                    <a:pt x="15952" y="12896"/>
                  </a:lnTo>
                  <a:lnTo>
                    <a:pt x="15958" y="12945"/>
                  </a:lnTo>
                  <a:lnTo>
                    <a:pt x="15961" y="12988"/>
                  </a:lnTo>
                  <a:lnTo>
                    <a:pt x="15958" y="13015"/>
                  </a:lnTo>
                  <a:lnTo>
                    <a:pt x="15955" y="13026"/>
                  </a:lnTo>
                  <a:lnTo>
                    <a:pt x="15958" y="13032"/>
                  </a:lnTo>
                  <a:lnTo>
                    <a:pt x="15967" y="13064"/>
                  </a:lnTo>
                  <a:lnTo>
                    <a:pt x="15971" y="13081"/>
                  </a:lnTo>
                  <a:lnTo>
                    <a:pt x="15967" y="13102"/>
                  </a:lnTo>
                  <a:lnTo>
                    <a:pt x="15967" y="13140"/>
                  </a:lnTo>
                  <a:lnTo>
                    <a:pt x="15977" y="13157"/>
                  </a:lnTo>
                  <a:lnTo>
                    <a:pt x="15977" y="13179"/>
                  </a:lnTo>
                  <a:lnTo>
                    <a:pt x="15983" y="13195"/>
                  </a:lnTo>
                  <a:lnTo>
                    <a:pt x="15999" y="13227"/>
                  </a:lnTo>
                  <a:lnTo>
                    <a:pt x="16005" y="13244"/>
                  </a:lnTo>
                  <a:lnTo>
                    <a:pt x="16018" y="13287"/>
                  </a:lnTo>
                  <a:lnTo>
                    <a:pt x="16015" y="13304"/>
                  </a:lnTo>
                  <a:lnTo>
                    <a:pt x="16015" y="13325"/>
                  </a:lnTo>
                  <a:lnTo>
                    <a:pt x="16024" y="13336"/>
                  </a:lnTo>
                  <a:lnTo>
                    <a:pt x="16046" y="13363"/>
                  </a:lnTo>
                  <a:lnTo>
                    <a:pt x="16062" y="13385"/>
                  </a:lnTo>
                  <a:lnTo>
                    <a:pt x="16081" y="13418"/>
                  </a:lnTo>
                  <a:lnTo>
                    <a:pt x="16099" y="13445"/>
                  </a:lnTo>
                  <a:lnTo>
                    <a:pt x="16112" y="13461"/>
                  </a:lnTo>
                  <a:lnTo>
                    <a:pt x="16131" y="13478"/>
                  </a:lnTo>
                  <a:lnTo>
                    <a:pt x="16140" y="13488"/>
                  </a:lnTo>
                  <a:lnTo>
                    <a:pt x="16143" y="13499"/>
                  </a:lnTo>
                  <a:lnTo>
                    <a:pt x="16150" y="13510"/>
                  </a:lnTo>
                  <a:lnTo>
                    <a:pt x="16153" y="13527"/>
                  </a:lnTo>
                  <a:lnTo>
                    <a:pt x="16162" y="13510"/>
                  </a:lnTo>
                  <a:lnTo>
                    <a:pt x="16169" y="13505"/>
                  </a:lnTo>
                  <a:lnTo>
                    <a:pt x="16175" y="13510"/>
                  </a:lnTo>
                  <a:lnTo>
                    <a:pt x="16181" y="13505"/>
                  </a:lnTo>
                  <a:lnTo>
                    <a:pt x="16184" y="13499"/>
                  </a:lnTo>
                  <a:lnTo>
                    <a:pt x="16184" y="13494"/>
                  </a:lnTo>
                  <a:lnTo>
                    <a:pt x="16191" y="13494"/>
                  </a:lnTo>
                  <a:lnTo>
                    <a:pt x="16194" y="13499"/>
                  </a:lnTo>
                  <a:lnTo>
                    <a:pt x="16194" y="13505"/>
                  </a:lnTo>
                  <a:lnTo>
                    <a:pt x="16191" y="13516"/>
                  </a:lnTo>
                  <a:lnTo>
                    <a:pt x="16197" y="13521"/>
                  </a:lnTo>
                  <a:lnTo>
                    <a:pt x="16200" y="13521"/>
                  </a:lnTo>
                  <a:lnTo>
                    <a:pt x="16203" y="13516"/>
                  </a:lnTo>
                  <a:lnTo>
                    <a:pt x="16203" y="13494"/>
                  </a:lnTo>
                  <a:lnTo>
                    <a:pt x="16200" y="13472"/>
                  </a:lnTo>
                  <a:lnTo>
                    <a:pt x="16187" y="13429"/>
                  </a:lnTo>
                  <a:lnTo>
                    <a:pt x="16184" y="13396"/>
                  </a:lnTo>
                  <a:lnTo>
                    <a:pt x="16178" y="13369"/>
                  </a:lnTo>
                  <a:lnTo>
                    <a:pt x="16175" y="13353"/>
                  </a:lnTo>
                  <a:lnTo>
                    <a:pt x="16165" y="13342"/>
                  </a:lnTo>
                  <a:lnTo>
                    <a:pt x="16156" y="13325"/>
                  </a:lnTo>
                  <a:lnTo>
                    <a:pt x="16150" y="13309"/>
                  </a:lnTo>
                  <a:lnTo>
                    <a:pt x="16150" y="13276"/>
                  </a:lnTo>
                  <a:lnTo>
                    <a:pt x="16153" y="13244"/>
                  </a:lnTo>
                  <a:lnTo>
                    <a:pt x="16153" y="13233"/>
                  </a:lnTo>
                  <a:lnTo>
                    <a:pt x="16150" y="13217"/>
                  </a:lnTo>
                  <a:lnTo>
                    <a:pt x="16147" y="13206"/>
                  </a:lnTo>
                  <a:lnTo>
                    <a:pt x="16147" y="13189"/>
                  </a:lnTo>
                  <a:lnTo>
                    <a:pt x="16150" y="13173"/>
                  </a:lnTo>
                  <a:lnTo>
                    <a:pt x="16150" y="13146"/>
                  </a:lnTo>
                  <a:lnTo>
                    <a:pt x="16153" y="13119"/>
                  </a:lnTo>
                  <a:lnTo>
                    <a:pt x="16153" y="13086"/>
                  </a:lnTo>
                  <a:lnTo>
                    <a:pt x="16150" y="13043"/>
                  </a:lnTo>
                  <a:lnTo>
                    <a:pt x="16143" y="13021"/>
                  </a:lnTo>
                  <a:lnTo>
                    <a:pt x="16134" y="12999"/>
                  </a:lnTo>
                  <a:lnTo>
                    <a:pt x="16115" y="12961"/>
                  </a:lnTo>
                  <a:lnTo>
                    <a:pt x="16099" y="12928"/>
                  </a:lnTo>
                  <a:lnTo>
                    <a:pt x="16090" y="12912"/>
                  </a:lnTo>
                  <a:lnTo>
                    <a:pt x="16084" y="12880"/>
                  </a:lnTo>
                  <a:lnTo>
                    <a:pt x="16077" y="12874"/>
                  </a:lnTo>
                  <a:lnTo>
                    <a:pt x="16065" y="12869"/>
                  </a:lnTo>
                  <a:lnTo>
                    <a:pt x="16049" y="12841"/>
                  </a:lnTo>
                  <a:lnTo>
                    <a:pt x="16030" y="12793"/>
                  </a:lnTo>
                  <a:lnTo>
                    <a:pt x="16024" y="12782"/>
                  </a:lnTo>
                  <a:lnTo>
                    <a:pt x="16018" y="12776"/>
                  </a:lnTo>
                  <a:lnTo>
                    <a:pt x="16005" y="12787"/>
                  </a:lnTo>
                  <a:lnTo>
                    <a:pt x="15999" y="12787"/>
                  </a:lnTo>
                  <a:lnTo>
                    <a:pt x="15989" y="12776"/>
                  </a:lnTo>
                  <a:lnTo>
                    <a:pt x="15967" y="12738"/>
                  </a:lnTo>
                  <a:lnTo>
                    <a:pt x="15964" y="12711"/>
                  </a:lnTo>
                  <a:lnTo>
                    <a:pt x="15958" y="12646"/>
                  </a:lnTo>
                  <a:lnTo>
                    <a:pt x="15952" y="12591"/>
                  </a:lnTo>
                  <a:lnTo>
                    <a:pt x="15949" y="12575"/>
                  </a:lnTo>
                  <a:lnTo>
                    <a:pt x="15942" y="12575"/>
                  </a:lnTo>
                  <a:lnTo>
                    <a:pt x="15936" y="12570"/>
                  </a:lnTo>
                  <a:lnTo>
                    <a:pt x="15930" y="12542"/>
                  </a:lnTo>
                  <a:lnTo>
                    <a:pt x="15927" y="12510"/>
                  </a:lnTo>
                  <a:lnTo>
                    <a:pt x="15923" y="12472"/>
                  </a:lnTo>
                  <a:lnTo>
                    <a:pt x="15920" y="12461"/>
                  </a:lnTo>
                  <a:lnTo>
                    <a:pt x="15917" y="12461"/>
                  </a:lnTo>
                  <a:lnTo>
                    <a:pt x="15901" y="12472"/>
                  </a:lnTo>
                  <a:lnTo>
                    <a:pt x="15895" y="12472"/>
                  </a:lnTo>
                  <a:lnTo>
                    <a:pt x="15889" y="12477"/>
                  </a:lnTo>
                  <a:lnTo>
                    <a:pt x="15886" y="12466"/>
                  </a:lnTo>
                  <a:lnTo>
                    <a:pt x="15886" y="12450"/>
                  </a:lnTo>
                  <a:lnTo>
                    <a:pt x="15883" y="12368"/>
                  </a:lnTo>
                  <a:lnTo>
                    <a:pt x="15886" y="12309"/>
                  </a:lnTo>
                  <a:lnTo>
                    <a:pt x="15886" y="12287"/>
                  </a:lnTo>
                  <a:lnTo>
                    <a:pt x="15892" y="12271"/>
                  </a:lnTo>
                  <a:lnTo>
                    <a:pt x="15898" y="12260"/>
                  </a:lnTo>
                  <a:lnTo>
                    <a:pt x="15901" y="12249"/>
                  </a:lnTo>
                  <a:lnTo>
                    <a:pt x="15905" y="12216"/>
                  </a:lnTo>
                  <a:lnTo>
                    <a:pt x="15908" y="12189"/>
                  </a:lnTo>
                  <a:lnTo>
                    <a:pt x="15914" y="12162"/>
                  </a:lnTo>
                  <a:lnTo>
                    <a:pt x="15923" y="12118"/>
                  </a:lnTo>
                  <a:lnTo>
                    <a:pt x="15933" y="12048"/>
                  </a:lnTo>
                  <a:lnTo>
                    <a:pt x="15936" y="11982"/>
                  </a:lnTo>
                  <a:lnTo>
                    <a:pt x="15939" y="11961"/>
                  </a:lnTo>
                  <a:lnTo>
                    <a:pt x="15930" y="11928"/>
                  </a:lnTo>
                  <a:lnTo>
                    <a:pt x="15930" y="11923"/>
                  </a:lnTo>
                  <a:lnTo>
                    <a:pt x="15933" y="11912"/>
                  </a:lnTo>
                  <a:lnTo>
                    <a:pt x="15936" y="11906"/>
                  </a:lnTo>
                  <a:lnTo>
                    <a:pt x="15945" y="11901"/>
                  </a:lnTo>
                  <a:lnTo>
                    <a:pt x="15967" y="11895"/>
                  </a:lnTo>
                  <a:lnTo>
                    <a:pt x="15977" y="11895"/>
                  </a:lnTo>
                  <a:lnTo>
                    <a:pt x="15986" y="11901"/>
                  </a:lnTo>
                  <a:lnTo>
                    <a:pt x="15989" y="11906"/>
                  </a:lnTo>
                  <a:lnTo>
                    <a:pt x="15989" y="11944"/>
                  </a:lnTo>
                  <a:lnTo>
                    <a:pt x="15983" y="11988"/>
                  </a:lnTo>
                  <a:lnTo>
                    <a:pt x="15983" y="12015"/>
                  </a:lnTo>
                  <a:lnTo>
                    <a:pt x="15986" y="12021"/>
                  </a:lnTo>
                  <a:lnTo>
                    <a:pt x="15989" y="12021"/>
                  </a:lnTo>
                  <a:lnTo>
                    <a:pt x="16002" y="12015"/>
                  </a:lnTo>
                  <a:lnTo>
                    <a:pt x="16005" y="12015"/>
                  </a:lnTo>
                  <a:lnTo>
                    <a:pt x="16011" y="12021"/>
                  </a:lnTo>
                  <a:lnTo>
                    <a:pt x="16021" y="12021"/>
                  </a:lnTo>
                  <a:lnTo>
                    <a:pt x="16030" y="12015"/>
                  </a:lnTo>
                  <a:lnTo>
                    <a:pt x="16037" y="12010"/>
                  </a:lnTo>
                  <a:lnTo>
                    <a:pt x="16040" y="12010"/>
                  </a:lnTo>
                  <a:lnTo>
                    <a:pt x="16046" y="12015"/>
                  </a:lnTo>
                  <a:lnTo>
                    <a:pt x="16059" y="12037"/>
                  </a:lnTo>
                  <a:lnTo>
                    <a:pt x="16068" y="12059"/>
                  </a:lnTo>
                  <a:lnTo>
                    <a:pt x="16081" y="12075"/>
                  </a:lnTo>
                  <a:lnTo>
                    <a:pt x="16084" y="12086"/>
                  </a:lnTo>
                  <a:lnTo>
                    <a:pt x="16090" y="12091"/>
                  </a:lnTo>
                  <a:lnTo>
                    <a:pt x="16096" y="12091"/>
                  </a:lnTo>
                  <a:lnTo>
                    <a:pt x="16099" y="12102"/>
                  </a:lnTo>
                  <a:lnTo>
                    <a:pt x="16106" y="12118"/>
                  </a:lnTo>
                  <a:lnTo>
                    <a:pt x="16109" y="12135"/>
                  </a:lnTo>
                  <a:lnTo>
                    <a:pt x="16112" y="12140"/>
                  </a:lnTo>
                  <a:lnTo>
                    <a:pt x="16118" y="12146"/>
                  </a:lnTo>
                  <a:lnTo>
                    <a:pt x="16109" y="12108"/>
                  </a:lnTo>
                  <a:lnTo>
                    <a:pt x="16109" y="12086"/>
                  </a:lnTo>
                  <a:lnTo>
                    <a:pt x="16109" y="12108"/>
                  </a:lnTo>
                  <a:lnTo>
                    <a:pt x="16118" y="12146"/>
                  </a:lnTo>
                  <a:lnTo>
                    <a:pt x="16128" y="12178"/>
                  </a:lnTo>
                  <a:lnTo>
                    <a:pt x="16131" y="12195"/>
                  </a:lnTo>
                  <a:lnTo>
                    <a:pt x="16128" y="12205"/>
                  </a:lnTo>
                  <a:lnTo>
                    <a:pt x="16128" y="12233"/>
                  </a:lnTo>
                  <a:lnTo>
                    <a:pt x="16131" y="12254"/>
                  </a:lnTo>
                  <a:lnTo>
                    <a:pt x="16131" y="12260"/>
                  </a:lnTo>
                  <a:lnTo>
                    <a:pt x="16134" y="12260"/>
                  </a:lnTo>
                  <a:lnTo>
                    <a:pt x="16147" y="12249"/>
                  </a:lnTo>
                  <a:lnTo>
                    <a:pt x="16150" y="12249"/>
                  </a:lnTo>
                  <a:lnTo>
                    <a:pt x="16150" y="12222"/>
                  </a:lnTo>
                  <a:lnTo>
                    <a:pt x="16153" y="12216"/>
                  </a:lnTo>
                  <a:lnTo>
                    <a:pt x="16162" y="12233"/>
                  </a:lnTo>
                  <a:lnTo>
                    <a:pt x="16169" y="12254"/>
                  </a:lnTo>
                  <a:lnTo>
                    <a:pt x="16162" y="12271"/>
                  </a:lnTo>
                  <a:lnTo>
                    <a:pt x="16156" y="12281"/>
                  </a:lnTo>
                  <a:lnTo>
                    <a:pt x="16156" y="12292"/>
                  </a:lnTo>
                  <a:lnTo>
                    <a:pt x="16162" y="12303"/>
                  </a:lnTo>
                  <a:lnTo>
                    <a:pt x="16165" y="12303"/>
                  </a:lnTo>
                  <a:lnTo>
                    <a:pt x="16172" y="12298"/>
                  </a:lnTo>
                  <a:lnTo>
                    <a:pt x="16175" y="12287"/>
                  </a:lnTo>
                  <a:lnTo>
                    <a:pt x="16178" y="12287"/>
                  </a:lnTo>
                  <a:lnTo>
                    <a:pt x="16181" y="12292"/>
                  </a:lnTo>
                  <a:lnTo>
                    <a:pt x="16187" y="12298"/>
                  </a:lnTo>
                  <a:lnTo>
                    <a:pt x="16194" y="12298"/>
                  </a:lnTo>
                  <a:lnTo>
                    <a:pt x="16203" y="12303"/>
                  </a:lnTo>
                  <a:lnTo>
                    <a:pt x="16213" y="12320"/>
                  </a:lnTo>
                  <a:lnTo>
                    <a:pt x="16219" y="12341"/>
                  </a:lnTo>
                  <a:lnTo>
                    <a:pt x="16225" y="12352"/>
                  </a:lnTo>
                  <a:lnTo>
                    <a:pt x="16231" y="12347"/>
                  </a:lnTo>
                  <a:lnTo>
                    <a:pt x="16241" y="12347"/>
                  </a:lnTo>
                  <a:lnTo>
                    <a:pt x="16247" y="12352"/>
                  </a:lnTo>
                  <a:lnTo>
                    <a:pt x="16250" y="12363"/>
                  </a:lnTo>
                  <a:lnTo>
                    <a:pt x="16250" y="12374"/>
                  </a:lnTo>
                  <a:lnTo>
                    <a:pt x="16244" y="12390"/>
                  </a:lnTo>
                  <a:lnTo>
                    <a:pt x="16238" y="12417"/>
                  </a:lnTo>
                  <a:lnTo>
                    <a:pt x="16235" y="12439"/>
                  </a:lnTo>
                  <a:lnTo>
                    <a:pt x="16235" y="12472"/>
                  </a:lnTo>
                  <a:lnTo>
                    <a:pt x="16231" y="12526"/>
                  </a:lnTo>
                  <a:lnTo>
                    <a:pt x="16235" y="12559"/>
                  </a:lnTo>
                  <a:lnTo>
                    <a:pt x="16238" y="12570"/>
                  </a:lnTo>
                  <a:lnTo>
                    <a:pt x="16241" y="12570"/>
                  </a:lnTo>
                  <a:lnTo>
                    <a:pt x="16247" y="12564"/>
                  </a:lnTo>
                  <a:lnTo>
                    <a:pt x="16291" y="12488"/>
                  </a:lnTo>
                  <a:lnTo>
                    <a:pt x="16307" y="12472"/>
                  </a:lnTo>
                  <a:lnTo>
                    <a:pt x="16326" y="12455"/>
                  </a:lnTo>
                  <a:lnTo>
                    <a:pt x="16329" y="12450"/>
                  </a:lnTo>
                  <a:lnTo>
                    <a:pt x="16329" y="12434"/>
                  </a:lnTo>
                  <a:lnTo>
                    <a:pt x="16338" y="12428"/>
                  </a:lnTo>
                  <a:lnTo>
                    <a:pt x="16345" y="12423"/>
                  </a:lnTo>
                  <a:lnTo>
                    <a:pt x="16351" y="12407"/>
                  </a:lnTo>
                  <a:lnTo>
                    <a:pt x="16357" y="12352"/>
                  </a:lnTo>
                  <a:lnTo>
                    <a:pt x="16363" y="12309"/>
                  </a:lnTo>
                  <a:lnTo>
                    <a:pt x="16367" y="12292"/>
                  </a:lnTo>
                  <a:lnTo>
                    <a:pt x="16370" y="12292"/>
                  </a:lnTo>
                  <a:lnTo>
                    <a:pt x="16382" y="12314"/>
                  </a:lnTo>
                  <a:lnTo>
                    <a:pt x="16389" y="12320"/>
                  </a:lnTo>
                  <a:lnTo>
                    <a:pt x="16395" y="12320"/>
                  </a:lnTo>
                  <a:lnTo>
                    <a:pt x="16404" y="12314"/>
                  </a:lnTo>
                  <a:lnTo>
                    <a:pt x="16414" y="12303"/>
                  </a:lnTo>
                  <a:lnTo>
                    <a:pt x="16445" y="12260"/>
                  </a:lnTo>
                  <a:lnTo>
                    <a:pt x="16458" y="12243"/>
                  </a:lnTo>
                  <a:lnTo>
                    <a:pt x="16483" y="12216"/>
                  </a:lnTo>
                  <a:lnTo>
                    <a:pt x="16492" y="12211"/>
                  </a:lnTo>
                  <a:lnTo>
                    <a:pt x="16505" y="12178"/>
                  </a:lnTo>
                  <a:lnTo>
                    <a:pt x="16511" y="12151"/>
                  </a:lnTo>
                  <a:lnTo>
                    <a:pt x="16517" y="12102"/>
                  </a:lnTo>
                  <a:lnTo>
                    <a:pt x="16517" y="12059"/>
                  </a:lnTo>
                  <a:lnTo>
                    <a:pt x="16521" y="12031"/>
                  </a:lnTo>
                  <a:lnTo>
                    <a:pt x="16521" y="12026"/>
                  </a:lnTo>
                  <a:lnTo>
                    <a:pt x="16524" y="12021"/>
                  </a:lnTo>
                  <a:lnTo>
                    <a:pt x="16530" y="12015"/>
                  </a:lnTo>
                  <a:lnTo>
                    <a:pt x="16530" y="11993"/>
                  </a:lnTo>
                  <a:lnTo>
                    <a:pt x="16527" y="11977"/>
                  </a:lnTo>
                  <a:lnTo>
                    <a:pt x="16517" y="11944"/>
                  </a:lnTo>
                  <a:lnTo>
                    <a:pt x="16517" y="11928"/>
                  </a:lnTo>
                  <a:lnTo>
                    <a:pt x="16521" y="11890"/>
                  </a:lnTo>
                  <a:lnTo>
                    <a:pt x="16521" y="11830"/>
                  </a:lnTo>
                  <a:lnTo>
                    <a:pt x="16517" y="11792"/>
                  </a:lnTo>
                  <a:lnTo>
                    <a:pt x="16511" y="11749"/>
                  </a:lnTo>
                  <a:lnTo>
                    <a:pt x="16492" y="11673"/>
                  </a:lnTo>
                  <a:lnTo>
                    <a:pt x="16480" y="11629"/>
                  </a:lnTo>
                  <a:lnTo>
                    <a:pt x="16467" y="11602"/>
                  </a:lnTo>
                  <a:lnTo>
                    <a:pt x="16461" y="11569"/>
                  </a:lnTo>
                  <a:lnTo>
                    <a:pt x="16451" y="11542"/>
                  </a:lnTo>
                  <a:lnTo>
                    <a:pt x="16442" y="11526"/>
                  </a:lnTo>
                  <a:lnTo>
                    <a:pt x="16426" y="11509"/>
                  </a:lnTo>
                  <a:lnTo>
                    <a:pt x="16404" y="11471"/>
                  </a:lnTo>
                  <a:lnTo>
                    <a:pt x="16379" y="11423"/>
                  </a:lnTo>
                  <a:lnTo>
                    <a:pt x="16360" y="11379"/>
                  </a:lnTo>
                  <a:lnTo>
                    <a:pt x="16348" y="11341"/>
                  </a:lnTo>
                  <a:lnTo>
                    <a:pt x="16341" y="11325"/>
                  </a:lnTo>
                  <a:lnTo>
                    <a:pt x="16341" y="11303"/>
                  </a:lnTo>
                  <a:lnTo>
                    <a:pt x="16335" y="11281"/>
                  </a:lnTo>
                  <a:lnTo>
                    <a:pt x="16326" y="11270"/>
                  </a:lnTo>
                  <a:lnTo>
                    <a:pt x="16313" y="11249"/>
                  </a:lnTo>
                  <a:lnTo>
                    <a:pt x="16307" y="11232"/>
                  </a:lnTo>
                  <a:lnTo>
                    <a:pt x="16297" y="11210"/>
                  </a:lnTo>
                  <a:lnTo>
                    <a:pt x="16291" y="11156"/>
                  </a:lnTo>
                  <a:lnTo>
                    <a:pt x="16294" y="11129"/>
                  </a:lnTo>
                  <a:lnTo>
                    <a:pt x="16297" y="11096"/>
                  </a:lnTo>
                  <a:lnTo>
                    <a:pt x="16304" y="11069"/>
                  </a:lnTo>
                  <a:lnTo>
                    <a:pt x="16313" y="11047"/>
                  </a:lnTo>
                  <a:lnTo>
                    <a:pt x="16323" y="11020"/>
                  </a:lnTo>
                  <a:lnTo>
                    <a:pt x="16335" y="11004"/>
                  </a:lnTo>
                  <a:lnTo>
                    <a:pt x="16345" y="10988"/>
                  </a:lnTo>
                  <a:lnTo>
                    <a:pt x="16351" y="10971"/>
                  </a:lnTo>
                  <a:lnTo>
                    <a:pt x="16357" y="10939"/>
                  </a:lnTo>
                  <a:lnTo>
                    <a:pt x="16360" y="10917"/>
                  </a:lnTo>
                  <a:lnTo>
                    <a:pt x="16367" y="10895"/>
                  </a:lnTo>
                  <a:lnTo>
                    <a:pt x="16376" y="10890"/>
                  </a:lnTo>
                  <a:lnTo>
                    <a:pt x="16382" y="10890"/>
                  </a:lnTo>
                  <a:lnTo>
                    <a:pt x="16385" y="10895"/>
                  </a:lnTo>
                  <a:lnTo>
                    <a:pt x="16392" y="10890"/>
                  </a:lnTo>
                  <a:lnTo>
                    <a:pt x="16401" y="10857"/>
                  </a:lnTo>
                  <a:lnTo>
                    <a:pt x="16411" y="10841"/>
                  </a:lnTo>
                  <a:lnTo>
                    <a:pt x="16423" y="10830"/>
                  </a:lnTo>
                  <a:lnTo>
                    <a:pt x="16433" y="10824"/>
                  </a:lnTo>
                  <a:lnTo>
                    <a:pt x="16439" y="10819"/>
                  </a:lnTo>
                  <a:lnTo>
                    <a:pt x="16442" y="10814"/>
                  </a:lnTo>
                  <a:lnTo>
                    <a:pt x="16445" y="10819"/>
                  </a:lnTo>
                  <a:lnTo>
                    <a:pt x="16455" y="10819"/>
                  </a:lnTo>
                  <a:lnTo>
                    <a:pt x="16458" y="10808"/>
                  </a:lnTo>
                  <a:lnTo>
                    <a:pt x="16461" y="10803"/>
                  </a:lnTo>
                  <a:lnTo>
                    <a:pt x="16464" y="10803"/>
                  </a:lnTo>
                  <a:lnTo>
                    <a:pt x="16467" y="10808"/>
                  </a:lnTo>
                  <a:lnTo>
                    <a:pt x="16470" y="10808"/>
                  </a:lnTo>
                  <a:lnTo>
                    <a:pt x="16473" y="10803"/>
                  </a:lnTo>
                  <a:lnTo>
                    <a:pt x="16473" y="10792"/>
                  </a:lnTo>
                  <a:lnTo>
                    <a:pt x="16470" y="10781"/>
                  </a:lnTo>
                  <a:lnTo>
                    <a:pt x="16470" y="10765"/>
                  </a:lnTo>
                  <a:lnTo>
                    <a:pt x="16473" y="10765"/>
                  </a:lnTo>
                  <a:lnTo>
                    <a:pt x="16477" y="10781"/>
                  </a:lnTo>
                  <a:lnTo>
                    <a:pt x="16486" y="10797"/>
                  </a:lnTo>
                  <a:lnTo>
                    <a:pt x="16492" y="10803"/>
                  </a:lnTo>
                  <a:lnTo>
                    <a:pt x="16499" y="10803"/>
                  </a:lnTo>
                  <a:lnTo>
                    <a:pt x="16505" y="10808"/>
                  </a:lnTo>
                  <a:lnTo>
                    <a:pt x="16508" y="10808"/>
                  </a:lnTo>
                  <a:lnTo>
                    <a:pt x="16508" y="10819"/>
                  </a:lnTo>
                  <a:lnTo>
                    <a:pt x="16505" y="10830"/>
                  </a:lnTo>
                  <a:lnTo>
                    <a:pt x="16530" y="10830"/>
                  </a:lnTo>
                  <a:lnTo>
                    <a:pt x="16536" y="10824"/>
                  </a:lnTo>
                  <a:lnTo>
                    <a:pt x="16536" y="10797"/>
                  </a:lnTo>
                  <a:lnTo>
                    <a:pt x="16543" y="10808"/>
                  </a:lnTo>
                  <a:lnTo>
                    <a:pt x="16546" y="10824"/>
                  </a:lnTo>
                  <a:lnTo>
                    <a:pt x="16558" y="10824"/>
                  </a:lnTo>
                  <a:lnTo>
                    <a:pt x="16561" y="10835"/>
                  </a:lnTo>
                  <a:lnTo>
                    <a:pt x="16555" y="10841"/>
                  </a:lnTo>
                  <a:lnTo>
                    <a:pt x="16549" y="10857"/>
                  </a:lnTo>
                  <a:lnTo>
                    <a:pt x="16546" y="10879"/>
                  </a:lnTo>
                  <a:lnTo>
                    <a:pt x="16546" y="10911"/>
                  </a:lnTo>
                  <a:lnTo>
                    <a:pt x="16549" y="10917"/>
                  </a:lnTo>
                  <a:lnTo>
                    <a:pt x="16549" y="10939"/>
                  </a:lnTo>
                  <a:lnTo>
                    <a:pt x="16552" y="10950"/>
                  </a:lnTo>
                  <a:lnTo>
                    <a:pt x="16555" y="10955"/>
                  </a:lnTo>
                  <a:lnTo>
                    <a:pt x="16558" y="10966"/>
                  </a:lnTo>
                  <a:lnTo>
                    <a:pt x="16558" y="10988"/>
                  </a:lnTo>
                  <a:lnTo>
                    <a:pt x="16565" y="10993"/>
                  </a:lnTo>
                  <a:lnTo>
                    <a:pt x="16583" y="10988"/>
                  </a:lnTo>
                  <a:lnTo>
                    <a:pt x="16596" y="10977"/>
                  </a:lnTo>
                  <a:lnTo>
                    <a:pt x="16599" y="10971"/>
                  </a:lnTo>
                  <a:lnTo>
                    <a:pt x="16599" y="10960"/>
                  </a:lnTo>
                  <a:lnTo>
                    <a:pt x="16596" y="10944"/>
                  </a:lnTo>
                  <a:lnTo>
                    <a:pt x="16590" y="10922"/>
                  </a:lnTo>
                  <a:lnTo>
                    <a:pt x="16587" y="10906"/>
                  </a:lnTo>
                  <a:lnTo>
                    <a:pt x="16577" y="10906"/>
                  </a:lnTo>
                  <a:lnTo>
                    <a:pt x="16574" y="10895"/>
                  </a:lnTo>
                  <a:lnTo>
                    <a:pt x="16577" y="10884"/>
                  </a:lnTo>
                  <a:lnTo>
                    <a:pt x="16615" y="10841"/>
                  </a:lnTo>
                  <a:lnTo>
                    <a:pt x="16627" y="10824"/>
                  </a:lnTo>
                  <a:lnTo>
                    <a:pt x="16646" y="10824"/>
                  </a:lnTo>
                  <a:lnTo>
                    <a:pt x="16665" y="10819"/>
                  </a:lnTo>
                  <a:lnTo>
                    <a:pt x="16675" y="10808"/>
                  </a:lnTo>
                  <a:lnTo>
                    <a:pt x="16681" y="10803"/>
                  </a:lnTo>
                  <a:lnTo>
                    <a:pt x="16687" y="10786"/>
                  </a:lnTo>
                  <a:lnTo>
                    <a:pt x="16690" y="10776"/>
                  </a:lnTo>
                  <a:lnTo>
                    <a:pt x="16697" y="10776"/>
                  </a:lnTo>
                  <a:lnTo>
                    <a:pt x="16706" y="10786"/>
                  </a:lnTo>
                  <a:lnTo>
                    <a:pt x="16706" y="10797"/>
                  </a:lnTo>
                  <a:lnTo>
                    <a:pt x="16709" y="10797"/>
                  </a:lnTo>
                  <a:lnTo>
                    <a:pt x="16712" y="10781"/>
                  </a:lnTo>
                  <a:lnTo>
                    <a:pt x="16719" y="10776"/>
                  </a:lnTo>
                  <a:lnTo>
                    <a:pt x="16722" y="10781"/>
                  </a:lnTo>
                  <a:lnTo>
                    <a:pt x="16725" y="10781"/>
                  </a:lnTo>
                  <a:lnTo>
                    <a:pt x="16731" y="10770"/>
                  </a:lnTo>
                  <a:lnTo>
                    <a:pt x="16737" y="10765"/>
                  </a:lnTo>
                  <a:lnTo>
                    <a:pt x="16741" y="10759"/>
                  </a:lnTo>
                  <a:lnTo>
                    <a:pt x="16750" y="10765"/>
                  </a:lnTo>
                  <a:lnTo>
                    <a:pt x="16753" y="10770"/>
                  </a:lnTo>
                  <a:lnTo>
                    <a:pt x="16756" y="10765"/>
                  </a:lnTo>
                  <a:lnTo>
                    <a:pt x="16756" y="10754"/>
                  </a:lnTo>
                  <a:lnTo>
                    <a:pt x="16759" y="10732"/>
                  </a:lnTo>
                  <a:lnTo>
                    <a:pt x="16769" y="10748"/>
                  </a:lnTo>
                  <a:lnTo>
                    <a:pt x="16769" y="10743"/>
                  </a:lnTo>
                  <a:lnTo>
                    <a:pt x="16772" y="10737"/>
                  </a:lnTo>
                  <a:lnTo>
                    <a:pt x="16778" y="10732"/>
                  </a:lnTo>
                  <a:lnTo>
                    <a:pt x="16788" y="10732"/>
                  </a:lnTo>
                  <a:lnTo>
                    <a:pt x="16794" y="10710"/>
                  </a:lnTo>
                  <a:lnTo>
                    <a:pt x="16794" y="10694"/>
                  </a:lnTo>
                  <a:lnTo>
                    <a:pt x="16788" y="10667"/>
                  </a:lnTo>
                  <a:lnTo>
                    <a:pt x="16785" y="10640"/>
                  </a:lnTo>
                  <a:lnTo>
                    <a:pt x="16785" y="10623"/>
                  </a:lnTo>
                  <a:lnTo>
                    <a:pt x="16788" y="10618"/>
                  </a:lnTo>
                  <a:lnTo>
                    <a:pt x="16794" y="10623"/>
                  </a:lnTo>
                  <a:lnTo>
                    <a:pt x="16803" y="10650"/>
                  </a:lnTo>
                  <a:lnTo>
                    <a:pt x="16816" y="10683"/>
                  </a:lnTo>
                  <a:lnTo>
                    <a:pt x="16816" y="10694"/>
                  </a:lnTo>
                  <a:lnTo>
                    <a:pt x="16813" y="10699"/>
                  </a:lnTo>
                  <a:lnTo>
                    <a:pt x="16819" y="10705"/>
                  </a:lnTo>
                  <a:lnTo>
                    <a:pt x="16825" y="10705"/>
                  </a:lnTo>
                  <a:lnTo>
                    <a:pt x="16829" y="10710"/>
                  </a:lnTo>
                  <a:lnTo>
                    <a:pt x="16835" y="10710"/>
                  </a:lnTo>
                  <a:lnTo>
                    <a:pt x="16841" y="10705"/>
                  </a:lnTo>
                  <a:lnTo>
                    <a:pt x="16841" y="10689"/>
                  </a:lnTo>
                  <a:lnTo>
                    <a:pt x="16838" y="10683"/>
                  </a:lnTo>
                  <a:lnTo>
                    <a:pt x="16838" y="10672"/>
                  </a:lnTo>
                  <a:lnTo>
                    <a:pt x="16841" y="10667"/>
                  </a:lnTo>
                  <a:lnTo>
                    <a:pt x="16844" y="10678"/>
                  </a:lnTo>
                  <a:lnTo>
                    <a:pt x="16851" y="10683"/>
                  </a:lnTo>
                  <a:lnTo>
                    <a:pt x="16857" y="10683"/>
                  </a:lnTo>
                  <a:lnTo>
                    <a:pt x="16860" y="10672"/>
                  </a:lnTo>
                  <a:lnTo>
                    <a:pt x="16857" y="10667"/>
                  </a:lnTo>
                  <a:lnTo>
                    <a:pt x="16857" y="10650"/>
                  </a:lnTo>
                  <a:lnTo>
                    <a:pt x="16860" y="10645"/>
                  </a:lnTo>
                  <a:lnTo>
                    <a:pt x="16863" y="10645"/>
                  </a:lnTo>
                  <a:lnTo>
                    <a:pt x="16866" y="10650"/>
                  </a:lnTo>
                  <a:lnTo>
                    <a:pt x="16870" y="10667"/>
                  </a:lnTo>
                  <a:lnTo>
                    <a:pt x="16873" y="10672"/>
                  </a:lnTo>
                  <a:lnTo>
                    <a:pt x="16873" y="10678"/>
                  </a:lnTo>
                  <a:lnTo>
                    <a:pt x="16892" y="10645"/>
                  </a:lnTo>
                  <a:lnTo>
                    <a:pt x="16898" y="10645"/>
                  </a:lnTo>
                  <a:lnTo>
                    <a:pt x="16914" y="10661"/>
                  </a:lnTo>
                  <a:lnTo>
                    <a:pt x="16920" y="10661"/>
                  </a:lnTo>
                  <a:lnTo>
                    <a:pt x="16920" y="10634"/>
                  </a:lnTo>
                  <a:lnTo>
                    <a:pt x="16926" y="10634"/>
                  </a:lnTo>
                  <a:lnTo>
                    <a:pt x="16929" y="10645"/>
                  </a:lnTo>
                  <a:lnTo>
                    <a:pt x="16936" y="10650"/>
                  </a:lnTo>
                  <a:lnTo>
                    <a:pt x="16945" y="10645"/>
                  </a:lnTo>
                  <a:lnTo>
                    <a:pt x="16961" y="10629"/>
                  </a:lnTo>
                  <a:lnTo>
                    <a:pt x="16980" y="10618"/>
                  </a:lnTo>
                  <a:lnTo>
                    <a:pt x="16983" y="10602"/>
                  </a:lnTo>
                  <a:lnTo>
                    <a:pt x="16983" y="10596"/>
                  </a:lnTo>
                  <a:lnTo>
                    <a:pt x="16986" y="10591"/>
                  </a:lnTo>
                  <a:lnTo>
                    <a:pt x="16992" y="10585"/>
                  </a:lnTo>
                  <a:lnTo>
                    <a:pt x="16995" y="10580"/>
                  </a:lnTo>
                  <a:lnTo>
                    <a:pt x="16989" y="10569"/>
                  </a:lnTo>
                  <a:lnTo>
                    <a:pt x="16995" y="10558"/>
                  </a:lnTo>
                  <a:lnTo>
                    <a:pt x="17002" y="10542"/>
                  </a:lnTo>
                  <a:lnTo>
                    <a:pt x="17008" y="10531"/>
                  </a:lnTo>
                  <a:lnTo>
                    <a:pt x="17020" y="10531"/>
                  </a:lnTo>
                  <a:lnTo>
                    <a:pt x="17039" y="10498"/>
                  </a:lnTo>
                  <a:lnTo>
                    <a:pt x="17046" y="10498"/>
                  </a:lnTo>
                  <a:lnTo>
                    <a:pt x="17046" y="10509"/>
                  </a:lnTo>
                  <a:lnTo>
                    <a:pt x="17052" y="10498"/>
                  </a:lnTo>
                  <a:lnTo>
                    <a:pt x="17071" y="10455"/>
                  </a:lnTo>
                  <a:lnTo>
                    <a:pt x="17080" y="10438"/>
                  </a:lnTo>
                  <a:lnTo>
                    <a:pt x="17080" y="10428"/>
                  </a:lnTo>
                  <a:lnTo>
                    <a:pt x="17074" y="10417"/>
                  </a:lnTo>
                  <a:lnTo>
                    <a:pt x="17077" y="10400"/>
                  </a:lnTo>
                  <a:lnTo>
                    <a:pt x="17080" y="10390"/>
                  </a:lnTo>
                  <a:lnTo>
                    <a:pt x="17083" y="10390"/>
                  </a:lnTo>
                  <a:lnTo>
                    <a:pt x="17086" y="10395"/>
                  </a:lnTo>
                  <a:lnTo>
                    <a:pt x="17090" y="10406"/>
                  </a:lnTo>
                  <a:lnTo>
                    <a:pt x="17096" y="10395"/>
                  </a:lnTo>
                  <a:lnTo>
                    <a:pt x="17105" y="10400"/>
                  </a:lnTo>
                  <a:lnTo>
                    <a:pt x="17108" y="10406"/>
                  </a:lnTo>
                  <a:lnTo>
                    <a:pt x="17112" y="10406"/>
                  </a:lnTo>
                  <a:lnTo>
                    <a:pt x="17115" y="10395"/>
                  </a:lnTo>
                  <a:lnTo>
                    <a:pt x="17118" y="10373"/>
                  </a:lnTo>
                  <a:lnTo>
                    <a:pt x="17124" y="10362"/>
                  </a:lnTo>
                  <a:lnTo>
                    <a:pt x="17130" y="10357"/>
                  </a:lnTo>
                  <a:lnTo>
                    <a:pt x="17140" y="10351"/>
                  </a:lnTo>
                  <a:lnTo>
                    <a:pt x="17137" y="10341"/>
                  </a:lnTo>
                  <a:lnTo>
                    <a:pt x="17130" y="10330"/>
                  </a:lnTo>
                  <a:lnTo>
                    <a:pt x="17130" y="10313"/>
                  </a:lnTo>
                  <a:lnTo>
                    <a:pt x="17134" y="10303"/>
                  </a:lnTo>
                  <a:lnTo>
                    <a:pt x="17137" y="10313"/>
                  </a:lnTo>
                  <a:lnTo>
                    <a:pt x="17140" y="10319"/>
                  </a:lnTo>
                  <a:lnTo>
                    <a:pt x="17146" y="10319"/>
                  </a:lnTo>
                  <a:lnTo>
                    <a:pt x="17152" y="10313"/>
                  </a:lnTo>
                  <a:lnTo>
                    <a:pt x="17159" y="10297"/>
                  </a:lnTo>
                  <a:lnTo>
                    <a:pt x="17156" y="10297"/>
                  </a:lnTo>
                  <a:lnTo>
                    <a:pt x="17143" y="10286"/>
                  </a:lnTo>
                  <a:lnTo>
                    <a:pt x="17143" y="10275"/>
                  </a:lnTo>
                  <a:lnTo>
                    <a:pt x="17146" y="10264"/>
                  </a:lnTo>
                  <a:lnTo>
                    <a:pt x="17159" y="10264"/>
                  </a:lnTo>
                  <a:lnTo>
                    <a:pt x="17162" y="10275"/>
                  </a:lnTo>
                  <a:lnTo>
                    <a:pt x="17171" y="10292"/>
                  </a:lnTo>
                  <a:lnTo>
                    <a:pt x="17174" y="10292"/>
                  </a:lnTo>
                  <a:lnTo>
                    <a:pt x="17178" y="10281"/>
                  </a:lnTo>
                  <a:lnTo>
                    <a:pt x="17171" y="10264"/>
                  </a:lnTo>
                  <a:lnTo>
                    <a:pt x="17171" y="10237"/>
                  </a:lnTo>
                  <a:lnTo>
                    <a:pt x="17178" y="10216"/>
                  </a:lnTo>
                  <a:lnTo>
                    <a:pt x="17181" y="10199"/>
                  </a:lnTo>
                  <a:lnTo>
                    <a:pt x="17181" y="10194"/>
                  </a:lnTo>
                  <a:lnTo>
                    <a:pt x="17168" y="10194"/>
                  </a:lnTo>
                  <a:lnTo>
                    <a:pt x="17171" y="10183"/>
                  </a:lnTo>
                  <a:lnTo>
                    <a:pt x="17178" y="10167"/>
                  </a:lnTo>
                  <a:lnTo>
                    <a:pt x="17196" y="10145"/>
                  </a:lnTo>
                  <a:lnTo>
                    <a:pt x="17190" y="10139"/>
                  </a:lnTo>
                  <a:lnTo>
                    <a:pt x="17184" y="10129"/>
                  </a:lnTo>
                  <a:lnTo>
                    <a:pt x="17181" y="10112"/>
                  </a:lnTo>
                  <a:lnTo>
                    <a:pt x="17174" y="10107"/>
                  </a:lnTo>
                  <a:lnTo>
                    <a:pt x="17174" y="10101"/>
                  </a:lnTo>
                  <a:lnTo>
                    <a:pt x="17178" y="10096"/>
                  </a:lnTo>
                  <a:lnTo>
                    <a:pt x="17187" y="10096"/>
                  </a:lnTo>
                  <a:lnTo>
                    <a:pt x="17193" y="10118"/>
                  </a:lnTo>
                  <a:lnTo>
                    <a:pt x="17203" y="10118"/>
                  </a:lnTo>
                  <a:lnTo>
                    <a:pt x="17206" y="10112"/>
                  </a:lnTo>
                  <a:lnTo>
                    <a:pt x="17209" y="10101"/>
                  </a:lnTo>
                  <a:lnTo>
                    <a:pt x="17209" y="10091"/>
                  </a:lnTo>
                  <a:lnTo>
                    <a:pt x="17206" y="10080"/>
                  </a:lnTo>
                  <a:lnTo>
                    <a:pt x="17206" y="10074"/>
                  </a:lnTo>
                  <a:lnTo>
                    <a:pt x="17209" y="10074"/>
                  </a:lnTo>
                  <a:lnTo>
                    <a:pt x="17231" y="10036"/>
                  </a:lnTo>
                  <a:lnTo>
                    <a:pt x="17237" y="10009"/>
                  </a:lnTo>
                  <a:lnTo>
                    <a:pt x="17240" y="9993"/>
                  </a:lnTo>
                  <a:lnTo>
                    <a:pt x="17237" y="9987"/>
                  </a:lnTo>
                  <a:lnTo>
                    <a:pt x="17237" y="9971"/>
                  </a:lnTo>
                  <a:lnTo>
                    <a:pt x="17244" y="9955"/>
                  </a:lnTo>
                  <a:lnTo>
                    <a:pt x="17256" y="9933"/>
                  </a:lnTo>
                  <a:lnTo>
                    <a:pt x="17266" y="9895"/>
                  </a:lnTo>
                  <a:lnTo>
                    <a:pt x="17269" y="9878"/>
                  </a:lnTo>
                  <a:lnTo>
                    <a:pt x="17272" y="9873"/>
                  </a:lnTo>
                  <a:lnTo>
                    <a:pt x="17275" y="9873"/>
                  </a:lnTo>
                  <a:lnTo>
                    <a:pt x="17278" y="9878"/>
                  </a:lnTo>
                  <a:lnTo>
                    <a:pt x="17281" y="9895"/>
                  </a:lnTo>
                  <a:lnTo>
                    <a:pt x="17284" y="9895"/>
                  </a:lnTo>
                  <a:lnTo>
                    <a:pt x="17294" y="9878"/>
                  </a:lnTo>
                  <a:lnTo>
                    <a:pt x="17300" y="9878"/>
                  </a:lnTo>
                  <a:lnTo>
                    <a:pt x="17303" y="9873"/>
                  </a:lnTo>
                  <a:lnTo>
                    <a:pt x="17297" y="9851"/>
                  </a:lnTo>
                  <a:lnTo>
                    <a:pt x="17294" y="9835"/>
                  </a:lnTo>
                  <a:lnTo>
                    <a:pt x="17294" y="9830"/>
                  </a:lnTo>
                  <a:lnTo>
                    <a:pt x="17303" y="9813"/>
                  </a:lnTo>
                  <a:lnTo>
                    <a:pt x="17306" y="9813"/>
                  </a:lnTo>
                  <a:lnTo>
                    <a:pt x="17303" y="9802"/>
                  </a:lnTo>
                  <a:lnTo>
                    <a:pt x="17303" y="9791"/>
                  </a:lnTo>
                  <a:lnTo>
                    <a:pt x="17306" y="9786"/>
                  </a:lnTo>
                  <a:lnTo>
                    <a:pt x="17306" y="9775"/>
                  </a:lnTo>
                  <a:lnTo>
                    <a:pt x="17297" y="9759"/>
                  </a:lnTo>
                  <a:lnTo>
                    <a:pt x="17313" y="9759"/>
                  </a:lnTo>
                  <a:lnTo>
                    <a:pt x="17319" y="9753"/>
                  </a:lnTo>
                  <a:lnTo>
                    <a:pt x="17322" y="9737"/>
                  </a:lnTo>
                  <a:lnTo>
                    <a:pt x="17325" y="9715"/>
                  </a:lnTo>
                  <a:lnTo>
                    <a:pt x="17322" y="9699"/>
                  </a:lnTo>
                  <a:lnTo>
                    <a:pt x="17313" y="9683"/>
                  </a:lnTo>
                  <a:lnTo>
                    <a:pt x="17313" y="9677"/>
                  </a:lnTo>
                  <a:lnTo>
                    <a:pt x="17328" y="9661"/>
                  </a:lnTo>
                  <a:lnTo>
                    <a:pt x="17332" y="9650"/>
                  </a:lnTo>
                  <a:lnTo>
                    <a:pt x="17325" y="9650"/>
                  </a:lnTo>
                  <a:lnTo>
                    <a:pt x="17313" y="9639"/>
                  </a:lnTo>
                  <a:lnTo>
                    <a:pt x="17303" y="9634"/>
                  </a:lnTo>
                  <a:lnTo>
                    <a:pt x="17291" y="9601"/>
                  </a:lnTo>
                  <a:lnTo>
                    <a:pt x="17281" y="9590"/>
                  </a:lnTo>
                  <a:lnTo>
                    <a:pt x="17262" y="9601"/>
                  </a:lnTo>
                  <a:lnTo>
                    <a:pt x="17250" y="9618"/>
                  </a:lnTo>
                  <a:lnTo>
                    <a:pt x="17240" y="9618"/>
                  </a:lnTo>
                  <a:lnTo>
                    <a:pt x="17234" y="9607"/>
                  </a:lnTo>
                  <a:lnTo>
                    <a:pt x="17234" y="9601"/>
                  </a:lnTo>
                  <a:lnTo>
                    <a:pt x="17231" y="9596"/>
                  </a:lnTo>
                  <a:lnTo>
                    <a:pt x="17222" y="9596"/>
                  </a:lnTo>
                  <a:lnTo>
                    <a:pt x="17222" y="9590"/>
                  </a:lnTo>
                  <a:lnTo>
                    <a:pt x="17225" y="9579"/>
                  </a:lnTo>
                  <a:lnTo>
                    <a:pt x="17240" y="9579"/>
                  </a:lnTo>
                  <a:lnTo>
                    <a:pt x="17250" y="9585"/>
                  </a:lnTo>
                  <a:lnTo>
                    <a:pt x="17278" y="9536"/>
                  </a:lnTo>
                  <a:lnTo>
                    <a:pt x="17294" y="9525"/>
                  </a:lnTo>
                  <a:lnTo>
                    <a:pt x="17306" y="9520"/>
                  </a:lnTo>
                  <a:lnTo>
                    <a:pt x="17316" y="9514"/>
                  </a:lnTo>
                  <a:lnTo>
                    <a:pt x="17319" y="9509"/>
                  </a:lnTo>
                  <a:lnTo>
                    <a:pt x="17319" y="9498"/>
                  </a:lnTo>
                  <a:lnTo>
                    <a:pt x="17316" y="9482"/>
                  </a:lnTo>
                  <a:lnTo>
                    <a:pt x="17303" y="9454"/>
                  </a:lnTo>
                  <a:lnTo>
                    <a:pt x="17284" y="9422"/>
                  </a:lnTo>
                  <a:lnTo>
                    <a:pt x="17269" y="9400"/>
                  </a:lnTo>
                  <a:lnTo>
                    <a:pt x="17256" y="9389"/>
                  </a:lnTo>
                  <a:lnTo>
                    <a:pt x="17247" y="9378"/>
                  </a:lnTo>
                  <a:lnTo>
                    <a:pt x="17247" y="9373"/>
                  </a:lnTo>
                  <a:lnTo>
                    <a:pt x="17250" y="9367"/>
                  </a:lnTo>
                  <a:lnTo>
                    <a:pt x="17247" y="9362"/>
                  </a:lnTo>
                  <a:lnTo>
                    <a:pt x="17234" y="9351"/>
                  </a:lnTo>
                  <a:lnTo>
                    <a:pt x="17228" y="9357"/>
                  </a:lnTo>
                  <a:lnTo>
                    <a:pt x="17209" y="9367"/>
                  </a:lnTo>
                  <a:lnTo>
                    <a:pt x="17200" y="9362"/>
                  </a:lnTo>
                  <a:lnTo>
                    <a:pt x="17181" y="9329"/>
                  </a:lnTo>
                  <a:lnTo>
                    <a:pt x="17181" y="9308"/>
                  </a:lnTo>
                  <a:lnTo>
                    <a:pt x="17187" y="9308"/>
                  </a:lnTo>
                  <a:lnTo>
                    <a:pt x="17193" y="9324"/>
                  </a:lnTo>
                  <a:lnTo>
                    <a:pt x="17200" y="9346"/>
                  </a:lnTo>
                  <a:lnTo>
                    <a:pt x="17206" y="9357"/>
                  </a:lnTo>
                  <a:lnTo>
                    <a:pt x="17215" y="9357"/>
                  </a:lnTo>
                  <a:lnTo>
                    <a:pt x="17225" y="9346"/>
                  </a:lnTo>
                  <a:lnTo>
                    <a:pt x="17234" y="9340"/>
                  </a:lnTo>
                  <a:lnTo>
                    <a:pt x="17237" y="9335"/>
                  </a:lnTo>
                  <a:lnTo>
                    <a:pt x="17250" y="9346"/>
                  </a:lnTo>
                  <a:lnTo>
                    <a:pt x="17253" y="9357"/>
                  </a:lnTo>
                  <a:lnTo>
                    <a:pt x="17262" y="9373"/>
                  </a:lnTo>
                  <a:lnTo>
                    <a:pt x="17275" y="9373"/>
                  </a:lnTo>
                  <a:lnTo>
                    <a:pt x="17303" y="9389"/>
                  </a:lnTo>
                  <a:lnTo>
                    <a:pt x="17313" y="9400"/>
                  </a:lnTo>
                  <a:lnTo>
                    <a:pt x="17319" y="9400"/>
                  </a:lnTo>
                  <a:lnTo>
                    <a:pt x="17319" y="9384"/>
                  </a:lnTo>
                  <a:lnTo>
                    <a:pt x="17313" y="9362"/>
                  </a:lnTo>
                  <a:lnTo>
                    <a:pt x="17291" y="9324"/>
                  </a:lnTo>
                  <a:lnTo>
                    <a:pt x="17288" y="9308"/>
                  </a:lnTo>
                  <a:lnTo>
                    <a:pt x="17269" y="9275"/>
                  </a:lnTo>
                  <a:lnTo>
                    <a:pt x="17256" y="9259"/>
                  </a:lnTo>
                  <a:lnTo>
                    <a:pt x="17256" y="9242"/>
                  </a:lnTo>
                  <a:lnTo>
                    <a:pt x="17253" y="9215"/>
                  </a:lnTo>
                  <a:lnTo>
                    <a:pt x="17253" y="9199"/>
                  </a:lnTo>
                  <a:lnTo>
                    <a:pt x="17247" y="9177"/>
                  </a:lnTo>
                  <a:lnTo>
                    <a:pt x="17234" y="9123"/>
                  </a:lnTo>
                  <a:lnTo>
                    <a:pt x="17228" y="9074"/>
                  </a:lnTo>
                  <a:lnTo>
                    <a:pt x="17222" y="9047"/>
                  </a:lnTo>
                  <a:lnTo>
                    <a:pt x="17215" y="9025"/>
                  </a:lnTo>
                  <a:lnTo>
                    <a:pt x="17206" y="9009"/>
                  </a:lnTo>
                  <a:lnTo>
                    <a:pt x="17193" y="8998"/>
                  </a:lnTo>
                  <a:lnTo>
                    <a:pt x="17184" y="8992"/>
                  </a:lnTo>
                  <a:lnTo>
                    <a:pt x="17174" y="8981"/>
                  </a:lnTo>
                  <a:lnTo>
                    <a:pt x="17168" y="8965"/>
                  </a:lnTo>
                  <a:lnTo>
                    <a:pt x="17165" y="8954"/>
                  </a:lnTo>
                  <a:lnTo>
                    <a:pt x="17146" y="8954"/>
                  </a:lnTo>
                  <a:lnTo>
                    <a:pt x="17146" y="8943"/>
                  </a:lnTo>
                  <a:lnTo>
                    <a:pt x="17149" y="8927"/>
                  </a:lnTo>
                  <a:lnTo>
                    <a:pt x="17156" y="8905"/>
                  </a:lnTo>
                  <a:lnTo>
                    <a:pt x="17171" y="8856"/>
                  </a:lnTo>
                  <a:lnTo>
                    <a:pt x="17187" y="8829"/>
                  </a:lnTo>
                  <a:lnTo>
                    <a:pt x="17196" y="8818"/>
                  </a:lnTo>
                  <a:lnTo>
                    <a:pt x="17200" y="8813"/>
                  </a:lnTo>
                  <a:lnTo>
                    <a:pt x="17203" y="8802"/>
                  </a:lnTo>
                  <a:lnTo>
                    <a:pt x="17209" y="8786"/>
                  </a:lnTo>
                  <a:lnTo>
                    <a:pt x="17212" y="8780"/>
                  </a:lnTo>
                  <a:lnTo>
                    <a:pt x="17212" y="8775"/>
                  </a:lnTo>
                  <a:lnTo>
                    <a:pt x="17206" y="8753"/>
                  </a:lnTo>
                  <a:lnTo>
                    <a:pt x="17206" y="8748"/>
                  </a:lnTo>
                  <a:lnTo>
                    <a:pt x="17209" y="8742"/>
                  </a:lnTo>
                  <a:lnTo>
                    <a:pt x="17215" y="8742"/>
                  </a:lnTo>
                  <a:lnTo>
                    <a:pt x="17218" y="8753"/>
                  </a:lnTo>
                  <a:lnTo>
                    <a:pt x="17218" y="8759"/>
                  </a:lnTo>
                  <a:lnTo>
                    <a:pt x="17222" y="8764"/>
                  </a:lnTo>
                  <a:lnTo>
                    <a:pt x="17225" y="8764"/>
                  </a:lnTo>
                  <a:lnTo>
                    <a:pt x="17234" y="8759"/>
                  </a:lnTo>
                  <a:lnTo>
                    <a:pt x="17240" y="8748"/>
                  </a:lnTo>
                  <a:lnTo>
                    <a:pt x="17244" y="8731"/>
                  </a:lnTo>
                  <a:lnTo>
                    <a:pt x="17247" y="8720"/>
                  </a:lnTo>
                  <a:lnTo>
                    <a:pt x="17250" y="8715"/>
                  </a:lnTo>
                  <a:lnTo>
                    <a:pt x="17259" y="8715"/>
                  </a:lnTo>
                  <a:lnTo>
                    <a:pt x="17262" y="8704"/>
                  </a:lnTo>
                  <a:lnTo>
                    <a:pt x="17269" y="8688"/>
                  </a:lnTo>
                  <a:lnTo>
                    <a:pt x="17278" y="8672"/>
                  </a:lnTo>
                  <a:lnTo>
                    <a:pt x="17291" y="8661"/>
                  </a:lnTo>
                  <a:lnTo>
                    <a:pt x="17303" y="8661"/>
                  </a:lnTo>
                  <a:lnTo>
                    <a:pt x="17313" y="8644"/>
                  </a:lnTo>
                  <a:lnTo>
                    <a:pt x="17322" y="8633"/>
                  </a:lnTo>
                  <a:lnTo>
                    <a:pt x="17325" y="8633"/>
                  </a:lnTo>
                  <a:lnTo>
                    <a:pt x="17328" y="8639"/>
                  </a:lnTo>
                  <a:lnTo>
                    <a:pt x="17332" y="8633"/>
                  </a:lnTo>
                  <a:lnTo>
                    <a:pt x="17338" y="8633"/>
                  </a:lnTo>
                  <a:lnTo>
                    <a:pt x="17338" y="8650"/>
                  </a:lnTo>
                  <a:lnTo>
                    <a:pt x="17354" y="8650"/>
                  </a:lnTo>
                  <a:lnTo>
                    <a:pt x="17360" y="8644"/>
                  </a:lnTo>
                  <a:lnTo>
                    <a:pt x="17360" y="8628"/>
                  </a:lnTo>
                  <a:lnTo>
                    <a:pt x="17357" y="8623"/>
                  </a:lnTo>
                  <a:lnTo>
                    <a:pt x="17357" y="8612"/>
                  </a:lnTo>
                  <a:lnTo>
                    <a:pt x="17360" y="8601"/>
                  </a:lnTo>
                  <a:lnTo>
                    <a:pt x="17366" y="8590"/>
                  </a:lnTo>
                  <a:lnTo>
                    <a:pt x="17369" y="8579"/>
                  </a:lnTo>
                  <a:lnTo>
                    <a:pt x="17369" y="8574"/>
                  </a:lnTo>
                  <a:lnTo>
                    <a:pt x="17360" y="8568"/>
                  </a:lnTo>
                  <a:lnTo>
                    <a:pt x="17347" y="8557"/>
                  </a:lnTo>
                  <a:lnTo>
                    <a:pt x="17338" y="8552"/>
                  </a:lnTo>
                  <a:lnTo>
                    <a:pt x="17332" y="8541"/>
                  </a:lnTo>
                  <a:lnTo>
                    <a:pt x="17325" y="8552"/>
                  </a:lnTo>
                  <a:lnTo>
                    <a:pt x="17319" y="8557"/>
                  </a:lnTo>
                  <a:lnTo>
                    <a:pt x="17310" y="8557"/>
                  </a:lnTo>
                  <a:lnTo>
                    <a:pt x="17297" y="8552"/>
                  </a:lnTo>
                  <a:lnTo>
                    <a:pt x="17291" y="8546"/>
                  </a:lnTo>
                  <a:lnTo>
                    <a:pt x="17288" y="8541"/>
                  </a:lnTo>
                  <a:lnTo>
                    <a:pt x="17275" y="8541"/>
                  </a:lnTo>
                  <a:lnTo>
                    <a:pt x="17269" y="8530"/>
                  </a:lnTo>
                  <a:lnTo>
                    <a:pt x="17262" y="8514"/>
                  </a:lnTo>
                  <a:lnTo>
                    <a:pt x="17259" y="8508"/>
                  </a:lnTo>
                  <a:lnTo>
                    <a:pt x="17237" y="8508"/>
                  </a:lnTo>
                  <a:lnTo>
                    <a:pt x="17225" y="8519"/>
                  </a:lnTo>
                  <a:lnTo>
                    <a:pt x="17218" y="8536"/>
                  </a:lnTo>
                  <a:lnTo>
                    <a:pt x="17209" y="8552"/>
                  </a:lnTo>
                  <a:lnTo>
                    <a:pt x="17200" y="8563"/>
                  </a:lnTo>
                  <a:lnTo>
                    <a:pt x="17193" y="8568"/>
                  </a:lnTo>
                  <a:lnTo>
                    <a:pt x="17190" y="8574"/>
                  </a:lnTo>
                  <a:lnTo>
                    <a:pt x="17190" y="8579"/>
                  </a:lnTo>
                  <a:lnTo>
                    <a:pt x="17193" y="8595"/>
                  </a:lnTo>
                  <a:lnTo>
                    <a:pt x="17190" y="8601"/>
                  </a:lnTo>
                  <a:lnTo>
                    <a:pt x="17181" y="8606"/>
                  </a:lnTo>
                  <a:lnTo>
                    <a:pt x="17152" y="8606"/>
                  </a:lnTo>
                  <a:lnTo>
                    <a:pt x="17146" y="8601"/>
                  </a:lnTo>
                  <a:lnTo>
                    <a:pt x="17140" y="8590"/>
                  </a:lnTo>
                  <a:lnTo>
                    <a:pt x="17137" y="8579"/>
                  </a:lnTo>
                  <a:lnTo>
                    <a:pt x="17134" y="8546"/>
                  </a:lnTo>
                  <a:lnTo>
                    <a:pt x="17134" y="8536"/>
                  </a:lnTo>
                  <a:lnTo>
                    <a:pt x="17140" y="8530"/>
                  </a:lnTo>
                  <a:lnTo>
                    <a:pt x="17140" y="8508"/>
                  </a:lnTo>
                  <a:lnTo>
                    <a:pt x="17137" y="8481"/>
                  </a:lnTo>
                  <a:lnTo>
                    <a:pt x="17121" y="8454"/>
                  </a:lnTo>
                  <a:lnTo>
                    <a:pt x="17115" y="8460"/>
                  </a:lnTo>
                  <a:lnTo>
                    <a:pt x="17105" y="8465"/>
                  </a:lnTo>
                  <a:lnTo>
                    <a:pt x="17093" y="8465"/>
                  </a:lnTo>
                  <a:lnTo>
                    <a:pt x="17080" y="8460"/>
                  </a:lnTo>
                  <a:lnTo>
                    <a:pt x="17074" y="8454"/>
                  </a:lnTo>
                  <a:lnTo>
                    <a:pt x="17074" y="8449"/>
                  </a:lnTo>
                  <a:lnTo>
                    <a:pt x="17068" y="8443"/>
                  </a:lnTo>
                  <a:lnTo>
                    <a:pt x="17058" y="8432"/>
                  </a:lnTo>
                  <a:lnTo>
                    <a:pt x="17052" y="8421"/>
                  </a:lnTo>
                  <a:lnTo>
                    <a:pt x="17046" y="8400"/>
                  </a:lnTo>
                  <a:lnTo>
                    <a:pt x="17046" y="8373"/>
                  </a:lnTo>
                  <a:lnTo>
                    <a:pt x="17049" y="8351"/>
                  </a:lnTo>
                  <a:lnTo>
                    <a:pt x="17052" y="8334"/>
                  </a:lnTo>
                  <a:lnTo>
                    <a:pt x="17055" y="8324"/>
                  </a:lnTo>
                  <a:lnTo>
                    <a:pt x="17058" y="8307"/>
                  </a:lnTo>
                  <a:lnTo>
                    <a:pt x="17064" y="8302"/>
                  </a:lnTo>
                  <a:lnTo>
                    <a:pt x="17074" y="8302"/>
                  </a:lnTo>
                  <a:lnTo>
                    <a:pt x="17086" y="8318"/>
                  </a:lnTo>
                  <a:lnTo>
                    <a:pt x="17093" y="8329"/>
                  </a:lnTo>
                  <a:lnTo>
                    <a:pt x="17099" y="8318"/>
                  </a:lnTo>
                  <a:lnTo>
                    <a:pt x="17108" y="8307"/>
                  </a:lnTo>
                  <a:lnTo>
                    <a:pt x="17130" y="8307"/>
                  </a:lnTo>
                  <a:lnTo>
                    <a:pt x="17140" y="8296"/>
                  </a:lnTo>
                  <a:lnTo>
                    <a:pt x="17149" y="8280"/>
                  </a:lnTo>
                  <a:lnTo>
                    <a:pt x="17152" y="8253"/>
                  </a:lnTo>
                  <a:lnTo>
                    <a:pt x="17156" y="8237"/>
                  </a:lnTo>
                  <a:lnTo>
                    <a:pt x="17162" y="8220"/>
                  </a:lnTo>
                  <a:lnTo>
                    <a:pt x="17181" y="8193"/>
                  </a:lnTo>
                  <a:lnTo>
                    <a:pt x="17206" y="8171"/>
                  </a:lnTo>
                  <a:lnTo>
                    <a:pt x="17222" y="8155"/>
                  </a:lnTo>
                  <a:lnTo>
                    <a:pt x="17231" y="8150"/>
                  </a:lnTo>
                  <a:lnTo>
                    <a:pt x="17234" y="8133"/>
                  </a:lnTo>
                  <a:lnTo>
                    <a:pt x="17240" y="8117"/>
                  </a:lnTo>
                  <a:lnTo>
                    <a:pt x="17259" y="8073"/>
                  </a:lnTo>
                  <a:lnTo>
                    <a:pt x="17262" y="8063"/>
                  </a:lnTo>
                  <a:lnTo>
                    <a:pt x="17262" y="8057"/>
                  </a:lnTo>
                  <a:lnTo>
                    <a:pt x="17269" y="8046"/>
                  </a:lnTo>
                  <a:lnTo>
                    <a:pt x="17275" y="8041"/>
                  </a:lnTo>
                  <a:lnTo>
                    <a:pt x="17281" y="8041"/>
                  </a:lnTo>
                  <a:lnTo>
                    <a:pt x="17300" y="8052"/>
                  </a:lnTo>
                  <a:lnTo>
                    <a:pt x="17303" y="8052"/>
                  </a:lnTo>
                  <a:lnTo>
                    <a:pt x="17306" y="8046"/>
                  </a:lnTo>
                  <a:lnTo>
                    <a:pt x="17313" y="8041"/>
                  </a:lnTo>
                  <a:lnTo>
                    <a:pt x="17316" y="8046"/>
                  </a:lnTo>
                  <a:lnTo>
                    <a:pt x="17319" y="8057"/>
                  </a:lnTo>
                  <a:lnTo>
                    <a:pt x="17338" y="8090"/>
                  </a:lnTo>
                  <a:lnTo>
                    <a:pt x="17341" y="8106"/>
                  </a:lnTo>
                  <a:lnTo>
                    <a:pt x="17338" y="8122"/>
                  </a:lnTo>
                  <a:lnTo>
                    <a:pt x="17328" y="8155"/>
                  </a:lnTo>
                  <a:lnTo>
                    <a:pt x="17322" y="8171"/>
                  </a:lnTo>
                  <a:lnTo>
                    <a:pt x="17313" y="8182"/>
                  </a:lnTo>
                  <a:lnTo>
                    <a:pt x="17300" y="8199"/>
                  </a:lnTo>
                  <a:lnTo>
                    <a:pt x="17291" y="8215"/>
                  </a:lnTo>
                  <a:lnTo>
                    <a:pt x="17294" y="8220"/>
                  </a:lnTo>
                  <a:lnTo>
                    <a:pt x="17294" y="8226"/>
                  </a:lnTo>
                  <a:lnTo>
                    <a:pt x="17284" y="8242"/>
                  </a:lnTo>
                  <a:lnTo>
                    <a:pt x="17278" y="8247"/>
                  </a:lnTo>
                  <a:lnTo>
                    <a:pt x="17275" y="8253"/>
                  </a:lnTo>
                  <a:lnTo>
                    <a:pt x="17278" y="8253"/>
                  </a:lnTo>
                  <a:lnTo>
                    <a:pt x="17288" y="8258"/>
                  </a:lnTo>
                  <a:lnTo>
                    <a:pt x="17294" y="8275"/>
                  </a:lnTo>
                  <a:lnTo>
                    <a:pt x="17303" y="8291"/>
                  </a:lnTo>
                  <a:lnTo>
                    <a:pt x="17303" y="8313"/>
                  </a:lnTo>
                  <a:lnTo>
                    <a:pt x="17300" y="8324"/>
                  </a:lnTo>
                  <a:lnTo>
                    <a:pt x="17294" y="8324"/>
                  </a:lnTo>
                  <a:lnTo>
                    <a:pt x="17288" y="8318"/>
                  </a:lnTo>
                  <a:lnTo>
                    <a:pt x="17281" y="8329"/>
                  </a:lnTo>
                  <a:lnTo>
                    <a:pt x="17278" y="8340"/>
                  </a:lnTo>
                  <a:lnTo>
                    <a:pt x="17272" y="8340"/>
                  </a:lnTo>
                  <a:lnTo>
                    <a:pt x="17269" y="8356"/>
                  </a:lnTo>
                  <a:lnTo>
                    <a:pt x="17269" y="8367"/>
                  </a:lnTo>
                  <a:lnTo>
                    <a:pt x="17275" y="8378"/>
                  </a:lnTo>
                  <a:lnTo>
                    <a:pt x="17278" y="8373"/>
                  </a:lnTo>
                  <a:lnTo>
                    <a:pt x="17288" y="8362"/>
                  </a:lnTo>
                  <a:lnTo>
                    <a:pt x="17300" y="8356"/>
                  </a:lnTo>
                  <a:lnTo>
                    <a:pt x="17310" y="8351"/>
                  </a:lnTo>
                  <a:lnTo>
                    <a:pt x="17310" y="8345"/>
                  </a:lnTo>
                  <a:lnTo>
                    <a:pt x="17306" y="8340"/>
                  </a:lnTo>
                  <a:lnTo>
                    <a:pt x="17306" y="8334"/>
                  </a:lnTo>
                  <a:lnTo>
                    <a:pt x="17319" y="8334"/>
                  </a:lnTo>
                  <a:lnTo>
                    <a:pt x="17328" y="8329"/>
                  </a:lnTo>
                  <a:lnTo>
                    <a:pt x="17335" y="8307"/>
                  </a:lnTo>
                  <a:lnTo>
                    <a:pt x="17344" y="8286"/>
                  </a:lnTo>
                  <a:lnTo>
                    <a:pt x="17350" y="8269"/>
                  </a:lnTo>
                  <a:lnTo>
                    <a:pt x="17357" y="8264"/>
                  </a:lnTo>
                  <a:lnTo>
                    <a:pt x="17366" y="8253"/>
                  </a:lnTo>
                  <a:lnTo>
                    <a:pt x="17372" y="8242"/>
                  </a:lnTo>
                  <a:lnTo>
                    <a:pt x="17376" y="8242"/>
                  </a:lnTo>
                  <a:lnTo>
                    <a:pt x="17401" y="8231"/>
                  </a:lnTo>
                  <a:lnTo>
                    <a:pt x="17404" y="8231"/>
                  </a:lnTo>
                  <a:lnTo>
                    <a:pt x="17407" y="8220"/>
                  </a:lnTo>
                  <a:lnTo>
                    <a:pt x="17413" y="8209"/>
                  </a:lnTo>
                  <a:lnTo>
                    <a:pt x="17416" y="8215"/>
                  </a:lnTo>
                  <a:lnTo>
                    <a:pt x="17423" y="8215"/>
                  </a:lnTo>
                  <a:lnTo>
                    <a:pt x="17429" y="8204"/>
                  </a:lnTo>
                  <a:lnTo>
                    <a:pt x="17460" y="8204"/>
                  </a:lnTo>
                  <a:lnTo>
                    <a:pt x="17467" y="8193"/>
                  </a:lnTo>
                  <a:lnTo>
                    <a:pt x="17476" y="8182"/>
                  </a:lnTo>
                  <a:lnTo>
                    <a:pt x="17476" y="8177"/>
                  </a:lnTo>
                  <a:lnTo>
                    <a:pt x="17476" y="8182"/>
                  </a:lnTo>
                  <a:lnTo>
                    <a:pt x="17479" y="8204"/>
                  </a:lnTo>
                  <a:lnTo>
                    <a:pt x="17486" y="8220"/>
                  </a:lnTo>
                  <a:lnTo>
                    <a:pt x="17492" y="8231"/>
                  </a:lnTo>
                  <a:lnTo>
                    <a:pt x="17501" y="8231"/>
                  </a:lnTo>
                  <a:lnTo>
                    <a:pt x="17504" y="8226"/>
                  </a:lnTo>
                  <a:lnTo>
                    <a:pt x="17511" y="8226"/>
                  </a:lnTo>
                  <a:lnTo>
                    <a:pt x="17526" y="8242"/>
                  </a:lnTo>
                  <a:lnTo>
                    <a:pt x="17539" y="8264"/>
                  </a:lnTo>
                  <a:lnTo>
                    <a:pt x="17542" y="8275"/>
                  </a:lnTo>
                  <a:lnTo>
                    <a:pt x="17539" y="8291"/>
                  </a:lnTo>
                  <a:lnTo>
                    <a:pt x="17526" y="8340"/>
                  </a:lnTo>
                  <a:lnTo>
                    <a:pt x="17523" y="8356"/>
                  </a:lnTo>
                  <a:lnTo>
                    <a:pt x="17523" y="8367"/>
                  </a:lnTo>
                  <a:lnTo>
                    <a:pt x="17526" y="8373"/>
                  </a:lnTo>
                  <a:lnTo>
                    <a:pt x="17530" y="8383"/>
                  </a:lnTo>
                  <a:lnTo>
                    <a:pt x="17523" y="8389"/>
                  </a:lnTo>
                  <a:lnTo>
                    <a:pt x="17517" y="8400"/>
                  </a:lnTo>
                  <a:lnTo>
                    <a:pt x="17511" y="8427"/>
                  </a:lnTo>
                  <a:lnTo>
                    <a:pt x="17508" y="8438"/>
                  </a:lnTo>
                  <a:lnTo>
                    <a:pt x="17492" y="8465"/>
                  </a:lnTo>
                  <a:lnTo>
                    <a:pt x="17495" y="8465"/>
                  </a:lnTo>
                  <a:lnTo>
                    <a:pt x="17508" y="8470"/>
                  </a:lnTo>
                  <a:lnTo>
                    <a:pt x="17517" y="8470"/>
                  </a:lnTo>
                  <a:lnTo>
                    <a:pt x="17520" y="8476"/>
                  </a:lnTo>
                  <a:lnTo>
                    <a:pt x="17520" y="8481"/>
                  </a:lnTo>
                  <a:lnTo>
                    <a:pt x="17514" y="8492"/>
                  </a:lnTo>
                  <a:lnTo>
                    <a:pt x="17514" y="8498"/>
                  </a:lnTo>
                  <a:lnTo>
                    <a:pt x="17523" y="8498"/>
                  </a:lnTo>
                  <a:lnTo>
                    <a:pt x="17533" y="8503"/>
                  </a:lnTo>
                  <a:lnTo>
                    <a:pt x="17539" y="8514"/>
                  </a:lnTo>
                  <a:lnTo>
                    <a:pt x="17536" y="8519"/>
                  </a:lnTo>
                  <a:lnTo>
                    <a:pt x="17536" y="8525"/>
                  </a:lnTo>
                  <a:lnTo>
                    <a:pt x="17545" y="8525"/>
                  </a:lnTo>
                  <a:lnTo>
                    <a:pt x="17548" y="8514"/>
                  </a:lnTo>
                  <a:lnTo>
                    <a:pt x="17552" y="8508"/>
                  </a:lnTo>
                  <a:lnTo>
                    <a:pt x="17555" y="8492"/>
                  </a:lnTo>
                  <a:lnTo>
                    <a:pt x="17558" y="8487"/>
                  </a:lnTo>
                  <a:lnTo>
                    <a:pt x="17561" y="8487"/>
                  </a:lnTo>
                  <a:lnTo>
                    <a:pt x="17570" y="8492"/>
                  </a:lnTo>
                  <a:lnTo>
                    <a:pt x="17586" y="8519"/>
                  </a:lnTo>
                  <a:lnTo>
                    <a:pt x="17586" y="8514"/>
                  </a:lnTo>
                  <a:lnTo>
                    <a:pt x="17589" y="8503"/>
                  </a:lnTo>
                  <a:lnTo>
                    <a:pt x="17592" y="8498"/>
                  </a:lnTo>
                  <a:lnTo>
                    <a:pt x="17596" y="8498"/>
                  </a:lnTo>
                  <a:lnTo>
                    <a:pt x="17602" y="8503"/>
                  </a:lnTo>
                  <a:lnTo>
                    <a:pt x="17624" y="8503"/>
                  </a:lnTo>
                  <a:lnTo>
                    <a:pt x="17624" y="8519"/>
                  </a:lnTo>
                  <a:lnTo>
                    <a:pt x="17618" y="8519"/>
                  </a:lnTo>
                  <a:lnTo>
                    <a:pt x="17614" y="8525"/>
                  </a:lnTo>
                  <a:lnTo>
                    <a:pt x="17624" y="8574"/>
                  </a:lnTo>
                  <a:lnTo>
                    <a:pt x="17624" y="8590"/>
                  </a:lnTo>
                  <a:lnTo>
                    <a:pt x="17621" y="8595"/>
                  </a:lnTo>
                  <a:lnTo>
                    <a:pt x="17621" y="8601"/>
                  </a:lnTo>
                  <a:lnTo>
                    <a:pt x="17627" y="8612"/>
                  </a:lnTo>
                  <a:lnTo>
                    <a:pt x="17633" y="8628"/>
                  </a:lnTo>
                  <a:lnTo>
                    <a:pt x="17636" y="8633"/>
                  </a:lnTo>
                  <a:lnTo>
                    <a:pt x="17636" y="8639"/>
                  </a:lnTo>
                  <a:lnTo>
                    <a:pt x="17633" y="8650"/>
                  </a:lnTo>
                  <a:lnTo>
                    <a:pt x="17633" y="8644"/>
                  </a:lnTo>
                  <a:lnTo>
                    <a:pt x="17624" y="8628"/>
                  </a:lnTo>
                  <a:lnTo>
                    <a:pt x="17618" y="8623"/>
                  </a:lnTo>
                  <a:lnTo>
                    <a:pt x="17602" y="8623"/>
                  </a:lnTo>
                  <a:lnTo>
                    <a:pt x="17599" y="8628"/>
                  </a:lnTo>
                  <a:lnTo>
                    <a:pt x="17602" y="8633"/>
                  </a:lnTo>
                  <a:lnTo>
                    <a:pt x="17602" y="8644"/>
                  </a:lnTo>
                  <a:lnTo>
                    <a:pt x="17599" y="8650"/>
                  </a:lnTo>
                  <a:lnTo>
                    <a:pt x="17596" y="8644"/>
                  </a:lnTo>
                  <a:lnTo>
                    <a:pt x="17592" y="8644"/>
                  </a:lnTo>
                  <a:lnTo>
                    <a:pt x="17589" y="8650"/>
                  </a:lnTo>
                  <a:lnTo>
                    <a:pt x="17586" y="8666"/>
                  </a:lnTo>
                  <a:lnTo>
                    <a:pt x="17589" y="8677"/>
                  </a:lnTo>
                  <a:lnTo>
                    <a:pt x="17608" y="8677"/>
                  </a:lnTo>
                  <a:lnTo>
                    <a:pt x="17611" y="8688"/>
                  </a:lnTo>
                  <a:lnTo>
                    <a:pt x="17611" y="8748"/>
                  </a:lnTo>
                  <a:lnTo>
                    <a:pt x="17614" y="8759"/>
                  </a:lnTo>
                  <a:lnTo>
                    <a:pt x="17621" y="8769"/>
                  </a:lnTo>
                  <a:lnTo>
                    <a:pt x="17621" y="8786"/>
                  </a:lnTo>
                  <a:lnTo>
                    <a:pt x="17627" y="8802"/>
                  </a:lnTo>
                  <a:lnTo>
                    <a:pt x="17621" y="8807"/>
                  </a:lnTo>
                  <a:lnTo>
                    <a:pt x="17614" y="8818"/>
                  </a:lnTo>
                  <a:lnTo>
                    <a:pt x="17608" y="8840"/>
                  </a:lnTo>
                  <a:lnTo>
                    <a:pt x="17599" y="8889"/>
                  </a:lnTo>
                  <a:lnTo>
                    <a:pt x="17596" y="8900"/>
                  </a:lnTo>
                  <a:lnTo>
                    <a:pt x="17596" y="8911"/>
                  </a:lnTo>
                  <a:lnTo>
                    <a:pt x="17599" y="8916"/>
                  </a:lnTo>
                  <a:lnTo>
                    <a:pt x="17602" y="8927"/>
                  </a:lnTo>
                  <a:lnTo>
                    <a:pt x="17602" y="8938"/>
                  </a:lnTo>
                  <a:lnTo>
                    <a:pt x="17605" y="8949"/>
                  </a:lnTo>
                  <a:lnTo>
                    <a:pt x="17605" y="8954"/>
                  </a:lnTo>
                  <a:lnTo>
                    <a:pt x="17602" y="8960"/>
                  </a:lnTo>
                  <a:lnTo>
                    <a:pt x="17596" y="8960"/>
                  </a:lnTo>
                  <a:lnTo>
                    <a:pt x="17596" y="8965"/>
                  </a:lnTo>
                  <a:lnTo>
                    <a:pt x="17599" y="8981"/>
                  </a:lnTo>
                  <a:lnTo>
                    <a:pt x="17608" y="8981"/>
                  </a:lnTo>
                  <a:lnTo>
                    <a:pt x="17608" y="8992"/>
                  </a:lnTo>
                  <a:lnTo>
                    <a:pt x="17611" y="9009"/>
                  </a:lnTo>
                  <a:lnTo>
                    <a:pt x="17611" y="9019"/>
                  </a:lnTo>
                  <a:lnTo>
                    <a:pt x="17618" y="9014"/>
                  </a:lnTo>
                  <a:lnTo>
                    <a:pt x="17630" y="8981"/>
                  </a:lnTo>
                  <a:lnTo>
                    <a:pt x="17630" y="8998"/>
                  </a:lnTo>
                  <a:lnTo>
                    <a:pt x="17633" y="9003"/>
                  </a:lnTo>
                  <a:lnTo>
                    <a:pt x="17636" y="8998"/>
                  </a:lnTo>
                  <a:lnTo>
                    <a:pt x="17643" y="8976"/>
                  </a:lnTo>
                  <a:lnTo>
                    <a:pt x="17655" y="8954"/>
                  </a:lnTo>
                  <a:lnTo>
                    <a:pt x="17662" y="8954"/>
                  </a:lnTo>
                  <a:lnTo>
                    <a:pt x="17662" y="8960"/>
                  </a:lnTo>
                  <a:lnTo>
                    <a:pt x="17655" y="8971"/>
                  </a:lnTo>
                  <a:lnTo>
                    <a:pt x="17652" y="8981"/>
                  </a:lnTo>
                  <a:lnTo>
                    <a:pt x="17655" y="8992"/>
                  </a:lnTo>
                  <a:lnTo>
                    <a:pt x="17662" y="8998"/>
                  </a:lnTo>
                  <a:lnTo>
                    <a:pt x="17668" y="8992"/>
                  </a:lnTo>
                  <a:lnTo>
                    <a:pt x="17671" y="8987"/>
                  </a:lnTo>
                  <a:lnTo>
                    <a:pt x="17674" y="8976"/>
                  </a:lnTo>
                  <a:lnTo>
                    <a:pt x="17671" y="8960"/>
                  </a:lnTo>
                  <a:lnTo>
                    <a:pt x="17668" y="8949"/>
                  </a:lnTo>
                  <a:lnTo>
                    <a:pt x="17671" y="8943"/>
                  </a:lnTo>
                  <a:lnTo>
                    <a:pt x="17674" y="8943"/>
                  </a:lnTo>
                  <a:lnTo>
                    <a:pt x="17677" y="8954"/>
                  </a:lnTo>
                  <a:lnTo>
                    <a:pt x="17680" y="8971"/>
                  </a:lnTo>
                  <a:lnTo>
                    <a:pt x="17690" y="8954"/>
                  </a:lnTo>
                  <a:lnTo>
                    <a:pt x="17690" y="8949"/>
                  </a:lnTo>
                  <a:lnTo>
                    <a:pt x="17680" y="8932"/>
                  </a:lnTo>
                  <a:lnTo>
                    <a:pt x="17687" y="8927"/>
                  </a:lnTo>
                  <a:lnTo>
                    <a:pt x="17702" y="8927"/>
                  </a:lnTo>
                  <a:lnTo>
                    <a:pt x="17715" y="8932"/>
                  </a:lnTo>
                  <a:lnTo>
                    <a:pt x="17724" y="8938"/>
                  </a:lnTo>
                  <a:lnTo>
                    <a:pt x="17731" y="8938"/>
                  </a:lnTo>
                  <a:lnTo>
                    <a:pt x="17734" y="8932"/>
                  </a:lnTo>
                  <a:lnTo>
                    <a:pt x="17734" y="8916"/>
                  </a:lnTo>
                  <a:lnTo>
                    <a:pt x="17740" y="8911"/>
                  </a:lnTo>
                  <a:lnTo>
                    <a:pt x="17753" y="8905"/>
                  </a:lnTo>
                  <a:lnTo>
                    <a:pt x="17762" y="8905"/>
                  </a:lnTo>
                  <a:lnTo>
                    <a:pt x="17768" y="8911"/>
                  </a:lnTo>
                  <a:lnTo>
                    <a:pt x="17775" y="8905"/>
                  </a:lnTo>
                  <a:lnTo>
                    <a:pt x="17784" y="8884"/>
                  </a:lnTo>
                  <a:lnTo>
                    <a:pt x="17794" y="8851"/>
                  </a:lnTo>
                  <a:lnTo>
                    <a:pt x="17800" y="8818"/>
                  </a:lnTo>
                  <a:lnTo>
                    <a:pt x="17803" y="8786"/>
                  </a:lnTo>
                  <a:lnTo>
                    <a:pt x="17803" y="8769"/>
                  </a:lnTo>
                  <a:lnTo>
                    <a:pt x="17794" y="8769"/>
                  </a:lnTo>
                  <a:lnTo>
                    <a:pt x="17794" y="8720"/>
                  </a:lnTo>
                  <a:lnTo>
                    <a:pt x="17797" y="8699"/>
                  </a:lnTo>
                  <a:lnTo>
                    <a:pt x="17797" y="8644"/>
                  </a:lnTo>
                  <a:lnTo>
                    <a:pt x="17790" y="8601"/>
                  </a:lnTo>
                  <a:lnTo>
                    <a:pt x="17781" y="8557"/>
                  </a:lnTo>
                  <a:lnTo>
                    <a:pt x="17768" y="8519"/>
                  </a:lnTo>
                  <a:lnTo>
                    <a:pt x="17756" y="8487"/>
                  </a:lnTo>
                  <a:lnTo>
                    <a:pt x="17746" y="8454"/>
                  </a:lnTo>
                  <a:lnTo>
                    <a:pt x="17737" y="8427"/>
                  </a:lnTo>
                  <a:lnTo>
                    <a:pt x="17728" y="8389"/>
                  </a:lnTo>
                  <a:lnTo>
                    <a:pt x="17724" y="8373"/>
                  </a:lnTo>
                  <a:lnTo>
                    <a:pt x="17718" y="8367"/>
                  </a:lnTo>
                  <a:lnTo>
                    <a:pt x="17699" y="8334"/>
                  </a:lnTo>
                  <a:lnTo>
                    <a:pt x="17693" y="8318"/>
                  </a:lnTo>
                  <a:lnTo>
                    <a:pt x="17687" y="8313"/>
                  </a:lnTo>
                  <a:lnTo>
                    <a:pt x="17677" y="8307"/>
                  </a:lnTo>
                  <a:lnTo>
                    <a:pt x="17671" y="8302"/>
                  </a:lnTo>
                  <a:lnTo>
                    <a:pt x="17668" y="8291"/>
                  </a:lnTo>
                  <a:lnTo>
                    <a:pt x="17668" y="8286"/>
                  </a:lnTo>
                  <a:lnTo>
                    <a:pt x="17674" y="8286"/>
                  </a:lnTo>
                  <a:lnTo>
                    <a:pt x="17677" y="8280"/>
                  </a:lnTo>
                  <a:lnTo>
                    <a:pt x="17677" y="8258"/>
                  </a:lnTo>
                  <a:lnTo>
                    <a:pt x="17674" y="8237"/>
                  </a:lnTo>
                  <a:lnTo>
                    <a:pt x="17677" y="8226"/>
                  </a:lnTo>
                  <a:lnTo>
                    <a:pt x="17677" y="8215"/>
                  </a:lnTo>
                  <a:lnTo>
                    <a:pt x="17680" y="8209"/>
                  </a:lnTo>
                  <a:lnTo>
                    <a:pt x="17690" y="8204"/>
                  </a:lnTo>
                  <a:lnTo>
                    <a:pt x="17696" y="8199"/>
                  </a:lnTo>
                  <a:lnTo>
                    <a:pt x="17699" y="8188"/>
                  </a:lnTo>
                  <a:lnTo>
                    <a:pt x="17706" y="8177"/>
                  </a:lnTo>
                  <a:lnTo>
                    <a:pt x="17715" y="8177"/>
                  </a:lnTo>
                  <a:lnTo>
                    <a:pt x="17721" y="8182"/>
                  </a:lnTo>
                  <a:lnTo>
                    <a:pt x="17734" y="8171"/>
                  </a:lnTo>
                  <a:lnTo>
                    <a:pt x="17794" y="8068"/>
                  </a:lnTo>
                  <a:lnTo>
                    <a:pt x="17806" y="8057"/>
                  </a:lnTo>
                  <a:lnTo>
                    <a:pt x="17812" y="8057"/>
                  </a:lnTo>
                  <a:lnTo>
                    <a:pt x="17812" y="8046"/>
                  </a:lnTo>
                  <a:lnTo>
                    <a:pt x="17816" y="8030"/>
                  </a:lnTo>
                  <a:lnTo>
                    <a:pt x="17816" y="7987"/>
                  </a:lnTo>
                  <a:lnTo>
                    <a:pt x="17819" y="7976"/>
                  </a:lnTo>
                  <a:lnTo>
                    <a:pt x="17816" y="7970"/>
                  </a:lnTo>
                  <a:lnTo>
                    <a:pt x="17812" y="7959"/>
                  </a:lnTo>
                  <a:lnTo>
                    <a:pt x="17812" y="7948"/>
                  </a:lnTo>
                  <a:lnTo>
                    <a:pt x="17819" y="7921"/>
                  </a:lnTo>
                  <a:lnTo>
                    <a:pt x="17841" y="7867"/>
                  </a:lnTo>
                  <a:lnTo>
                    <a:pt x="17856" y="7840"/>
                  </a:lnTo>
                  <a:lnTo>
                    <a:pt x="17863" y="7834"/>
                  </a:lnTo>
                  <a:lnTo>
                    <a:pt x="17866" y="7834"/>
                  </a:lnTo>
                  <a:lnTo>
                    <a:pt x="17872" y="7840"/>
                  </a:lnTo>
                  <a:lnTo>
                    <a:pt x="17878" y="7834"/>
                  </a:lnTo>
                  <a:lnTo>
                    <a:pt x="17885" y="7823"/>
                  </a:lnTo>
                  <a:lnTo>
                    <a:pt x="17888" y="7807"/>
                  </a:lnTo>
                  <a:lnTo>
                    <a:pt x="17885" y="7791"/>
                  </a:lnTo>
                  <a:lnTo>
                    <a:pt x="17885" y="7780"/>
                  </a:lnTo>
                  <a:lnTo>
                    <a:pt x="17894" y="7785"/>
                  </a:lnTo>
                  <a:lnTo>
                    <a:pt x="17910" y="7785"/>
                  </a:lnTo>
                  <a:lnTo>
                    <a:pt x="17919" y="7769"/>
                  </a:lnTo>
                  <a:lnTo>
                    <a:pt x="17929" y="7742"/>
                  </a:lnTo>
                  <a:lnTo>
                    <a:pt x="17935" y="7720"/>
                  </a:lnTo>
                  <a:lnTo>
                    <a:pt x="17938" y="7698"/>
                  </a:lnTo>
                  <a:lnTo>
                    <a:pt x="17938" y="7687"/>
                  </a:lnTo>
                  <a:lnTo>
                    <a:pt x="17941" y="7682"/>
                  </a:lnTo>
                  <a:lnTo>
                    <a:pt x="17954" y="7682"/>
                  </a:lnTo>
                  <a:lnTo>
                    <a:pt x="17954" y="7704"/>
                  </a:lnTo>
                  <a:lnTo>
                    <a:pt x="17951" y="7709"/>
                  </a:lnTo>
                  <a:lnTo>
                    <a:pt x="17954" y="7715"/>
                  </a:lnTo>
                  <a:lnTo>
                    <a:pt x="17957" y="7715"/>
                  </a:lnTo>
                  <a:lnTo>
                    <a:pt x="17963" y="7704"/>
                  </a:lnTo>
                  <a:lnTo>
                    <a:pt x="17973" y="7698"/>
                  </a:lnTo>
                  <a:lnTo>
                    <a:pt x="17976" y="7698"/>
                  </a:lnTo>
                  <a:lnTo>
                    <a:pt x="17979" y="7704"/>
                  </a:lnTo>
                  <a:lnTo>
                    <a:pt x="17979" y="7731"/>
                  </a:lnTo>
                  <a:lnTo>
                    <a:pt x="17982" y="7742"/>
                  </a:lnTo>
                  <a:lnTo>
                    <a:pt x="17985" y="7747"/>
                  </a:lnTo>
                  <a:lnTo>
                    <a:pt x="18007" y="7758"/>
                  </a:lnTo>
                  <a:lnTo>
                    <a:pt x="18023" y="7774"/>
                  </a:lnTo>
                  <a:lnTo>
                    <a:pt x="18032" y="7774"/>
                  </a:lnTo>
                  <a:lnTo>
                    <a:pt x="18051" y="7758"/>
                  </a:lnTo>
                  <a:lnTo>
                    <a:pt x="18067" y="7753"/>
                  </a:lnTo>
                  <a:lnTo>
                    <a:pt x="18083" y="7742"/>
                  </a:lnTo>
                  <a:lnTo>
                    <a:pt x="18092" y="7731"/>
                  </a:lnTo>
                  <a:lnTo>
                    <a:pt x="18105" y="7709"/>
                  </a:lnTo>
                  <a:lnTo>
                    <a:pt x="18130" y="7682"/>
                  </a:lnTo>
                  <a:lnTo>
                    <a:pt x="18146" y="7666"/>
                  </a:lnTo>
                  <a:lnTo>
                    <a:pt x="18158" y="7639"/>
                  </a:lnTo>
                  <a:lnTo>
                    <a:pt x="18190" y="7568"/>
                  </a:lnTo>
                  <a:lnTo>
                    <a:pt x="18231" y="7470"/>
                  </a:lnTo>
                  <a:lnTo>
                    <a:pt x="18256" y="7416"/>
                  </a:lnTo>
                  <a:lnTo>
                    <a:pt x="18290" y="7361"/>
                  </a:lnTo>
                  <a:lnTo>
                    <a:pt x="18319" y="7301"/>
                  </a:lnTo>
                  <a:lnTo>
                    <a:pt x="18337" y="7253"/>
                  </a:lnTo>
                  <a:lnTo>
                    <a:pt x="18353" y="7209"/>
                  </a:lnTo>
                  <a:lnTo>
                    <a:pt x="18363" y="7171"/>
                  </a:lnTo>
                  <a:lnTo>
                    <a:pt x="18375" y="7111"/>
                  </a:lnTo>
                  <a:lnTo>
                    <a:pt x="18381" y="7089"/>
                  </a:lnTo>
                  <a:lnTo>
                    <a:pt x="18407" y="7046"/>
                  </a:lnTo>
                  <a:lnTo>
                    <a:pt x="18413" y="7030"/>
                  </a:lnTo>
                  <a:lnTo>
                    <a:pt x="18419" y="7002"/>
                  </a:lnTo>
                  <a:lnTo>
                    <a:pt x="18429" y="6970"/>
                  </a:lnTo>
                  <a:lnTo>
                    <a:pt x="18438" y="6948"/>
                  </a:lnTo>
                  <a:lnTo>
                    <a:pt x="18463" y="6905"/>
                  </a:lnTo>
                  <a:lnTo>
                    <a:pt x="18473" y="6883"/>
                  </a:lnTo>
                  <a:lnTo>
                    <a:pt x="18485" y="6839"/>
                  </a:lnTo>
                  <a:lnTo>
                    <a:pt x="18495" y="6785"/>
                  </a:lnTo>
                  <a:lnTo>
                    <a:pt x="18501" y="6731"/>
                  </a:lnTo>
                  <a:lnTo>
                    <a:pt x="18501" y="6627"/>
                  </a:lnTo>
                  <a:lnTo>
                    <a:pt x="18498" y="6584"/>
                  </a:lnTo>
                  <a:lnTo>
                    <a:pt x="18495" y="6557"/>
                  </a:lnTo>
                  <a:lnTo>
                    <a:pt x="18495" y="6502"/>
                  </a:lnTo>
                  <a:lnTo>
                    <a:pt x="18498" y="6491"/>
                  </a:lnTo>
                  <a:lnTo>
                    <a:pt x="18510" y="6459"/>
                  </a:lnTo>
                  <a:lnTo>
                    <a:pt x="18513" y="6442"/>
                  </a:lnTo>
                  <a:lnTo>
                    <a:pt x="18532" y="6361"/>
                  </a:lnTo>
                  <a:lnTo>
                    <a:pt x="18551" y="6328"/>
                  </a:lnTo>
                  <a:lnTo>
                    <a:pt x="18557" y="6312"/>
                  </a:lnTo>
                  <a:lnTo>
                    <a:pt x="18561" y="6296"/>
                  </a:lnTo>
                  <a:lnTo>
                    <a:pt x="18561" y="6279"/>
                  </a:lnTo>
                  <a:lnTo>
                    <a:pt x="18551" y="6263"/>
                  </a:lnTo>
                  <a:lnTo>
                    <a:pt x="18545" y="6247"/>
                  </a:lnTo>
                  <a:lnTo>
                    <a:pt x="18542" y="6230"/>
                  </a:lnTo>
                  <a:lnTo>
                    <a:pt x="18539" y="6220"/>
                  </a:lnTo>
                  <a:lnTo>
                    <a:pt x="18542" y="6209"/>
                  </a:lnTo>
                  <a:lnTo>
                    <a:pt x="18545" y="6187"/>
                  </a:lnTo>
                  <a:lnTo>
                    <a:pt x="18542" y="6176"/>
                  </a:lnTo>
                  <a:lnTo>
                    <a:pt x="18535" y="6160"/>
                  </a:lnTo>
                  <a:lnTo>
                    <a:pt x="18532" y="6143"/>
                  </a:lnTo>
                  <a:lnTo>
                    <a:pt x="18535" y="6138"/>
                  </a:lnTo>
                  <a:lnTo>
                    <a:pt x="18551" y="6122"/>
                  </a:lnTo>
                  <a:lnTo>
                    <a:pt x="18557" y="6111"/>
                  </a:lnTo>
                  <a:lnTo>
                    <a:pt x="18557" y="6105"/>
                  </a:lnTo>
                  <a:lnTo>
                    <a:pt x="18554" y="6089"/>
                  </a:lnTo>
                  <a:lnTo>
                    <a:pt x="18542" y="6073"/>
                  </a:lnTo>
                  <a:lnTo>
                    <a:pt x="18513" y="6035"/>
                  </a:lnTo>
                  <a:lnTo>
                    <a:pt x="18495" y="6002"/>
                  </a:lnTo>
                  <a:lnTo>
                    <a:pt x="18469" y="5948"/>
                  </a:lnTo>
                  <a:lnTo>
                    <a:pt x="18460" y="5942"/>
                  </a:lnTo>
                  <a:lnTo>
                    <a:pt x="18454" y="5937"/>
                  </a:lnTo>
                  <a:lnTo>
                    <a:pt x="18438" y="5937"/>
                  </a:lnTo>
                  <a:lnTo>
                    <a:pt x="18419" y="5942"/>
                  </a:lnTo>
                  <a:lnTo>
                    <a:pt x="18410" y="5942"/>
                  </a:lnTo>
                  <a:lnTo>
                    <a:pt x="18400" y="5931"/>
                  </a:lnTo>
                  <a:lnTo>
                    <a:pt x="18391" y="5931"/>
                  </a:lnTo>
                  <a:lnTo>
                    <a:pt x="18388" y="5937"/>
                  </a:lnTo>
                  <a:lnTo>
                    <a:pt x="18381" y="5969"/>
                  </a:lnTo>
                  <a:lnTo>
                    <a:pt x="18375" y="5986"/>
                  </a:lnTo>
                  <a:lnTo>
                    <a:pt x="18369" y="6008"/>
                  </a:lnTo>
                  <a:lnTo>
                    <a:pt x="18356" y="6029"/>
                  </a:lnTo>
                  <a:lnTo>
                    <a:pt x="18341" y="6040"/>
                  </a:lnTo>
                  <a:lnTo>
                    <a:pt x="18325" y="6046"/>
                  </a:lnTo>
                  <a:lnTo>
                    <a:pt x="18312" y="6046"/>
                  </a:lnTo>
                  <a:lnTo>
                    <a:pt x="18309" y="6035"/>
                  </a:lnTo>
                  <a:lnTo>
                    <a:pt x="18309" y="6013"/>
                  </a:lnTo>
                  <a:lnTo>
                    <a:pt x="18322" y="5959"/>
                  </a:lnTo>
                  <a:lnTo>
                    <a:pt x="18325" y="5937"/>
                  </a:lnTo>
                  <a:lnTo>
                    <a:pt x="18325" y="5931"/>
                  </a:lnTo>
                  <a:lnTo>
                    <a:pt x="18322" y="5926"/>
                  </a:lnTo>
                  <a:lnTo>
                    <a:pt x="18306" y="5926"/>
                  </a:lnTo>
                  <a:lnTo>
                    <a:pt x="18290" y="5942"/>
                  </a:lnTo>
                  <a:lnTo>
                    <a:pt x="18284" y="5953"/>
                  </a:lnTo>
                  <a:lnTo>
                    <a:pt x="18284" y="5964"/>
                  </a:lnTo>
                  <a:lnTo>
                    <a:pt x="18290" y="5986"/>
                  </a:lnTo>
                  <a:lnTo>
                    <a:pt x="18290" y="5991"/>
                  </a:lnTo>
                  <a:lnTo>
                    <a:pt x="18284" y="5997"/>
                  </a:lnTo>
                  <a:lnTo>
                    <a:pt x="18271" y="6002"/>
                  </a:lnTo>
                  <a:lnTo>
                    <a:pt x="18265" y="6002"/>
                  </a:lnTo>
                  <a:lnTo>
                    <a:pt x="18259" y="5997"/>
                  </a:lnTo>
                  <a:lnTo>
                    <a:pt x="18256" y="5991"/>
                  </a:lnTo>
                  <a:lnTo>
                    <a:pt x="18256" y="5986"/>
                  </a:lnTo>
                  <a:lnTo>
                    <a:pt x="18259" y="5964"/>
                  </a:lnTo>
                  <a:lnTo>
                    <a:pt x="18265" y="5942"/>
                  </a:lnTo>
                  <a:lnTo>
                    <a:pt x="18268" y="5915"/>
                  </a:lnTo>
                  <a:lnTo>
                    <a:pt x="18268" y="5904"/>
                  </a:lnTo>
                  <a:lnTo>
                    <a:pt x="18262" y="5883"/>
                  </a:lnTo>
                  <a:lnTo>
                    <a:pt x="18256" y="5877"/>
                  </a:lnTo>
                  <a:lnTo>
                    <a:pt x="18246" y="5872"/>
                  </a:lnTo>
                  <a:lnTo>
                    <a:pt x="18183" y="5872"/>
                  </a:lnTo>
                  <a:lnTo>
                    <a:pt x="18168" y="5866"/>
                  </a:lnTo>
                  <a:lnTo>
                    <a:pt x="18161" y="5855"/>
                  </a:lnTo>
                  <a:lnTo>
                    <a:pt x="18158" y="5844"/>
                  </a:lnTo>
                  <a:lnTo>
                    <a:pt x="18161" y="5834"/>
                  </a:lnTo>
                  <a:lnTo>
                    <a:pt x="18171" y="5812"/>
                  </a:lnTo>
                  <a:lnTo>
                    <a:pt x="18190" y="5779"/>
                  </a:lnTo>
                  <a:lnTo>
                    <a:pt x="18221" y="5741"/>
                  </a:lnTo>
                  <a:lnTo>
                    <a:pt x="18284" y="5670"/>
                  </a:lnTo>
                  <a:lnTo>
                    <a:pt x="18322" y="5622"/>
                  </a:lnTo>
                  <a:lnTo>
                    <a:pt x="18334" y="5600"/>
                  </a:lnTo>
                  <a:lnTo>
                    <a:pt x="18344" y="5578"/>
                  </a:lnTo>
                  <a:lnTo>
                    <a:pt x="18350" y="5551"/>
                  </a:lnTo>
                  <a:lnTo>
                    <a:pt x="18359" y="5518"/>
                  </a:lnTo>
                  <a:lnTo>
                    <a:pt x="18372" y="5486"/>
                  </a:lnTo>
                  <a:lnTo>
                    <a:pt x="18388" y="5458"/>
                  </a:lnTo>
                  <a:lnTo>
                    <a:pt x="18410" y="5431"/>
                  </a:lnTo>
                  <a:lnTo>
                    <a:pt x="18454" y="5388"/>
                  </a:lnTo>
                  <a:lnTo>
                    <a:pt x="18473" y="5361"/>
                  </a:lnTo>
                  <a:lnTo>
                    <a:pt x="18491" y="5328"/>
                  </a:lnTo>
                  <a:lnTo>
                    <a:pt x="18517" y="5241"/>
                  </a:lnTo>
                  <a:lnTo>
                    <a:pt x="18539" y="5197"/>
                  </a:lnTo>
                  <a:lnTo>
                    <a:pt x="18567" y="5154"/>
                  </a:lnTo>
                  <a:lnTo>
                    <a:pt x="18598" y="5116"/>
                  </a:lnTo>
                  <a:lnTo>
                    <a:pt x="18630" y="5083"/>
                  </a:lnTo>
                  <a:lnTo>
                    <a:pt x="18661" y="5067"/>
                  </a:lnTo>
                  <a:lnTo>
                    <a:pt x="18693" y="5056"/>
                  </a:lnTo>
                  <a:lnTo>
                    <a:pt x="18705" y="5056"/>
                  </a:lnTo>
                  <a:lnTo>
                    <a:pt x="18721" y="5062"/>
                  </a:lnTo>
                  <a:lnTo>
                    <a:pt x="18743" y="5067"/>
                  </a:lnTo>
                  <a:lnTo>
                    <a:pt x="18759" y="5072"/>
                  </a:lnTo>
                  <a:lnTo>
                    <a:pt x="18790" y="5067"/>
                  </a:lnTo>
                  <a:lnTo>
                    <a:pt x="18812" y="5067"/>
                  </a:lnTo>
                  <a:lnTo>
                    <a:pt x="18837" y="5078"/>
                  </a:lnTo>
                  <a:lnTo>
                    <a:pt x="18850" y="5089"/>
                  </a:lnTo>
                  <a:lnTo>
                    <a:pt x="18853" y="5089"/>
                  </a:lnTo>
                  <a:lnTo>
                    <a:pt x="18869" y="5062"/>
                  </a:lnTo>
                  <a:lnTo>
                    <a:pt x="18878" y="5051"/>
                  </a:lnTo>
                  <a:lnTo>
                    <a:pt x="18897" y="5051"/>
                  </a:lnTo>
                  <a:lnTo>
                    <a:pt x="18925" y="5056"/>
                  </a:lnTo>
                  <a:lnTo>
                    <a:pt x="18979" y="5078"/>
                  </a:lnTo>
                  <a:lnTo>
                    <a:pt x="18997" y="5083"/>
                  </a:lnTo>
                  <a:lnTo>
                    <a:pt x="19010" y="5083"/>
                  </a:lnTo>
                  <a:lnTo>
                    <a:pt x="19023" y="5078"/>
                  </a:lnTo>
                  <a:lnTo>
                    <a:pt x="19029" y="5072"/>
                  </a:lnTo>
                  <a:lnTo>
                    <a:pt x="19035" y="5051"/>
                  </a:lnTo>
                  <a:lnTo>
                    <a:pt x="19041" y="5024"/>
                  </a:lnTo>
                  <a:lnTo>
                    <a:pt x="19045" y="5018"/>
                  </a:lnTo>
                  <a:lnTo>
                    <a:pt x="19054" y="5013"/>
                  </a:lnTo>
                  <a:lnTo>
                    <a:pt x="19079" y="5007"/>
                  </a:lnTo>
                  <a:lnTo>
                    <a:pt x="19111" y="5007"/>
                  </a:lnTo>
                  <a:lnTo>
                    <a:pt x="19145" y="5013"/>
                  </a:lnTo>
                  <a:lnTo>
                    <a:pt x="19177" y="5024"/>
                  </a:lnTo>
                  <a:lnTo>
                    <a:pt x="19189" y="5034"/>
                  </a:lnTo>
                  <a:lnTo>
                    <a:pt x="19199" y="5040"/>
                  </a:lnTo>
                  <a:lnTo>
                    <a:pt x="19202" y="5051"/>
                  </a:lnTo>
                  <a:lnTo>
                    <a:pt x="19205" y="5067"/>
                  </a:lnTo>
                  <a:lnTo>
                    <a:pt x="19199" y="5083"/>
                  </a:lnTo>
                  <a:lnTo>
                    <a:pt x="19186" y="5100"/>
                  </a:lnTo>
                  <a:lnTo>
                    <a:pt x="19177" y="5110"/>
                  </a:lnTo>
                  <a:lnTo>
                    <a:pt x="19173" y="5121"/>
                  </a:lnTo>
                  <a:lnTo>
                    <a:pt x="19173" y="5132"/>
                  </a:lnTo>
                  <a:lnTo>
                    <a:pt x="19177" y="5138"/>
                  </a:lnTo>
                  <a:lnTo>
                    <a:pt x="19217" y="5138"/>
                  </a:lnTo>
                  <a:lnTo>
                    <a:pt x="19246" y="5132"/>
                  </a:lnTo>
                  <a:lnTo>
                    <a:pt x="19271" y="5121"/>
                  </a:lnTo>
                  <a:lnTo>
                    <a:pt x="19293" y="5110"/>
                  </a:lnTo>
                  <a:lnTo>
                    <a:pt x="19302" y="5100"/>
                  </a:lnTo>
                  <a:lnTo>
                    <a:pt x="19309" y="5083"/>
                  </a:lnTo>
                  <a:lnTo>
                    <a:pt x="19318" y="5083"/>
                  </a:lnTo>
                  <a:lnTo>
                    <a:pt x="19327" y="5089"/>
                  </a:lnTo>
                  <a:lnTo>
                    <a:pt x="19340" y="5105"/>
                  </a:lnTo>
                  <a:lnTo>
                    <a:pt x="19356" y="5116"/>
                  </a:lnTo>
                  <a:lnTo>
                    <a:pt x="19371" y="5121"/>
                  </a:lnTo>
                  <a:lnTo>
                    <a:pt x="19387" y="5116"/>
                  </a:lnTo>
                  <a:lnTo>
                    <a:pt x="19400" y="5110"/>
                  </a:lnTo>
                  <a:lnTo>
                    <a:pt x="19409" y="5100"/>
                  </a:lnTo>
                  <a:lnTo>
                    <a:pt x="19415" y="5083"/>
                  </a:lnTo>
                  <a:lnTo>
                    <a:pt x="19422" y="5072"/>
                  </a:lnTo>
                  <a:lnTo>
                    <a:pt x="19415" y="5051"/>
                  </a:lnTo>
                  <a:lnTo>
                    <a:pt x="19403" y="5034"/>
                  </a:lnTo>
                  <a:lnTo>
                    <a:pt x="19387" y="5013"/>
                  </a:lnTo>
                  <a:lnTo>
                    <a:pt x="19375" y="4991"/>
                  </a:lnTo>
                  <a:lnTo>
                    <a:pt x="19371" y="4975"/>
                  </a:lnTo>
                  <a:lnTo>
                    <a:pt x="19371" y="4958"/>
                  </a:lnTo>
                  <a:lnTo>
                    <a:pt x="19375" y="4942"/>
                  </a:lnTo>
                  <a:lnTo>
                    <a:pt x="19384" y="4920"/>
                  </a:lnTo>
                  <a:lnTo>
                    <a:pt x="19400" y="4898"/>
                  </a:lnTo>
                  <a:lnTo>
                    <a:pt x="19422" y="4871"/>
                  </a:lnTo>
                  <a:lnTo>
                    <a:pt x="19463" y="4817"/>
                  </a:lnTo>
                  <a:lnTo>
                    <a:pt x="19491" y="4773"/>
                  </a:lnTo>
                  <a:lnTo>
                    <a:pt x="19525" y="4703"/>
                  </a:lnTo>
                  <a:lnTo>
                    <a:pt x="19541" y="4676"/>
                  </a:lnTo>
                  <a:lnTo>
                    <a:pt x="19566" y="4659"/>
                  </a:lnTo>
                  <a:lnTo>
                    <a:pt x="19601" y="4643"/>
                  </a:lnTo>
                  <a:lnTo>
                    <a:pt x="19651" y="4627"/>
                  </a:lnTo>
                  <a:lnTo>
                    <a:pt x="19692" y="4627"/>
                  </a:lnTo>
                  <a:lnTo>
                    <a:pt x="19708" y="4638"/>
                  </a:lnTo>
                  <a:lnTo>
                    <a:pt x="19717" y="4654"/>
                  </a:lnTo>
                  <a:lnTo>
                    <a:pt x="19724" y="4676"/>
                  </a:lnTo>
                  <a:lnTo>
                    <a:pt x="19727" y="4697"/>
                  </a:lnTo>
                  <a:lnTo>
                    <a:pt x="19730" y="4741"/>
                  </a:lnTo>
                  <a:lnTo>
                    <a:pt x="19730" y="4806"/>
                  </a:lnTo>
                  <a:lnTo>
                    <a:pt x="19733" y="4822"/>
                  </a:lnTo>
                  <a:lnTo>
                    <a:pt x="19739" y="4833"/>
                  </a:lnTo>
                  <a:lnTo>
                    <a:pt x="19758" y="4833"/>
                  </a:lnTo>
                  <a:lnTo>
                    <a:pt x="19774" y="4822"/>
                  </a:lnTo>
                  <a:lnTo>
                    <a:pt x="19808" y="4790"/>
                  </a:lnTo>
                  <a:lnTo>
                    <a:pt x="19830" y="4757"/>
                  </a:lnTo>
                  <a:lnTo>
                    <a:pt x="19846" y="4730"/>
                  </a:lnTo>
                  <a:lnTo>
                    <a:pt x="19856" y="4703"/>
                  </a:lnTo>
                  <a:lnTo>
                    <a:pt x="19874" y="4670"/>
                  </a:lnTo>
                  <a:lnTo>
                    <a:pt x="19887" y="4670"/>
                  </a:lnTo>
                  <a:lnTo>
                    <a:pt x="19906" y="4676"/>
                  </a:lnTo>
                  <a:lnTo>
                    <a:pt x="19922" y="4676"/>
                  </a:lnTo>
                  <a:lnTo>
                    <a:pt x="19928" y="4654"/>
                  </a:lnTo>
                  <a:lnTo>
                    <a:pt x="19928" y="4621"/>
                  </a:lnTo>
                  <a:lnTo>
                    <a:pt x="19925" y="4583"/>
                  </a:lnTo>
                  <a:lnTo>
                    <a:pt x="19922" y="4540"/>
                  </a:lnTo>
                  <a:lnTo>
                    <a:pt x="19928" y="4507"/>
                  </a:lnTo>
                  <a:lnTo>
                    <a:pt x="19934" y="4491"/>
                  </a:lnTo>
                  <a:lnTo>
                    <a:pt x="19947" y="4480"/>
                  </a:lnTo>
                  <a:lnTo>
                    <a:pt x="19959" y="4474"/>
                  </a:lnTo>
                  <a:lnTo>
                    <a:pt x="19978" y="4469"/>
                  </a:lnTo>
                  <a:lnTo>
                    <a:pt x="20028" y="4474"/>
                  </a:lnTo>
                  <a:lnTo>
                    <a:pt x="20032" y="4474"/>
                  </a:lnTo>
                  <a:lnTo>
                    <a:pt x="20032" y="4480"/>
                  </a:lnTo>
                  <a:lnTo>
                    <a:pt x="20025" y="4491"/>
                  </a:lnTo>
                  <a:lnTo>
                    <a:pt x="20016" y="4512"/>
                  </a:lnTo>
                  <a:lnTo>
                    <a:pt x="20003" y="4545"/>
                  </a:lnTo>
                  <a:lnTo>
                    <a:pt x="19988" y="4589"/>
                  </a:lnTo>
                  <a:lnTo>
                    <a:pt x="19984" y="4621"/>
                  </a:lnTo>
                  <a:lnTo>
                    <a:pt x="19978" y="4654"/>
                  </a:lnTo>
                  <a:lnTo>
                    <a:pt x="19975" y="4686"/>
                  </a:lnTo>
                  <a:lnTo>
                    <a:pt x="19969" y="4719"/>
                  </a:lnTo>
                  <a:lnTo>
                    <a:pt x="19956" y="4763"/>
                  </a:lnTo>
                  <a:lnTo>
                    <a:pt x="19937" y="4790"/>
                  </a:lnTo>
                  <a:lnTo>
                    <a:pt x="19915" y="4817"/>
                  </a:lnTo>
                  <a:lnTo>
                    <a:pt x="19887" y="4844"/>
                  </a:lnTo>
                  <a:lnTo>
                    <a:pt x="19859" y="4877"/>
                  </a:lnTo>
                  <a:lnTo>
                    <a:pt x="19827" y="4920"/>
                  </a:lnTo>
                  <a:lnTo>
                    <a:pt x="19808" y="4953"/>
                  </a:lnTo>
                  <a:lnTo>
                    <a:pt x="19793" y="4991"/>
                  </a:lnTo>
                  <a:lnTo>
                    <a:pt x="19727" y="5127"/>
                  </a:lnTo>
                  <a:lnTo>
                    <a:pt x="19673" y="5219"/>
                  </a:lnTo>
                  <a:lnTo>
                    <a:pt x="19648" y="5257"/>
                  </a:lnTo>
                  <a:lnTo>
                    <a:pt x="19626" y="5284"/>
                  </a:lnTo>
                  <a:lnTo>
                    <a:pt x="19576" y="5317"/>
                  </a:lnTo>
                  <a:lnTo>
                    <a:pt x="19554" y="5328"/>
                  </a:lnTo>
                  <a:lnTo>
                    <a:pt x="19544" y="5339"/>
                  </a:lnTo>
                  <a:lnTo>
                    <a:pt x="19538" y="5350"/>
                  </a:lnTo>
                  <a:lnTo>
                    <a:pt x="19538" y="5371"/>
                  </a:lnTo>
                  <a:lnTo>
                    <a:pt x="19535" y="5388"/>
                  </a:lnTo>
                  <a:lnTo>
                    <a:pt x="19532" y="5410"/>
                  </a:lnTo>
                  <a:lnTo>
                    <a:pt x="19522" y="5437"/>
                  </a:lnTo>
                  <a:lnTo>
                    <a:pt x="19500" y="5469"/>
                  </a:lnTo>
                  <a:lnTo>
                    <a:pt x="19491" y="5486"/>
                  </a:lnTo>
                  <a:lnTo>
                    <a:pt x="19481" y="5513"/>
                  </a:lnTo>
                  <a:lnTo>
                    <a:pt x="19472" y="5545"/>
                  </a:lnTo>
                  <a:lnTo>
                    <a:pt x="19466" y="5583"/>
                  </a:lnTo>
                  <a:lnTo>
                    <a:pt x="19463" y="5622"/>
                  </a:lnTo>
                  <a:lnTo>
                    <a:pt x="19459" y="5665"/>
                  </a:lnTo>
                  <a:lnTo>
                    <a:pt x="19459" y="5768"/>
                  </a:lnTo>
                  <a:lnTo>
                    <a:pt x="19463" y="5877"/>
                  </a:lnTo>
                  <a:lnTo>
                    <a:pt x="19472" y="5991"/>
                  </a:lnTo>
                  <a:lnTo>
                    <a:pt x="19497" y="6230"/>
                  </a:lnTo>
                  <a:lnTo>
                    <a:pt x="19500" y="6279"/>
                  </a:lnTo>
                  <a:lnTo>
                    <a:pt x="19507" y="6334"/>
                  </a:lnTo>
                  <a:lnTo>
                    <a:pt x="19510" y="6388"/>
                  </a:lnTo>
                  <a:lnTo>
                    <a:pt x="19516" y="6432"/>
                  </a:lnTo>
                  <a:lnTo>
                    <a:pt x="19522" y="6448"/>
                  </a:lnTo>
                  <a:lnTo>
                    <a:pt x="19529" y="6459"/>
                  </a:lnTo>
                  <a:lnTo>
                    <a:pt x="19535" y="6464"/>
                  </a:lnTo>
                  <a:lnTo>
                    <a:pt x="19544" y="6459"/>
                  </a:lnTo>
                  <a:lnTo>
                    <a:pt x="19557" y="6448"/>
                  </a:lnTo>
                  <a:lnTo>
                    <a:pt x="19588" y="6394"/>
                  </a:lnTo>
                  <a:lnTo>
                    <a:pt x="19607" y="6350"/>
                  </a:lnTo>
                  <a:lnTo>
                    <a:pt x="19620" y="6317"/>
                  </a:lnTo>
                  <a:lnTo>
                    <a:pt x="19629" y="6285"/>
                  </a:lnTo>
                  <a:lnTo>
                    <a:pt x="19639" y="6236"/>
                  </a:lnTo>
                  <a:lnTo>
                    <a:pt x="19642" y="6198"/>
                  </a:lnTo>
                  <a:lnTo>
                    <a:pt x="19645" y="6165"/>
                  </a:lnTo>
                  <a:lnTo>
                    <a:pt x="19648" y="6138"/>
                  </a:lnTo>
                  <a:lnTo>
                    <a:pt x="19648" y="6133"/>
                  </a:lnTo>
                  <a:lnTo>
                    <a:pt x="19654" y="6127"/>
                  </a:lnTo>
                  <a:lnTo>
                    <a:pt x="19670" y="6116"/>
                  </a:lnTo>
                  <a:lnTo>
                    <a:pt x="19695" y="6111"/>
                  </a:lnTo>
                  <a:lnTo>
                    <a:pt x="19711" y="6111"/>
                  </a:lnTo>
                  <a:lnTo>
                    <a:pt x="19720" y="6105"/>
                  </a:lnTo>
                  <a:lnTo>
                    <a:pt x="19727" y="6095"/>
                  </a:lnTo>
                  <a:lnTo>
                    <a:pt x="19733" y="6078"/>
                  </a:lnTo>
                  <a:lnTo>
                    <a:pt x="19736" y="6046"/>
                  </a:lnTo>
                  <a:lnTo>
                    <a:pt x="19736" y="6008"/>
                  </a:lnTo>
                  <a:lnTo>
                    <a:pt x="19739" y="5964"/>
                  </a:lnTo>
                  <a:lnTo>
                    <a:pt x="19739" y="5948"/>
                  </a:lnTo>
                  <a:lnTo>
                    <a:pt x="19752" y="5915"/>
                  </a:lnTo>
                  <a:lnTo>
                    <a:pt x="19761" y="5904"/>
                  </a:lnTo>
                  <a:lnTo>
                    <a:pt x="19774" y="5893"/>
                  </a:lnTo>
                  <a:lnTo>
                    <a:pt x="19793" y="5888"/>
                  </a:lnTo>
                  <a:lnTo>
                    <a:pt x="19834" y="5877"/>
                  </a:lnTo>
                  <a:lnTo>
                    <a:pt x="19846" y="5872"/>
                  </a:lnTo>
                  <a:lnTo>
                    <a:pt x="19856" y="5861"/>
                  </a:lnTo>
                  <a:lnTo>
                    <a:pt x="19862" y="5839"/>
                  </a:lnTo>
                  <a:lnTo>
                    <a:pt x="19862" y="5823"/>
                  </a:lnTo>
                  <a:lnTo>
                    <a:pt x="19852" y="5774"/>
                  </a:lnTo>
                  <a:lnTo>
                    <a:pt x="19846" y="5736"/>
                  </a:lnTo>
                  <a:lnTo>
                    <a:pt x="19846" y="5676"/>
                  </a:lnTo>
                  <a:lnTo>
                    <a:pt x="19852" y="5654"/>
                  </a:lnTo>
                  <a:lnTo>
                    <a:pt x="19865" y="5622"/>
                  </a:lnTo>
                  <a:lnTo>
                    <a:pt x="19871" y="5616"/>
                  </a:lnTo>
                  <a:lnTo>
                    <a:pt x="19881" y="5611"/>
                  </a:lnTo>
                  <a:lnTo>
                    <a:pt x="19906" y="5622"/>
                  </a:lnTo>
                  <a:lnTo>
                    <a:pt x="19918" y="5632"/>
                  </a:lnTo>
                  <a:lnTo>
                    <a:pt x="19928" y="5638"/>
                  </a:lnTo>
                  <a:lnTo>
                    <a:pt x="19931" y="5638"/>
                  </a:lnTo>
                  <a:lnTo>
                    <a:pt x="19934" y="5627"/>
                  </a:lnTo>
                  <a:lnTo>
                    <a:pt x="19940" y="5600"/>
                  </a:lnTo>
                  <a:lnTo>
                    <a:pt x="19944" y="5578"/>
                  </a:lnTo>
                  <a:lnTo>
                    <a:pt x="19934" y="5529"/>
                  </a:lnTo>
                  <a:lnTo>
                    <a:pt x="19925" y="5513"/>
                  </a:lnTo>
                  <a:lnTo>
                    <a:pt x="19912" y="5497"/>
                  </a:lnTo>
                  <a:lnTo>
                    <a:pt x="19900" y="5475"/>
                  </a:lnTo>
                  <a:lnTo>
                    <a:pt x="19896" y="5464"/>
                  </a:lnTo>
                  <a:lnTo>
                    <a:pt x="19896" y="5453"/>
                  </a:lnTo>
                  <a:lnTo>
                    <a:pt x="19900" y="5442"/>
                  </a:lnTo>
                  <a:lnTo>
                    <a:pt x="19915" y="5404"/>
                  </a:lnTo>
                  <a:lnTo>
                    <a:pt x="19925" y="5377"/>
                  </a:lnTo>
                  <a:lnTo>
                    <a:pt x="19931" y="5355"/>
                  </a:lnTo>
                  <a:lnTo>
                    <a:pt x="19934" y="5339"/>
                  </a:lnTo>
                  <a:lnTo>
                    <a:pt x="19931" y="5328"/>
                  </a:lnTo>
                  <a:lnTo>
                    <a:pt x="19922" y="5317"/>
                  </a:lnTo>
                  <a:lnTo>
                    <a:pt x="19915" y="5306"/>
                  </a:lnTo>
                  <a:lnTo>
                    <a:pt x="19893" y="5295"/>
                  </a:lnTo>
                  <a:lnTo>
                    <a:pt x="19871" y="5279"/>
                  </a:lnTo>
                  <a:lnTo>
                    <a:pt x="19862" y="5274"/>
                  </a:lnTo>
                  <a:lnTo>
                    <a:pt x="19856" y="5263"/>
                  </a:lnTo>
                  <a:lnTo>
                    <a:pt x="19856" y="5252"/>
                  </a:lnTo>
                  <a:lnTo>
                    <a:pt x="19859" y="5236"/>
                  </a:lnTo>
                  <a:lnTo>
                    <a:pt x="19881" y="5197"/>
                  </a:lnTo>
                  <a:lnTo>
                    <a:pt x="19912" y="5149"/>
                  </a:lnTo>
                  <a:lnTo>
                    <a:pt x="19931" y="5105"/>
                  </a:lnTo>
                  <a:lnTo>
                    <a:pt x="19944" y="5067"/>
                  </a:lnTo>
                  <a:lnTo>
                    <a:pt x="19947" y="5034"/>
                  </a:lnTo>
                  <a:lnTo>
                    <a:pt x="19950" y="5007"/>
                  </a:lnTo>
                  <a:lnTo>
                    <a:pt x="19956" y="4985"/>
                  </a:lnTo>
                  <a:lnTo>
                    <a:pt x="19966" y="4964"/>
                  </a:lnTo>
                  <a:lnTo>
                    <a:pt x="19984" y="4947"/>
                  </a:lnTo>
                  <a:lnTo>
                    <a:pt x="20003" y="4942"/>
                  </a:lnTo>
                  <a:lnTo>
                    <a:pt x="20016" y="4942"/>
                  </a:lnTo>
                  <a:lnTo>
                    <a:pt x="20022" y="4947"/>
                  </a:lnTo>
                  <a:lnTo>
                    <a:pt x="20028" y="4958"/>
                  </a:lnTo>
                  <a:lnTo>
                    <a:pt x="20038" y="4953"/>
                  </a:lnTo>
                  <a:lnTo>
                    <a:pt x="20054" y="4937"/>
                  </a:lnTo>
                  <a:lnTo>
                    <a:pt x="20079" y="4904"/>
                  </a:lnTo>
                  <a:lnTo>
                    <a:pt x="20098" y="4882"/>
                  </a:lnTo>
                  <a:lnTo>
                    <a:pt x="20110" y="4871"/>
                  </a:lnTo>
                  <a:lnTo>
                    <a:pt x="20120" y="4866"/>
                  </a:lnTo>
                  <a:lnTo>
                    <a:pt x="20126" y="4877"/>
                  </a:lnTo>
                  <a:lnTo>
                    <a:pt x="20126" y="4893"/>
                  </a:lnTo>
                  <a:lnTo>
                    <a:pt x="20113" y="4958"/>
                  </a:lnTo>
                  <a:lnTo>
                    <a:pt x="20113" y="4980"/>
                  </a:lnTo>
                  <a:lnTo>
                    <a:pt x="20116" y="4980"/>
                  </a:lnTo>
                  <a:lnTo>
                    <a:pt x="20126" y="4975"/>
                  </a:lnTo>
                  <a:lnTo>
                    <a:pt x="20154" y="4937"/>
                  </a:lnTo>
                  <a:lnTo>
                    <a:pt x="20189" y="4893"/>
                  </a:lnTo>
                  <a:lnTo>
                    <a:pt x="20223" y="4860"/>
                  </a:lnTo>
                  <a:lnTo>
                    <a:pt x="20255" y="4850"/>
                  </a:lnTo>
                  <a:lnTo>
                    <a:pt x="20283" y="4850"/>
                  </a:lnTo>
                  <a:lnTo>
                    <a:pt x="20308" y="4860"/>
                  </a:lnTo>
                  <a:lnTo>
                    <a:pt x="20330" y="4877"/>
                  </a:lnTo>
                  <a:lnTo>
                    <a:pt x="20349" y="4904"/>
                  </a:lnTo>
                  <a:lnTo>
                    <a:pt x="20368" y="4942"/>
                  </a:lnTo>
                  <a:lnTo>
                    <a:pt x="20387" y="4975"/>
                  </a:lnTo>
                  <a:lnTo>
                    <a:pt x="20387" y="4964"/>
                  </a:lnTo>
                  <a:lnTo>
                    <a:pt x="20393" y="4947"/>
                  </a:lnTo>
                  <a:lnTo>
                    <a:pt x="20402" y="4915"/>
                  </a:lnTo>
                  <a:lnTo>
                    <a:pt x="20424" y="4871"/>
                  </a:lnTo>
                  <a:lnTo>
                    <a:pt x="20440" y="4844"/>
                  </a:lnTo>
                  <a:lnTo>
                    <a:pt x="20462" y="4817"/>
                  </a:lnTo>
                  <a:lnTo>
                    <a:pt x="20487" y="4790"/>
                  </a:lnTo>
                  <a:lnTo>
                    <a:pt x="20519" y="4763"/>
                  </a:lnTo>
                  <a:lnTo>
                    <a:pt x="20547" y="4735"/>
                  </a:lnTo>
                  <a:lnTo>
                    <a:pt x="20572" y="4703"/>
                  </a:lnTo>
                  <a:lnTo>
                    <a:pt x="20626" y="4638"/>
                  </a:lnTo>
                  <a:lnTo>
                    <a:pt x="20654" y="4605"/>
                  </a:lnTo>
                  <a:lnTo>
                    <a:pt x="20710" y="4551"/>
                  </a:lnTo>
                  <a:lnTo>
                    <a:pt x="20745" y="4529"/>
                  </a:lnTo>
                  <a:lnTo>
                    <a:pt x="20773" y="4512"/>
                  </a:lnTo>
                  <a:lnTo>
                    <a:pt x="20802" y="4502"/>
                  </a:lnTo>
                  <a:lnTo>
                    <a:pt x="20824" y="4496"/>
                  </a:lnTo>
                  <a:lnTo>
                    <a:pt x="20877" y="4496"/>
                  </a:lnTo>
                  <a:lnTo>
                    <a:pt x="20899" y="4507"/>
                  </a:lnTo>
                  <a:lnTo>
                    <a:pt x="20918" y="4518"/>
                  </a:lnTo>
                  <a:lnTo>
                    <a:pt x="20931" y="4529"/>
                  </a:lnTo>
                  <a:lnTo>
                    <a:pt x="20937" y="4529"/>
                  </a:lnTo>
                  <a:lnTo>
                    <a:pt x="20943" y="4523"/>
                  </a:lnTo>
                  <a:lnTo>
                    <a:pt x="20959" y="4507"/>
                  </a:lnTo>
                  <a:lnTo>
                    <a:pt x="20971" y="4480"/>
                  </a:lnTo>
                  <a:lnTo>
                    <a:pt x="20975" y="4458"/>
                  </a:lnTo>
                  <a:lnTo>
                    <a:pt x="20971" y="4431"/>
                  </a:lnTo>
                  <a:lnTo>
                    <a:pt x="20965" y="4409"/>
                  </a:lnTo>
                  <a:lnTo>
                    <a:pt x="20940" y="4349"/>
                  </a:lnTo>
                  <a:lnTo>
                    <a:pt x="20927" y="4311"/>
                  </a:lnTo>
                  <a:lnTo>
                    <a:pt x="20915" y="4262"/>
                  </a:lnTo>
                  <a:lnTo>
                    <a:pt x="20902" y="4208"/>
                  </a:lnTo>
                  <a:lnTo>
                    <a:pt x="20890" y="4181"/>
                  </a:lnTo>
                  <a:lnTo>
                    <a:pt x="20883" y="4175"/>
                  </a:lnTo>
                  <a:lnTo>
                    <a:pt x="20868" y="4175"/>
                  </a:lnTo>
                  <a:lnTo>
                    <a:pt x="20858" y="4181"/>
                  </a:lnTo>
                  <a:lnTo>
                    <a:pt x="20852" y="4181"/>
                  </a:lnTo>
                  <a:lnTo>
                    <a:pt x="20846" y="4175"/>
                  </a:lnTo>
                  <a:lnTo>
                    <a:pt x="20842" y="4165"/>
                  </a:lnTo>
                  <a:lnTo>
                    <a:pt x="20836" y="4132"/>
                  </a:lnTo>
                  <a:lnTo>
                    <a:pt x="20833" y="4121"/>
                  </a:lnTo>
                  <a:lnTo>
                    <a:pt x="20836" y="4110"/>
                  </a:lnTo>
                  <a:lnTo>
                    <a:pt x="20839" y="4105"/>
                  </a:lnTo>
                  <a:lnTo>
                    <a:pt x="20846" y="4099"/>
                  </a:lnTo>
                  <a:lnTo>
                    <a:pt x="20861" y="4099"/>
                  </a:lnTo>
                  <a:lnTo>
                    <a:pt x="20883" y="4105"/>
                  </a:lnTo>
                  <a:lnTo>
                    <a:pt x="20934" y="4105"/>
                  </a:lnTo>
                  <a:lnTo>
                    <a:pt x="20946" y="4099"/>
                  </a:lnTo>
                  <a:lnTo>
                    <a:pt x="20959" y="4088"/>
                  </a:lnTo>
                  <a:lnTo>
                    <a:pt x="20971" y="4072"/>
                  </a:lnTo>
                  <a:lnTo>
                    <a:pt x="20981" y="4050"/>
                  </a:lnTo>
                  <a:lnTo>
                    <a:pt x="21006" y="4001"/>
                  </a:lnTo>
                  <a:lnTo>
                    <a:pt x="21006" y="3963"/>
                  </a:lnTo>
                  <a:lnTo>
                    <a:pt x="21022" y="3931"/>
                  </a:lnTo>
                  <a:lnTo>
                    <a:pt x="21025" y="3920"/>
                  </a:lnTo>
                  <a:lnTo>
                    <a:pt x="21025" y="3904"/>
                  </a:lnTo>
                  <a:lnTo>
                    <a:pt x="21022" y="3893"/>
                  </a:lnTo>
                  <a:lnTo>
                    <a:pt x="21009" y="3860"/>
                  </a:lnTo>
                  <a:lnTo>
                    <a:pt x="21006" y="3844"/>
                  </a:lnTo>
                  <a:lnTo>
                    <a:pt x="21006" y="3811"/>
                  </a:lnTo>
                  <a:lnTo>
                    <a:pt x="21019" y="3800"/>
                  </a:lnTo>
                  <a:lnTo>
                    <a:pt x="21025" y="3800"/>
                  </a:lnTo>
                  <a:lnTo>
                    <a:pt x="21034" y="3806"/>
                  </a:lnTo>
                  <a:lnTo>
                    <a:pt x="21047" y="3817"/>
                  </a:lnTo>
                  <a:lnTo>
                    <a:pt x="21056" y="3833"/>
                  </a:lnTo>
                  <a:lnTo>
                    <a:pt x="21066" y="3855"/>
                  </a:lnTo>
                  <a:lnTo>
                    <a:pt x="21075" y="3887"/>
                  </a:lnTo>
                  <a:lnTo>
                    <a:pt x="21088" y="3920"/>
                  </a:lnTo>
                  <a:lnTo>
                    <a:pt x="21107" y="3931"/>
                  </a:lnTo>
                  <a:lnTo>
                    <a:pt x="21132" y="3925"/>
                  </a:lnTo>
                  <a:lnTo>
                    <a:pt x="21154" y="3914"/>
                  </a:lnTo>
                  <a:lnTo>
                    <a:pt x="21179" y="3909"/>
                  </a:lnTo>
                  <a:lnTo>
                    <a:pt x="21204" y="3909"/>
                  </a:lnTo>
                  <a:lnTo>
                    <a:pt x="21217" y="3914"/>
                  </a:lnTo>
                  <a:lnTo>
                    <a:pt x="21226" y="3925"/>
                  </a:lnTo>
                  <a:lnTo>
                    <a:pt x="21235" y="3947"/>
                  </a:lnTo>
                  <a:lnTo>
                    <a:pt x="21242" y="3969"/>
                  </a:lnTo>
                  <a:lnTo>
                    <a:pt x="21257" y="4018"/>
                  </a:lnTo>
                  <a:lnTo>
                    <a:pt x="21273" y="4045"/>
                  </a:lnTo>
                  <a:lnTo>
                    <a:pt x="21286" y="4061"/>
                  </a:lnTo>
                  <a:lnTo>
                    <a:pt x="21301" y="4067"/>
                  </a:lnTo>
                  <a:lnTo>
                    <a:pt x="21314" y="4067"/>
                  </a:lnTo>
                  <a:lnTo>
                    <a:pt x="21327" y="4072"/>
                  </a:lnTo>
                  <a:lnTo>
                    <a:pt x="21339" y="4083"/>
                  </a:lnTo>
                  <a:lnTo>
                    <a:pt x="21364" y="4126"/>
                  </a:lnTo>
                  <a:lnTo>
                    <a:pt x="21371" y="4132"/>
                  </a:lnTo>
                  <a:lnTo>
                    <a:pt x="21380" y="4137"/>
                  </a:lnTo>
                  <a:lnTo>
                    <a:pt x="21396" y="4137"/>
                  </a:lnTo>
                  <a:lnTo>
                    <a:pt x="21415" y="4121"/>
                  </a:lnTo>
                  <a:lnTo>
                    <a:pt x="21430" y="4099"/>
                  </a:lnTo>
                  <a:lnTo>
                    <a:pt x="21446" y="4072"/>
                  </a:lnTo>
                  <a:lnTo>
                    <a:pt x="21455" y="4029"/>
                  </a:lnTo>
                  <a:lnTo>
                    <a:pt x="21459" y="3985"/>
                  </a:lnTo>
                  <a:lnTo>
                    <a:pt x="21462" y="3947"/>
                  </a:lnTo>
                  <a:lnTo>
                    <a:pt x="21468" y="3936"/>
                  </a:lnTo>
                  <a:lnTo>
                    <a:pt x="21471" y="3925"/>
                  </a:lnTo>
                  <a:lnTo>
                    <a:pt x="21484" y="3914"/>
                  </a:lnTo>
                  <a:lnTo>
                    <a:pt x="21515" y="3904"/>
                  </a:lnTo>
                  <a:lnTo>
                    <a:pt x="21537" y="3898"/>
                  </a:lnTo>
                  <a:lnTo>
                    <a:pt x="21559" y="3876"/>
                  </a:lnTo>
                  <a:lnTo>
                    <a:pt x="21569" y="3865"/>
                  </a:lnTo>
                  <a:lnTo>
                    <a:pt x="21581" y="3844"/>
                  </a:lnTo>
                  <a:lnTo>
                    <a:pt x="21597" y="3811"/>
                  </a:lnTo>
                  <a:lnTo>
                    <a:pt x="21600" y="3795"/>
                  </a:lnTo>
                  <a:lnTo>
                    <a:pt x="21600" y="3789"/>
                  </a:lnTo>
                  <a:lnTo>
                    <a:pt x="21597" y="3789"/>
                  </a:lnTo>
                  <a:lnTo>
                    <a:pt x="21584" y="3784"/>
                  </a:lnTo>
                  <a:lnTo>
                    <a:pt x="21569" y="3784"/>
                  </a:lnTo>
                  <a:lnTo>
                    <a:pt x="21550" y="3773"/>
                  </a:lnTo>
                  <a:lnTo>
                    <a:pt x="21540" y="3762"/>
                  </a:lnTo>
                  <a:lnTo>
                    <a:pt x="21528" y="3751"/>
                  </a:lnTo>
                  <a:lnTo>
                    <a:pt x="21518" y="3735"/>
                  </a:lnTo>
                  <a:lnTo>
                    <a:pt x="21512" y="3713"/>
                  </a:lnTo>
                  <a:close/>
                  <a:moveTo>
                    <a:pt x="9706" y="7802"/>
                  </a:moveTo>
                  <a:lnTo>
                    <a:pt x="9703" y="7807"/>
                  </a:lnTo>
                  <a:lnTo>
                    <a:pt x="9697" y="7802"/>
                  </a:lnTo>
                  <a:lnTo>
                    <a:pt x="9694" y="7796"/>
                  </a:lnTo>
                  <a:lnTo>
                    <a:pt x="9690" y="7785"/>
                  </a:lnTo>
                  <a:lnTo>
                    <a:pt x="9697" y="7780"/>
                  </a:lnTo>
                  <a:lnTo>
                    <a:pt x="9703" y="7785"/>
                  </a:lnTo>
                  <a:lnTo>
                    <a:pt x="9706" y="7791"/>
                  </a:lnTo>
                  <a:lnTo>
                    <a:pt x="9706" y="7802"/>
                  </a:lnTo>
                  <a:close/>
                  <a:moveTo>
                    <a:pt x="11818" y="9286"/>
                  </a:moveTo>
                  <a:lnTo>
                    <a:pt x="11825" y="9275"/>
                  </a:lnTo>
                  <a:lnTo>
                    <a:pt x="11828" y="9275"/>
                  </a:lnTo>
                  <a:lnTo>
                    <a:pt x="11825" y="9275"/>
                  </a:lnTo>
                  <a:lnTo>
                    <a:pt x="11818" y="9286"/>
                  </a:lnTo>
                  <a:close/>
                  <a:moveTo>
                    <a:pt x="11850" y="9291"/>
                  </a:moveTo>
                  <a:lnTo>
                    <a:pt x="11850" y="9259"/>
                  </a:lnTo>
                  <a:lnTo>
                    <a:pt x="11853" y="9248"/>
                  </a:lnTo>
                  <a:lnTo>
                    <a:pt x="11856" y="9242"/>
                  </a:lnTo>
                  <a:lnTo>
                    <a:pt x="11853" y="9248"/>
                  </a:lnTo>
                  <a:lnTo>
                    <a:pt x="11850" y="9259"/>
                  </a:lnTo>
                  <a:lnTo>
                    <a:pt x="11850" y="9291"/>
                  </a:lnTo>
                  <a:close/>
                  <a:moveTo>
                    <a:pt x="12812" y="10101"/>
                  </a:moveTo>
                  <a:lnTo>
                    <a:pt x="12815" y="10107"/>
                  </a:lnTo>
                  <a:lnTo>
                    <a:pt x="12812" y="10107"/>
                  </a:lnTo>
                  <a:lnTo>
                    <a:pt x="12812" y="10101"/>
                  </a:lnTo>
                  <a:close/>
                  <a:moveTo>
                    <a:pt x="13047" y="8052"/>
                  </a:moveTo>
                  <a:lnTo>
                    <a:pt x="13044" y="8046"/>
                  </a:lnTo>
                  <a:lnTo>
                    <a:pt x="13038" y="8046"/>
                  </a:lnTo>
                  <a:lnTo>
                    <a:pt x="13038" y="8052"/>
                  </a:lnTo>
                  <a:lnTo>
                    <a:pt x="13041" y="8068"/>
                  </a:lnTo>
                  <a:lnTo>
                    <a:pt x="13038" y="8068"/>
                  </a:lnTo>
                  <a:lnTo>
                    <a:pt x="13035" y="8073"/>
                  </a:lnTo>
                  <a:lnTo>
                    <a:pt x="13019" y="8084"/>
                  </a:lnTo>
                  <a:lnTo>
                    <a:pt x="13003" y="8084"/>
                  </a:lnTo>
                  <a:lnTo>
                    <a:pt x="12997" y="8063"/>
                  </a:lnTo>
                  <a:lnTo>
                    <a:pt x="12994" y="8046"/>
                  </a:lnTo>
                  <a:lnTo>
                    <a:pt x="12991" y="8052"/>
                  </a:lnTo>
                  <a:lnTo>
                    <a:pt x="12988" y="8063"/>
                  </a:lnTo>
                  <a:lnTo>
                    <a:pt x="12981" y="8063"/>
                  </a:lnTo>
                  <a:lnTo>
                    <a:pt x="12975" y="8057"/>
                  </a:lnTo>
                  <a:lnTo>
                    <a:pt x="12972" y="8063"/>
                  </a:lnTo>
                  <a:lnTo>
                    <a:pt x="12966" y="8063"/>
                  </a:lnTo>
                  <a:lnTo>
                    <a:pt x="12963" y="8057"/>
                  </a:lnTo>
                  <a:lnTo>
                    <a:pt x="12959" y="8041"/>
                  </a:lnTo>
                  <a:lnTo>
                    <a:pt x="12950" y="8025"/>
                  </a:lnTo>
                  <a:lnTo>
                    <a:pt x="12947" y="8041"/>
                  </a:lnTo>
                  <a:lnTo>
                    <a:pt x="12947" y="8073"/>
                  </a:lnTo>
                  <a:lnTo>
                    <a:pt x="12941" y="8101"/>
                  </a:lnTo>
                  <a:lnTo>
                    <a:pt x="12937" y="8128"/>
                  </a:lnTo>
                  <a:lnTo>
                    <a:pt x="12934" y="8150"/>
                  </a:lnTo>
                  <a:lnTo>
                    <a:pt x="12937" y="8171"/>
                  </a:lnTo>
                  <a:lnTo>
                    <a:pt x="12944" y="8193"/>
                  </a:lnTo>
                  <a:lnTo>
                    <a:pt x="12953" y="8215"/>
                  </a:lnTo>
                  <a:lnTo>
                    <a:pt x="12956" y="8215"/>
                  </a:lnTo>
                  <a:lnTo>
                    <a:pt x="12959" y="8209"/>
                  </a:lnTo>
                  <a:lnTo>
                    <a:pt x="12956" y="8199"/>
                  </a:lnTo>
                  <a:lnTo>
                    <a:pt x="12956" y="8188"/>
                  </a:lnTo>
                  <a:lnTo>
                    <a:pt x="12972" y="8188"/>
                  </a:lnTo>
                  <a:lnTo>
                    <a:pt x="12981" y="8182"/>
                  </a:lnTo>
                  <a:lnTo>
                    <a:pt x="12988" y="8182"/>
                  </a:lnTo>
                  <a:lnTo>
                    <a:pt x="12981" y="8215"/>
                  </a:lnTo>
                  <a:lnTo>
                    <a:pt x="12981" y="8226"/>
                  </a:lnTo>
                  <a:lnTo>
                    <a:pt x="12985" y="8231"/>
                  </a:lnTo>
                  <a:lnTo>
                    <a:pt x="12988" y="8231"/>
                  </a:lnTo>
                  <a:lnTo>
                    <a:pt x="12994" y="8237"/>
                  </a:lnTo>
                  <a:lnTo>
                    <a:pt x="12997" y="8247"/>
                  </a:lnTo>
                  <a:lnTo>
                    <a:pt x="12994" y="8253"/>
                  </a:lnTo>
                  <a:lnTo>
                    <a:pt x="12985" y="8258"/>
                  </a:lnTo>
                  <a:lnTo>
                    <a:pt x="12975" y="8253"/>
                  </a:lnTo>
                  <a:lnTo>
                    <a:pt x="12972" y="8247"/>
                  </a:lnTo>
                  <a:lnTo>
                    <a:pt x="12975" y="8237"/>
                  </a:lnTo>
                  <a:lnTo>
                    <a:pt x="12972" y="8231"/>
                  </a:lnTo>
                  <a:lnTo>
                    <a:pt x="12966" y="8242"/>
                  </a:lnTo>
                  <a:lnTo>
                    <a:pt x="12963" y="8269"/>
                  </a:lnTo>
                  <a:lnTo>
                    <a:pt x="12963" y="8302"/>
                  </a:lnTo>
                  <a:lnTo>
                    <a:pt x="12969" y="8302"/>
                  </a:lnTo>
                  <a:lnTo>
                    <a:pt x="12969" y="8280"/>
                  </a:lnTo>
                  <a:lnTo>
                    <a:pt x="12978" y="8280"/>
                  </a:lnTo>
                  <a:lnTo>
                    <a:pt x="12991" y="8291"/>
                  </a:lnTo>
                  <a:lnTo>
                    <a:pt x="12997" y="8313"/>
                  </a:lnTo>
                  <a:lnTo>
                    <a:pt x="13003" y="8329"/>
                  </a:lnTo>
                  <a:lnTo>
                    <a:pt x="13013" y="8334"/>
                  </a:lnTo>
                  <a:lnTo>
                    <a:pt x="13016" y="8345"/>
                  </a:lnTo>
                  <a:lnTo>
                    <a:pt x="13016" y="8362"/>
                  </a:lnTo>
                  <a:lnTo>
                    <a:pt x="13010" y="8383"/>
                  </a:lnTo>
                  <a:lnTo>
                    <a:pt x="13007" y="8427"/>
                  </a:lnTo>
                  <a:lnTo>
                    <a:pt x="13007" y="8481"/>
                  </a:lnTo>
                  <a:lnTo>
                    <a:pt x="13013" y="8568"/>
                  </a:lnTo>
                  <a:lnTo>
                    <a:pt x="13013" y="8574"/>
                  </a:lnTo>
                  <a:lnTo>
                    <a:pt x="13022" y="8628"/>
                  </a:lnTo>
                  <a:lnTo>
                    <a:pt x="13022" y="8650"/>
                  </a:lnTo>
                  <a:lnTo>
                    <a:pt x="13019" y="8655"/>
                  </a:lnTo>
                  <a:lnTo>
                    <a:pt x="13013" y="8661"/>
                  </a:lnTo>
                  <a:lnTo>
                    <a:pt x="12997" y="8655"/>
                  </a:lnTo>
                  <a:lnTo>
                    <a:pt x="13000" y="8650"/>
                  </a:lnTo>
                  <a:lnTo>
                    <a:pt x="13007" y="8644"/>
                  </a:lnTo>
                  <a:lnTo>
                    <a:pt x="13010" y="8639"/>
                  </a:lnTo>
                  <a:lnTo>
                    <a:pt x="12991" y="8644"/>
                  </a:lnTo>
                  <a:lnTo>
                    <a:pt x="12956" y="8655"/>
                  </a:lnTo>
                  <a:lnTo>
                    <a:pt x="12897" y="8688"/>
                  </a:lnTo>
                  <a:lnTo>
                    <a:pt x="12875" y="8688"/>
                  </a:lnTo>
                  <a:lnTo>
                    <a:pt x="12856" y="8677"/>
                  </a:lnTo>
                  <a:lnTo>
                    <a:pt x="12840" y="8666"/>
                  </a:lnTo>
                  <a:lnTo>
                    <a:pt x="12821" y="8655"/>
                  </a:lnTo>
                  <a:lnTo>
                    <a:pt x="12790" y="8612"/>
                  </a:lnTo>
                  <a:lnTo>
                    <a:pt x="12780" y="8585"/>
                  </a:lnTo>
                  <a:lnTo>
                    <a:pt x="12777" y="8574"/>
                  </a:lnTo>
                  <a:lnTo>
                    <a:pt x="12771" y="8563"/>
                  </a:lnTo>
                  <a:lnTo>
                    <a:pt x="12761" y="8557"/>
                  </a:lnTo>
                  <a:lnTo>
                    <a:pt x="12733" y="8552"/>
                  </a:lnTo>
                  <a:lnTo>
                    <a:pt x="12717" y="8546"/>
                  </a:lnTo>
                  <a:lnTo>
                    <a:pt x="12705" y="8525"/>
                  </a:lnTo>
                  <a:lnTo>
                    <a:pt x="12702" y="8508"/>
                  </a:lnTo>
                  <a:lnTo>
                    <a:pt x="12698" y="8481"/>
                  </a:lnTo>
                  <a:lnTo>
                    <a:pt x="12692" y="8416"/>
                  </a:lnTo>
                  <a:lnTo>
                    <a:pt x="12683" y="8421"/>
                  </a:lnTo>
                  <a:lnTo>
                    <a:pt x="12676" y="8421"/>
                  </a:lnTo>
                  <a:lnTo>
                    <a:pt x="12673" y="8416"/>
                  </a:lnTo>
                  <a:lnTo>
                    <a:pt x="12673" y="8411"/>
                  </a:lnTo>
                  <a:lnTo>
                    <a:pt x="12670" y="8394"/>
                  </a:lnTo>
                  <a:lnTo>
                    <a:pt x="12670" y="8389"/>
                  </a:lnTo>
                  <a:lnTo>
                    <a:pt x="12664" y="8383"/>
                  </a:lnTo>
                  <a:lnTo>
                    <a:pt x="12670" y="8389"/>
                  </a:lnTo>
                  <a:lnTo>
                    <a:pt x="12670" y="8394"/>
                  </a:lnTo>
                  <a:lnTo>
                    <a:pt x="12673" y="8405"/>
                  </a:lnTo>
                  <a:lnTo>
                    <a:pt x="12673" y="8416"/>
                  </a:lnTo>
                  <a:lnTo>
                    <a:pt x="12692" y="8416"/>
                  </a:lnTo>
                  <a:lnTo>
                    <a:pt x="12692" y="8378"/>
                  </a:lnTo>
                  <a:lnTo>
                    <a:pt x="12695" y="8324"/>
                  </a:lnTo>
                  <a:lnTo>
                    <a:pt x="12702" y="8296"/>
                  </a:lnTo>
                  <a:lnTo>
                    <a:pt x="12702" y="8302"/>
                  </a:lnTo>
                  <a:lnTo>
                    <a:pt x="12705" y="8307"/>
                  </a:lnTo>
                  <a:lnTo>
                    <a:pt x="12708" y="8329"/>
                  </a:lnTo>
                  <a:lnTo>
                    <a:pt x="12708" y="8334"/>
                  </a:lnTo>
                  <a:lnTo>
                    <a:pt x="12711" y="8334"/>
                  </a:lnTo>
                  <a:lnTo>
                    <a:pt x="12717" y="8313"/>
                  </a:lnTo>
                  <a:lnTo>
                    <a:pt x="12717" y="8302"/>
                  </a:lnTo>
                  <a:lnTo>
                    <a:pt x="12720" y="8286"/>
                  </a:lnTo>
                  <a:lnTo>
                    <a:pt x="12724" y="8280"/>
                  </a:lnTo>
                  <a:lnTo>
                    <a:pt x="12724" y="8275"/>
                  </a:lnTo>
                  <a:lnTo>
                    <a:pt x="12717" y="8253"/>
                  </a:lnTo>
                  <a:lnTo>
                    <a:pt x="12720" y="8247"/>
                  </a:lnTo>
                  <a:lnTo>
                    <a:pt x="12727" y="8226"/>
                  </a:lnTo>
                  <a:lnTo>
                    <a:pt x="12730" y="8209"/>
                  </a:lnTo>
                  <a:lnTo>
                    <a:pt x="12730" y="8182"/>
                  </a:lnTo>
                  <a:lnTo>
                    <a:pt x="12733" y="8171"/>
                  </a:lnTo>
                  <a:lnTo>
                    <a:pt x="12736" y="8155"/>
                  </a:lnTo>
                  <a:lnTo>
                    <a:pt x="12739" y="8144"/>
                  </a:lnTo>
                  <a:lnTo>
                    <a:pt x="12752" y="8133"/>
                  </a:lnTo>
                  <a:lnTo>
                    <a:pt x="12764" y="8128"/>
                  </a:lnTo>
                  <a:lnTo>
                    <a:pt x="12774" y="8128"/>
                  </a:lnTo>
                  <a:lnTo>
                    <a:pt x="12780" y="8133"/>
                  </a:lnTo>
                  <a:lnTo>
                    <a:pt x="12783" y="8139"/>
                  </a:lnTo>
                  <a:lnTo>
                    <a:pt x="12790" y="8144"/>
                  </a:lnTo>
                  <a:lnTo>
                    <a:pt x="12790" y="8128"/>
                  </a:lnTo>
                  <a:lnTo>
                    <a:pt x="12783" y="8112"/>
                  </a:lnTo>
                  <a:lnTo>
                    <a:pt x="12777" y="8106"/>
                  </a:lnTo>
                  <a:lnTo>
                    <a:pt x="12758" y="8101"/>
                  </a:lnTo>
                  <a:lnTo>
                    <a:pt x="12742" y="8095"/>
                  </a:lnTo>
                  <a:lnTo>
                    <a:pt x="12736" y="8090"/>
                  </a:lnTo>
                  <a:lnTo>
                    <a:pt x="12736" y="8068"/>
                  </a:lnTo>
                  <a:lnTo>
                    <a:pt x="12733" y="8057"/>
                  </a:lnTo>
                  <a:lnTo>
                    <a:pt x="12727" y="8041"/>
                  </a:lnTo>
                  <a:lnTo>
                    <a:pt x="12720" y="8030"/>
                  </a:lnTo>
                  <a:lnTo>
                    <a:pt x="12714" y="8014"/>
                  </a:lnTo>
                  <a:lnTo>
                    <a:pt x="12711" y="7992"/>
                  </a:lnTo>
                  <a:lnTo>
                    <a:pt x="12702" y="7959"/>
                  </a:lnTo>
                  <a:lnTo>
                    <a:pt x="12686" y="7927"/>
                  </a:lnTo>
                  <a:lnTo>
                    <a:pt x="12676" y="7905"/>
                  </a:lnTo>
                  <a:lnTo>
                    <a:pt x="12661" y="7861"/>
                  </a:lnTo>
                  <a:lnTo>
                    <a:pt x="12645" y="7834"/>
                  </a:lnTo>
                  <a:lnTo>
                    <a:pt x="12623" y="7785"/>
                  </a:lnTo>
                  <a:lnTo>
                    <a:pt x="12617" y="7764"/>
                  </a:lnTo>
                  <a:lnTo>
                    <a:pt x="12610" y="7736"/>
                  </a:lnTo>
                  <a:lnTo>
                    <a:pt x="12610" y="7698"/>
                  </a:lnTo>
                  <a:lnTo>
                    <a:pt x="12614" y="7655"/>
                  </a:lnTo>
                  <a:lnTo>
                    <a:pt x="12617" y="7595"/>
                  </a:lnTo>
                  <a:lnTo>
                    <a:pt x="12617" y="7590"/>
                  </a:lnTo>
                  <a:lnTo>
                    <a:pt x="12614" y="7595"/>
                  </a:lnTo>
                  <a:lnTo>
                    <a:pt x="12610" y="7606"/>
                  </a:lnTo>
                  <a:lnTo>
                    <a:pt x="12604" y="7611"/>
                  </a:lnTo>
                  <a:lnTo>
                    <a:pt x="12601" y="7606"/>
                  </a:lnTo>
                  <a:lnTo>
                    <a:pt x="12598" y="7584"/>
                  </a:lnTo>
                  <a:lnTo>
                    <a:pt x="12595" y="7552"/>
                  </a:lnTo>
                  <a:lnTo>
                    <a:pt x="12576" y="7519"/>
                  </a:lnTo>
                  <a:lnTo>
                    <a:pt x="12566" y="7508"/>
                  </a:lnTo>
                  <a:lnTo>
                    <a:pt x="12557" y="7503"/>
                  </a:lnTo>
                  <a:lnTo>
                    <a:pt x="12551" y="7492"/>
                  </a:lnTo>
                  <a:lnTo>
                    <a:pt x="12554" y="7486"/>
                  </a:lnTo>
                  <a:lnTo>
                    <a:pt x="12560" y="7470"/>
                  </a:lnTo>
                  <a:lnTo>
                    <a:pt x="12579" y="7437"/>
                  </a:lnTo>
                  <a:lnTo>
                    <a:pt x="12595" y="7399"/>
                  </a:lnTo>
                  <a:lnTo>
                    <a:pt x="12610" y="7356"/>
                  </a:lnTo>
                  <a:lnTo>
                    <a:pt x="12632" y="7312"/>
                  </a:lnTo>
                  <a:lnTo>
                    <a:pt x="12648" y="7296"/>
                  </a:lnTo>
                  <a:lnTo>
                    <a:pt x="12658" y="7285"/>
                  </a:lnTo>
                  <a:lnTo>
                    <a:pt x="12667" y="7280"/>
                  </a:lnTo>
                  <a:lnTo>
                    <a:pt x="12673" y="7285"/>
                  </a:lnTo>
                  <a:lnTo>
                    <a:pt x="12683" y="7285"/>
                  </a:lnTo>
                  <a:lnTo>
                    <a:pt x="12683" y="7253"/>
                  </a:lnTo>
                  <a:lnTo>
                    <a:pt x="12686" y="7242"/>
                  </a:lnTo>
                  <a:lnTo>
                    <a:pt x="12692" y="7225"/>
                  </a:lnTo>
                  <a:lnTo>
                    <a:pt x="12698" y="7198"/>
                  </a:lnTo>
                  <a:lnTo>
                    <a:pt x="12692" y="7225"/>
                  </a:lnTo>
                  <a:lnTo>
                    <a:pt x="12686" y="7242"/>
                  </a:lnTo>
                  <a:lnTo>
                    <a:pt x="12683" y="7253"/>
                  </a:lnTo>
                  <a:lnTo>
                    <a:pt x="12683" y="7263"/>
                  </a:lnTo>
                  <a:lnTo>
                    <a:pt x="12686" y="7253"/>
                  </a:lnTo>
                  <a:lnTo>
                    <a:pt x="12705" y="7236"/>
                  </a:lnTo>
                  <a:lnTo>
                    <a:pt x="12708" y="7225"/>
                  </a:lnTo>
                  <a:lnTo>
                    <a:pt x="12711" y="7209"/>
                  </a:lnTo>
                  <a:lnTo>
                    <a:pt x="12717" y="7193"/>
                  </a:lnTo>
                  <a:lnTo>
                    <a:pt x="12724" y="7187"/>
                  </a:lnTo>
                  <a:lnTo>
                    <a:pt x="12736" y="7182"/>
                  </a:lnTo>
                  <a:lnTo>
                    <a:pt x="12752" y="7182"/>
                  </a:lnTo>
                  <a:lnTo>
                    <a:pt x="12764" y="7171"/>
                  </a:lnTo>
                  <a:lnTo>
                    <a:pt x="12777" y="7155"/>
                  </a:lnTo>
                  <a:lnTo>
                    <a:pt x="12802" y="7117"/>
                  </a:lnTo>
                  <a:lnTo>
                    <a:pt x="12815" y="7106"/>
                  </a:lnTo>
                  <a:lnTo>
                    <a:pt x="12824" y="7100"/>
                  </a:lnTo>
                  <a:lnTo>
                    <a:pt x="12837" y="7095"/>
                  </a:lnTo>
                  <a:lnTo>
                    <a:pt x="12849" y="7095"/>
                  </a:lnTo>
                  <a:lnTo>
                    <a:pt x="12859" y="7100"/>
                  </a:lnTo>
                  <a:lnTo>
                    <a:pt x="12871" y="7111"/>
                  </a:lnTo>
                  <a:lnTo>
                    <a:pt x="12900" y="7138"/>
                  </a:lnTo>
                  <a:lnTo>
                    <a:pt x="12906" y="7138"/>
                  </a:lnTo>
                  <a:lnTo>
                    <a:pt x="12915" y="7122"/>
                  </a:lnTo>
                  <a:lnTo>
                    <a:pt x="12919" y="7111"/>
                  </a:lnTo>
                  <a:lnTo>
                    <a:pt x="12941" y="7111"/>
                  </a:lnTo>
                  <a:lnTo>
                    <a:pt x="12953" y="7122"/>
                  </a:lnTo>
                  <a:lnTo>
                    <a:pt x="12959" y="7144"/>
                  </a:lnTo>
                  <a:lnTo>
                    <a:pt x="12963" y="7160"/>
                  </a:lnTo>
                  <a:lnTo>
                    <a:pt x="12959" y="7171"/>
                  </a:lnTo>
                  <a:lnTo>
                    <a:pt x="12956" y="7187"/>
                  </a:lnTo>
                  <a:lnTo>
                    <a:pt x="12966" y="7220"/>
                  </a:lnTo>
                  <a:lnTo>
                    <a:pt x="12963" y="7236"/>
                  </a:lnTo>
                  <a:lnTo>
                    <a:pt x="12953" y="7274"/>
                  </a:lnTo>
                  <a:lnTo>
                    <a:pt x="12947" y="7296"/>
                  </a:lnTo>
                  <a:lnTo>
                    <a:pt x="12944" y="7312"/>
                  </a:lnTo>
                  <a:lnTo>
                    <a:pt x="12944" y="7329"/>
                  </a:lnTo>
                  <a:lnTo>
                    <a:pt x="12966" y="7367"/>
                  </a:lnTo>
                  <a:lnTo>
                    <a:pt x="12963" y="7372"/>
                  </a:lnTo>
                  <a:lnTo>
                    <a:pt x="12953" y="7372"/>
                  </a:lnTo>
                  <a:lnTo>
                    <a:pt x="12928" y="7361"/>
                  </a:lnTo>
                  <a:lnTo>
                    <a:pt x="12900" y="7361"/>
                  </a:lnTo>
                  <a:lnTo>
                    <a:pt x="12890" y="7367"/>
                  </a:lnTo>
                  <a:lnTo>
                    <a:pt x="12884" y="7367"/>
                  </a:lnTo>
                  <a:lnTo>
                    <a:pt x="12875" y="7356"/>
                  </a:lnTo>
                  <a:lnTo>
                    <a:pt x="12868" y="7356"/>
                  </a:lnTo>
                  <a:lnTo>
                    <a:pt x="12853" y="7367"/>
                  </a:lnTo>
                  <a:lnTo>
                    <a:pt x="12843" y="7383"/>
                  </a:lnTo>
                  <a:lnTo>
                    <a:pt x="12843" y="7388"/>
                  </a:lnTo>
                  <a:lnTo>
                    <a:pt x="12846" y="7394"/>
                  </a:lnTo>
                  <a:lnTo>
                    <a:pt x="12846" y="7405"/>
                  </a:lnTo>
                  <a:lnTo>
                    <a:pt x="12843" y="7410"/>
                  </a:lnTo>
                  <a:lnTo>
                    <a:pt x="12834" y="7416"/>
                  </a:lnTo>
                  <a:lnTo>
                    <a:pt x="12827" y="7421"/>
                  </a:lnTo>
                  <a:lnTo>
                    <a:pt x="12824" y="7427"/>
                  </a:lnTo>
                  <a:lnTo>
                    <a:pt x="12824" y="7432"/>
                  </a:lnTo>
                  <a:lnTo>
                    <a:pt x="12827" y="7437"/>
                  </a:lnTo>
                  <a:lnTo>
                    <a:pt x="12834" y="7454"/>
                  </a:lnTo>
                  <a:lnTo>
                    <a:pt x="12862" y="7486"/>
                  </a:lnTo>
                  <a:lnTo>
                    <a:pt x="12862" y="7497"/>
                  </a:lnTo>
                  <a:lnTo>
                    <a:pt x="12831" y="7497"/>
                  </a:lnTo>
                  <a:lnTo>
                    <a:pt x="12818" y="7475"/>
                  </a:lnTo>
                  <a:lnTo>
                    <a:pt x="12799" y="7475"/>
                  </a:lnTo>
                  <a:lnTo>
                    <a:pt x="12786" y="7481"/>
                  </a:lnTo>
                  <a:lnTo>
                    <a:pt x="12780" y="7486"/>
                  </a:lnTo>
                  <a:lnTo>
                    <a:pt x="12774" y="7497"/>
                  </a:lnTo>
                  <a:lnTo>
                    <a:pt x="12774" y="7508"/>
                  </a:lnTo>
                  <a:lnTo>
                    <a:pt x="12783" y="7524"/>
                  </a:lnTo>
                  <a:lnTo>
                    <a:pt x="12812" y="7541"/>
                  </a:lnTo>
                  <a:lnTo>
                    <a:pt x="12821" y="7557"/>
                  </a:lnTo>
                  <a:lnTo>
                    <a:pt x="12834" y="7611"/>
                  </a:lnTo>
                  <a:lnTo>
                    <a:pt x="12843" y="7660"/>
                  </a:lnTo>
                  <a:lnTo>
                    <a:pt x="12843" y="7687"/>
                  </a:lnTo>
                  <a:lnTo>
                    <a:pt x="12846" y="7698"/>
                  </a:lnTo>
                  <a:lnTo>
                    <a:pt x="12846" y="7704"/>
                  </a:lnTo>
                  <a:lnTo>
                    <a:pt x="12856" y="7704"/>
                  </a:lnTo>
                  <a:lnTo>
                    <a:pt x="12862" y="7698"/>
                  </a:lnTo>
                  <a:lnTo>
                    <a:pt x="12875" y="7709"/>
                  </a:lnTo>
                  <a:lnTo>
                    <a:pt x="12881" y="7726"/>
                  </a:lnTo>
                  <a:lnTo>
                    <a:pt x="12884" y="7736"/>
                  </a:lnTo>
                  <a:lnTo>
                    <a:pt x="12890" y="7747"/>
                  </a:lnTo>
                  <a:lnTo>
                    <a:pt x="12893" y="7747"/>
                  </a:lnTo>
                  <a:lnTo>
                    <a:pt x="12900" y="7742"/>
                  </a:lnTo>
                  <a:lnTo>
                    <a:pt x="12912" y="7742"/>
                  </a:lnTo>
                  <a:lnTo>
                    <a:pt x="12931" y="7758"/>
                  </a:lnTo>
                  <a:lnTo>
                    <a:pt x="12937" y="7774"/>
                  </a:lnTo>
                  <a:lnTo>
                    <a:pt x="12941" y="7791"/>
                  </a:lnTo>
                  <a:lnTo>
                    <a:pt x="12937" y="7807"/>
                  </a:lnTo>
                  <a:lnTo>
                    <a:pt x="12931" y="7818"/>
                  </a:lnTo>
                  <a:lnTo>
                    <a:pt x="12925" y="7834"/>
                  </a:lnTo>
                  <a:lnTo>
                    <a:pt x="12919" y="7856"/>
                  </a:lnTo>
                  <a:lnTo>
                    <a:pt x="12915" y="7883"/>
                  </a:lnTo>
                  <a:lnTo>
                    <a:pt x="12919" y="7916"/>
                  </a:lnTo>
                  <a:lnTo>
                    <a:pt x="12947" y="7867"/>
                  </a:lnTo>
                  <a:lnTo>
                    <a:pt x="12919" y="7916"/>
                  </a:lnTo>
                  <a:lnTo>
                    <a:pt x="12928" y="7932"/>
                  </a:lnTo>
                  <a:lnTo>
                    <a:pt x="12931" y="7943"/>
                  </a:lnTo>
                  <a:lnTo>
                    <a:pt x="12928" y="7948"/>
                  </a:lnTo>
                  <a:lnTo>
                    <a:pt x="12931" y="7965"/>
                  </a:lnTo>
                  <a:lnTo>
                    <a:pt x="12941" y="7992"/>
                  </a:lnTo>
                  <a:lnTo>
                    <a:pt x="12944" y="7997"/>
                  </a:lnTo>
                  <a:lnTo>
                    <a:pt x="12944" y="7987"/>
                  </a:lnTo>
                  <a:lnTo>
                    <a:pt x="12947" y="7970"/>
                  </a:lnTo>
                  <a:lnTo>
                    <a:pt x="12950" y="7948"/>
                  </a:lnTo>
                  <a:lnTo>
                    <a:pt x="12950" y="7938"/>
                  </a:lnTo>
                  <a:lnTo>
                    <a:pt x="12947" y="7932"/>
                  </a:lnTo>
                  <a:lnTo>
                    <a:pt x="12944" y="7921"/>
                  </a:lnTo>
                  <a:lnTo>
                    <a:pt x="12944" y="7905"/>
                  </a:lnTo>
                  <a:lnTo>
                    <a:pt x="12947" y="7894"/>
                  </a:lnTo>
                  <a:lnTo>
                    <a:pt x="12959" y="7872"/>
                  </a:lnTo>
                  <a:lnTo>
                    <a:pt x="12972" y="7867"/>
                  </a:lnTo>
                  <a:lnTo>
                    <a:pt x="12991" y="7861"/>
                  </a:lnTo>
                  <a:lnTo>
                    <a:pt x="13003" y="7856"/>
                  </a:lnTo>
                  <a:lnTo>
                    <a:pt x="13007" y="7861"/>
                  </a:lnTo>
                  <a:lnTo>
                    <a:pt x="13010" y="7861"/>
                  </a:lnTo>
                  <a:lnTo>
                    <a:pt x="13013" y="7883"/>
                  </a:lnTo>
                  <a:lnTo>
                    <a:pt x="13016" y="7916"/>
                  </a:lnTo>
                  <a:lnTo>
                    <a:pt x="13019" y="7943"/>
                  </a:lnTo>
                  <a:lnTo>
                    <a:pt x="13022" y="7959"/>
                  </a:lnTo>
                  <a:lnTo>
                    <a:pt x="13029" y="7970"/>
                  </a:lnTo>
                  <a:lnTo>
                    <a:pt x="13038" y="7981"/>
                  </a:lnTo>
                  <a:lnTo>
                    <a:pt x="13051" y="7997"/>
                  </a:lnTo>
                  <a:lnTo>
                    <a:pt x="13060" y="8008"/>
                  </a:lnTo>
                  <a:lnTo>
                    <a:pt x="13063" y="8019"/>
                  </a:lnTo>
                  <a:lnTo>
                    <a:pt x="13066" y="8035"/>
                  </a:lnTo>
                  <a:lnTo>
                    <a:pt x="13063" y="8046"/>
                  </a:lnTo>
                  <a:lnTo>
                    <a:pt x="13057" y="8057"/>
                  </a:lnTo>
                  <a:lnTo>
                    <a:pt x="13051" y="8057"/>
                  </a:lnTo>
                  <a:lnTo>
                    <a:pt x="13047" y="8052"/>
                  </a:lnTo>
                  <a:close/>
                  <a:moveTo>
                    <a:pt x="13469" y="7524"/>
                  </a:moveTo>
                  <a:lnTo>
                    <a:pt x="13450" y="7562"/>
                  </a:lnTo>
                  <a:lnTo>
                    <a:pt x="13447" y="7579"/>
                  </a:lnTo>
                  <a:lnTo>
                    <a:pt x="13453" y="7584"/>
                  </a:lnTo>
                  <a:lnTo>
                    <a:pt x="13459" y="7601"/>
                  </a:lnTo>
                  <a:lnTo>
                    <a:pt x="13462" y="7611"/>
                  </a:lnTo>
                  <a:lnTo>
                    <a:pt x="13462" y="7617"/>
                  </a:lnTo>
                  <a:lnTo>
                    <a:pt x="13459" y="7622"/>
                  </a:lnTo>
                  <a:lnTo>
                    <a:pt x="13453" y="7628"/>
                  </a:lnTo>
                  <a:lnTo>
                    <a:pt x="13440" y="7633"/>
                  </a:lnTo>
                  <a:lnTo>
                    <a:pt x="13412" y="7633"/>
                  </a:lnTo>
                  <a:lnTo>
                    <a:pt x="13399" y="7655"/>
                  </a:lnTo>
                  <a:lnTo>
                    <a:pt x="13390" y="7660"/>
                  </a:lnTo>
                  <a:lnTo>
                    <a:pt x="13384" y="7660"/>
                  </a:lnTo>
                  <a:lnTo>
                    <a:pt x="13381" y="7655"/>
                  </a:lnTo>
                  <a:lnTo>
                    <a:pt x="13381" y="7633"/>
                  </a:lnTo>
                  <a:lnTo>
                    <a:pt x="13377" y="7622"/>
                  </a:lnTo>
                  <a:lnTo>
                    <a:pt x="13374" y="7617"/>
                  </a:lnTo>
                  <a:lnTo>
                    <a:pt x="13362" y="7606"/>
                  </a:lnTo>
                  <a:lnTo>
                    <a:pt x="13333" y="7606"/>
                  </a:lnTo>
                  <a:lnTo>
                    <a:pt x="13311" y="7622"/>
                  </a:lnTo>
                  <a:lnTo>
                    <a:pt x="13302" y="7628"/>
                  </a:lnTo>
                  <a:lnTo>
                    <a:pt x="13296" y="7633"/>
                  </a:lnTo>
                  <a:lnTo>
                    <a:pt x="13293" y="7628"/>
                  </a:lnTo>
                  <a:lnTo>
                    <a:pt x="13293" y="7617"/>
                  </a:lnTo>
                  <a:lnTo>
                    <a:pt x="13286" y="7541"/>
                  </a:lnTo>
                  <a:lnTo>
                    <a:pt x="13286" y="7497"/>
                  </a:lnTo>
                  <a:lnTo>
                    <a:pt x="13289" y="7492"/>
                  </a:lnTo>
                  <a:lnTo>
                    <a:pt x="13289" y="7475"/>
                  </a:lnTo>
                  <a:lnTo>
                    <a:pt x="13283" y="7454"/>
                  </a:lnTo>
                  <a:lnTo>
                    <a:pt x="13283" y="7437"/>
                  </a:lnTo>
                  <a:lnTo>
                    <a:pt x="13286" y="7410"/>
                  </a:lnTo>
                  <a:lnTo>
                    <a:pt x="13296" y="7378"/>
                  </a:lnTo>
                  <a:lnTo>
                    <a:pt x="13308" y="7329"/>
                  </a:lnTo>
                  <a:lnTo>
                    <a:pt x="13318" y="7301"/>
                  </a:lnTo>
                  <a:lnTo>
                    <a:pt x="13324" y="7280"/>
                  </a:lnTo>
                  <a:lnTo>
                    <a:pt x="13330" y="7269"/>
                  </a:lnTo>
                  <a:lnTo>
                    <a:pt x="13340" y="7263"/>
                  </a:lnTo>
                  <a:lnTo>
                    <a:pt x="13349" y="7269"/>
                  </a:lnTo>
                  <a:lnTo>
                    <a:pt x="13368" y="7253"/>
                  </a:lnTo>
                  <a:lnTo>
                    <a:pt x="13368" y="7242"/>
                  </a:lnTo>
                  <a:lnTo>
                    <a:pt x="13362" y="7220"/>
                  </a:lnTo>
                  <a:lnTo>
                    <a:pt x="13368" y="7214"/>
                  </a:lnTo>
                  <a:lnTo>
                    <a:pt x="13371" y="7209"/>
                  </a:lnTo>
                  <a:lnTo>
                    <a:pt x="13377" y="7214"/>
                  </a:lnTo>
                  <a:lnTo>
                    <a:pt x="13387" y="7231"/>
                  </a:lnTo>
                  <a:lnTo>
                    <a:pt x="13390" y="7242"/>
                  </a:lnTo>
                  <a:lnTo>
                    <a:pt x="13399" y="7242"/>
                  </a:lnTo>
                  <a:lnTo>
                    <a:pt x="13403" y="7231"/>
                  </a:lnTo>
                  <a:lnTo>
                    <a:pt x="13403" y="7204"/>
                  </a:lnTo>
                  <a:lnTo>
                    <a:pt x="13393" y="7193"/>
                  </a:lnTo>
                  <a:lnTo>
                    <a:pt x="13387" y="7187"/>
                  </a:lnTo>
                  <a:lnTo>
                    <a:pt x="13387" y="7182"/>
                  </a:lnTo>
                  <a:lnTo>
                    <a:pt x="13390" y="7176"/>
                  </a:lnTo>
                  <a:lnTo>
                    <a:pt x="13399" y="7166"/>
                  </a:lnTo>
                  <a:lnTo>
                    <a:pt x="13425" y="7144"/>
                  </a:lnTo>
                  <a:lnTo>
                    <a:pt x="13443" y="7138"/>
                  </a:lnTo>
                  <a:lnTo>
                    <a:pt x="13450" y="7138"/>
                  </a:lnTo>
                  <a:lnTo>
                    <a:pt x="13453" y="7144"/>
                  </a:lnTo>
                  <a:lnTo>
                    <a:pt x="13456" y="7155"/>
                  </a:lnTo>
                  <a:lnTo>
                    <a:pt x="13453" y="7166"/>
                  </a:lnTo>
                  <a:lnTo>
                    <a:pt x="13450" y="7182"/>
                  </a:lnTo>
                  <a:lnTo>
                    <a:pt x="13450" y="7187"/>
                  </a:lnTo>
                  <a:lnTo>
                    <a:pt x="13453" y="7193"/>
                  </a:lnTo>
                  <a:lnTo>
                    <a:pt x="13456" y="7193"/>
                  </a:lnTo>
                  <a:lnTo>
                    <a:pt x="13465" y="7182"/>
                  </a:lnTo>
                  <a:lnTo>
                    <a:pt x="13469" y="7176"/>
                  </a:lnTo>
                  <a:lnTo>
                    <a:pt x="13478" y="7144"/>
                  </a:lnTo>
                  <a:lnTo>
                    <a:pt x="13487" y="7128"/>
                  </a:lnTo>
                  <a:lnTo>
                    <a:pt x="13497" y="7128"/>
                  </a:lnTo>
                  <a:lnTo>
                    <a:pt x="13500" y="7133"/>
                  </a:lnTo>
                  <a:lnTo>
                    <a:pt x="13500" y="7182"/>
                  </a:lnTo>
                  <a:lnTo>
                    <a:pt x="13494" y="7193"/>
                  </a:lnTo>
                  <a:lnTo>
                    <a:pt x="13484" y="7204"/>
                  </a:lnTo>
                  <a:lnTo>
                    <a:pt x="13484" y="7209"/>
                  </a:lnTo>
                  <a:lnTo>
                    <a:pt x="13481" y="7225"/>
                  </a:lnTo>
                  <a:lnTo>
                    <a:pt x="13481" y="7236"/>
                  </a:lnTo>
                  <a:lnTo>
                    <a:pt x="13478" y="7242"/>
                  </a:lnTo>
                  <a:lnTo>
                    <a:pt x="13469" y="7242"/>
                  </a:lnTo>
                  <a:lnTo>
                    <a:pt x="13462" y="7236"/>
                  </a:lnTo>
                  <a:lnTo>
                    <a:pt x="13462" y="7242"/>
                  </a:lnTo>
                  <a:lnTo>
                    <a:pt x="13459" y="7247"/>
                  </a:lnTo>
                  <a:lnTo>
                    <a:pt x="13462" y="7269"/>
                  </a:lnTo>
                  <a:lnTo>
                    <a:pt x="13472" y="7301"/>
                  </a:lnTo>
                  <a:lnTo>
                    <a:pt x="13484" y="7334"/>
                  </a:lnTo>
                  <a:lnTo>
                    <a:pt x="13491" y="7367"/>
                  </a:lnTo>
                  <a:lnTo>
                    <a:pt x="13491" y="7383"/>
                  </a:lnTo>
                  <a:lnTo>
                    <a:pt x="13494" y="7388"/>
                  </a:lnTo>
                  <a:lnTo>
                    <a:pt x="13509" y="7388"/>
                  </a:lnTo>
                  <a:lnTo>
                    <a:pt x="13516" y="7394"/>
                  </a:lnTo>
                  <a:lnTo>
                    <a:pt x="13519" y="7399"/>
                  </a:lnTo>
                  <a:lnTo>
                    <a:pt x="13522" y="7421"/>
                  </a:lnTo>
                  <a:lnTo>
                    <a:pt x="13506" y="7448"/>
                  </a:lnTo>
                  <a:lnTo>
                    <a:pt x="13494" y="7459"/>
                  </a:lnTo>
                  <a:lnTo>
                    <a:pt x="13478" y="7475"/>
                  </a:lnTo>
                  <a:lnTo>
                    <a:pt x="13472" y="7481"/>
                  </a:lnTo>
                  <a:lnTo>
                    <a:pt x="13469" y="7486"/>
                  </a:lnTo>
                  <a:lnTo>
                    <a:pt x="13469" y="7524"/>
                  </a:lnTo>
                  <a:close/>
                  <a:moveTo>
                    <a:pt x="17869" y="7813"/>
                  </a:moveTo>
                  <a:lnTo>
                    <a:pt x="17869" y="7802"/>
                  </a:lnTo>
                  <a:lnTo>
                    <a:pt x="17878" y="7834"/>
                  </a:lnTo>
                  <a:lnTo>
                    <a:pt x="17869" y="7813"/>
                  </a:lnTo>
                  <a:close/>
                  <a:moveTo>
                    <a:pt x="13431" y="3115"/>
                  </a:moveTo>
                  <a:lnTo>
                    <a:pt x="13431" y="3110"/>
                  </a:lnTo>
                  <a:lnTo>
                    <a:pt x="13428" y="3099"/>
                  </a:lnTo>
                  <a:lnTo>
                    <a:pt x="13409" y="3083"/>
                  </a:lnTo>
                  <a:lnTo>
                    <a:pt x="13387" y="3061"/>
                  </a:lnTo>
                  <a:lnTo>
                    <a:pt x="13371" y="3045"/>
                  </a:lnTo>
                  <a:lnTo>
                    <a:pt x="13359" y="3023"/>
                  </a:lnTo>
                  <a:lnTo>
                    <a:pt x="13343" y="3001"/>
                  </a:lnTo>
                  <a:lnTo>
                    <a:pt x="13330" y="2996"/>
                  </a:lnTo>
                  <a:lnTo>
                    <a:pt x="13311" y="3012"/>
                  </a:lnTo>
                  <a:lnTo>
                    <a:pt x="13308" y="3012"/>
                  </a:lnTo>
                  <a:lnTo>
                    <a:pt x="13308" y="3017"/>
                  </a:lnTo>
                  <a:lnTo>
                    <a:pt x="13311" y="3034"/>
                  </a:lnTo>
                  <a:lnTo>
                    <a:pt x="13315" y="3045"/>
                  </a:lnTo>
                  <a:lnTo>
                    <a:pt x="13311" y="3039"/>
                  </a:lnTo>
                  <a:lnTo>
                    <a:pt x="13302" y="3039"/>
                  </a:lnTo>
                  <a:lnTo>
                    <a:pt x="13302" y="3050"/>
                  </a:lnTo>
                  <a:lnTo>
                    <a:pt x="13308" y="3072"/>
                  </a:lnTo>
                  <a:lnTo>
                    <a:pt x="13321" y="3099"/>
                  </a:lnTo>
                  <a:lnTo>
                    <a:pt x="13330" y="3110"/>
                  </a:lnTo>
                  <a:lnTo>
                    <a:pt x="13340" y="3110"/>
                  </a:lnTo>
                  <a:lnTo>
                    <a:pt x="13340" y="3104"/>
                  </a:lnTo>
                  <a:lnTo>
                    <a:pt x="13346" y="3099"/>
                  </a:lnTo>
                  <a:lnTo>
                    <a:pt x="13359" y="3104"/>
                  </a:lnTo>
                  <a:lnTo>
                    <a:pt x="13368" y="3115"/>
                  </a:lnTo>
                  <a:lnTo>
                    <a:pt x="13371" y="3121"/>
                  </a:lnTo>
                  <a:lnTo>
                    <a:pt x="13371" y="3132"/>
                  </a:lnTo>
                  <a:lnTo>
                    <a:pt x="13374" y="3137"/>
                  </a:lnTo>
                  <a:lnTo>
                    <a:pt x="13381" y="3142"/>
                  </a:lnTo>
                  <a:lnTo>
                    <a:pt x="13399" y="3142"/>
                  </a:lnTo>
                  <a:lnTo>
                    <a:pt x="13421" y="3132"/>
                  </a:lnTo>
                  <a:lnTo>
                    <a:pt x="13428" y="3126"/>
                  </a:lnTo>
                  <a:lnTo>
                    <a:pt x="13431" y="3115"/>
                  </a:lnTo>
                  <a:close/>
                  <a:moveTo>
                    <a:pt x="14091" y="2463"/>
                  </a:moveTo>
                  <a:lnTo>
                    <a:pt x="14119" y="2452"/>
                  </a:lnTo>
                  <a:lnTo>
                    <a:pt x="14125" y="2447"/>
                  </a:lnTo>
                  <a:lnTo>
                    <a:pt x="14135" y="2430"/>
                  </a:lnTo>
                  <a:lnTo>
                    <a:pt x="14135" y="2419"/>
                  </a:lnTo>
                  <a:lnTo>
                    <a:pt x="14129" y="2403"/>
                  </a:lnTo>
                  <a:lnTo>
                    <a:pt x="14116" y="2387"/>
                  </a:lnTo>
                  <a:lnTo>
                    <a:pt x="14100" y="2376"/>
                  </a:lnTo>
                  <a:lnTo>
                    <a:pt x="14081" y="2376"/>
                  </a:lnTo>
                  <a:lnTo>
                    <a:pt x="14063" y="2381"/>
                  </a:lnTo>
                  <a:lnTo>
                    <a:pt x="14044" y="2392"/>
                  </a:lnTo>
                  <a:lnTo>
                    <a:pt x="14031" y="2408"/>
                  </a:lnTo>
                  <a:lnTo>
                    <a:pt x="14025" y="2425"/>
                  </a:lnTo>
                  <a:lnTo>
                    <a:pt x="14025" y="2441"/>
                  </a:lnTo>
                  <a:lnTo>
                    <a:pt x="14031" y="2457"/>
                  </a:lnTo>
                  <a:lnTo>
                    <a:pt x="14044" y="2463"/>
                  </a:lnTo>
                  <a:lnTo>
                    <a:pt x="14063" y="2468"/>
                  </a:lnTo>
                  <a:lnTo>
                    <a:pt x="14091" y="2463"/>
                  </a:lnTo>
                  <a:close/>
                  <a:moveTo>
                    <a:pt x="12862" y="2680"/>
                  </a:moveTo>
                  <a:lnTo>
                    <a:pt x="12853" y="2729"/>
                  </a:lnTo>
                  <a:lnTo>
                    <a:pt x="12849" y="2751"/>
                  </a:lnTo>
                  <a:lnTo>
                    <a:pt x="12853" y="2767"/>
                  </a:lnTo>
                  <a:lnTo>
                    <a:pt x="12859" y="2778"/>
                  </a:lnTo>
                  <a:lnTo>
                    <a:pt x="12868" y="2784"/>
                  </a:lnTo>
                  <a:lnTo>
                    <a:pt x="12884" y="2789"/>
                  </a:lnTo>
                  <a:lnTo>
                    <a:pt x="12906" y="2794"/>
                  </a:lnTo>
                  <a:lnTo>
                    <a:pt x="12931" y="2794"/>
                  </a:lnTo>
                  <a:lnTo>
                    <a:pt x="12931" y="2800"/>
                  </a:lnTo>
                  <a:lnTo>
                    <a:pt x="12925" y="2805"/>
                  </a:lnTo>
                  <a:lnTo>
                    <a:pt x="12919" y="2816"/>
                  </a:lnTo>
                  <a:lnTo>
                    <a:pt x="12915" y="2827"/>
                  </a:lnTo>
                  <a:lnTo>
                    <a:pt x="12915" y="2838"/>
                  </a:lnTo>
                  <a:lnTo>
                    <a:pt x="12922" y="2843"/>
                  </a:lnTo>
                  <a:lnTo>
                    <a:pt x="12937" y="2865"/>
                  </a:lnTo>
                  <a:lnTo>
                    <a:pt x="12947" y="2876"/>
                  </a:lnTo>
                  <a:lnTo>
                    <a:pt x="12956" y="2881"/>
                  </a:lnTo>
                  <a:lnTo>
                    <a:pt x="12963" y="2876"/>
                  </a:lnTo>
                  <a:lnTo>
                    <a:pt x="12966" y="2876"/>
                  </a:lnTo>
                  <a:lnTo>
                    <a:pt x="12972" y="2860"/>
                  </a:lnTo>
                  <a:lnTo>
                    <a:pt x="12972" y="2805"/>
                  </a:lnTo>
                  <a:lnTo>
                    <a:pt x="12975" y="2805"/>
                  </a:lnTo>
                  <a:lnTo>
                    <a:pt x="12988" y="2827"/>
                  </a:lnTo>
                  <a:lnTo>
                    <a:pt x="12994" y="2843"/>
                  </a:lnTo>
                  <a:lnTo>
                    <a:pt x="12997" y="2860"/>
                  </a:lnTo>
                  <a:lnTo>
                    <a:pt x="13000" y="2871"/>
                  </a:lnTo>
                  <a:lnTo>
                    <a:pt x="12997" y="2881"/>
                  </a:lnTo>
                  <a:lnTo>
                    <a:pt x="12991" y="2898"/>
                  </a:lnTo>
                  <a:lnTo>
                    <a:pt x="12985" y="2909"/>
                  </a:lnTo>
                  <a:lnTo>
                    <a:pt x="12978" y="2914"/>
                  </a:lnTo>
                  <a:lnTo>
                    <a:pt x="12975" y="2920"/>
                  </a:lnTo>
                  <a:lnTo>
                    <a:pt x="12978" y="2925"/>
                  </a:lnTo>
                  <a:lnTo>
                    <a:pt x="12985" y="2925"/>
                  </a:lnTo>
                  <a:lnTo>
                    <a:pt x="13007" y="2930"/>
                  </a:lnTo>
                  <a:lnTo>
                    <a:pt x="13032" y="2936"/>
                  </a:lnTo>
                  <a:lnTo>
                    <a:pt x="13047" y="2941"/>
                  </a:lnTo>
                  <a:lnTo>
                    <a:pt x="13057" y="2947"/>
                  </a:lnTo>
                  <a:lnTo>
                    <a:pt x="13063" y="2952"/>
                  </a:lnTo>
                  <a:lnTo>
                    <a:pt x="13066" y="2958"/>
                  </a:lnTo>
                  <a:lnTo>
                    <a:pt x="13076" y="2963"/>
                  </a:lnTo>
                  <a:lnTo>
                    <a:pt x="13104" y="2968"/>
                  </a:lnTo>
                  <a:lnTo>
                    <a:pt x="13126" y="2968"/>
                  </a:lnTo>
                  <a:lnTo>
                    <a:pt x="13145" y="2974"/>
                  </a:lnTo>
                  <a:lnTo>
                    <a:pt x="13176" y="2985"/>
                  </a:lnTo>
                  <a:lnTo>
                    <a:pt x="13189" y="2985"/>
                  </a:lnTo>
                  <a:lnTo>
                    <a:pt x="13220" y="2974"/>
                  </a:lnTo>
                  <a:lnTo>
                    <a:pt x="13242" y="2952"/>
                  </a:lnTo>
                  <a:lnTo>
                    <a:pt x="13249" y="2941"/>
                  </a:lnTo>
                  <a:lnTo>
                    <a:pt x="13242" y="2930"/>
                  </a:lnTo>
                  <a:lnTo>
                    <a:pt x="13230" y="2920"/>
                  </a:lnTo>
                  <a:lnTo>
                    <a:pt x="13214" y="2903"/>
                  </a:lnTo>
                  <a:lnTo>
                    <a:pt x="13192" y="2887"/>
                  </a:lnTo>
                  <a:lnTo>
                    <a:pt x="13173" y="2865"/>
                  </a:lnTo>
                  <a:lnTo>
                    <a:pt x="13157" y="2843"/>
                  </a:lnTo>
                  <a:lnTo>
                    <a:pt x="13145" y="2816"/>
                  </a:lnTo>
                  <a:lnTo>
                    <a:pt x="13139" y="2789"/>
                  </a:lnTo>
                  <a:lnTo>
                    <a:pt x="13129" y="2767"/>
                  </a:lnTo>
                  <a:lnTo>
                    <a:pt x="13113" y="2735"/>
                  </a:lnTo>
                  <a:lnTo>
                    <a:pt x="13107" y="2718"/>
                  </a:lnTo>
                  <a:lnTo>
                    <a:pt x="13104" y="2697"/>
                  </a:lnTo>
                  <a:lnTo>
                    <a:pt x="13101" y="2664"/>
                  </a:lnTo>
                  <a:lnTo>
                    <a:pt x="13104" y="2620"/>
                  </a:lnTo>
                  <a:lnTo>
                    <a:pt x="13107" y="2599"/>
                  </a:lnTo>
                  <a:lnTo>
                    <a:pt x="13113" y="2577"/>
                  </a:lnTo>
                  <a:lnTo>
                    <a:pt x="13126" y="2544"/>
                  </a:lnTo>
                  <a:lnTo>
                    <a:pt x="13142" y="2517"/>
                  </a:lnTo>
                  <a:lnTo>
                    <a:pt x="13157" y="2495"/>
                  </a:lnTo>
                  <a:lnTo>
                    <a:pt x="13167" y="2479"/>
                  </a:lnTo>
                  <a:lnTo>
                    <a:pt x="13170" y="2463"/>
                  </a:lnTo>
                  <a:lnTo>
                    <a:pt x="13170" y="2457"/>
                  </a:lnTo>
                  <a:lnTo>
                    <a:pt x="13164" y="2447"/>
                  </a:lnTo>
                  <a:lnTo>
                    <a:pt x="13148" y="2430"/>
                  </a:lnTo>
                  <a:lnTo>
                    <a:pt x="13117" y="2408"/>
                  </a:lnTo>
                  <a:lnTo>
                    <a:pt x="13104" y="2408"/>
                  </a:lnTo>
                  <a:lnTo>
                    <a:pt x="13082" y="2414"/>
                  </a:lnTo>
                  <a:lnTo>
                    <a:pt x="13025" y="2430"/>
                  </a:lnTo>
                  <a:lnTo>
                    <a:pt x="12991" y="2436"/>
                  </a:lnTo>
                  <a:lnTo>
                    <a:pt x="12975" y="2447"/>
                  </a:lnTo>
                  <a:lnTo>
                    <a:pt x="12966" y="2452"/>
                  </a:lnTo>
                  <a:lnTo>
                    <a:pt x="12966" y="2474"/>
                  </a:lnTo>
                  <a:lnTo>
                    <a:pt x="12959" y="2490"/>
                  </a:lnTo>
                  <a:lnTo>
                    <a:pt x="12944" y="2501"/>
                  </a:lnTo>
                  <a:lnTo>
                    <a:pt x="12928" y="2517"/>
                  </a:lnTo>
                  <a:lnTo>
                    <a:pt x="12919" y="2534"/>
                  </a:lnTo>
                  <a:lnTo>
                    <a:pt x="12922" y="2544"/>
                  </a:lnTo>
                  <a:lnTo>
                    <a:pt x="12928" y="2555"/>
                  </a:lnTo>
                  <a:lnTo>
                    <a:pt x="12931" y="2572"/>
                  </a:lnTo>
                  <a:lnTo>
                    <a:pt x="12931" y="2593"/>
                  </a:lnTo>
                  <a:lnTo>
                    <a:pt x="12925" y="2620"/>
                  </a:lnTo>
                  <a:lnTo>
                    <a:pt x="12915" y="2648"/>
                  </a:lnTo>
                  <a:lnTo>
                    <a:pt x="12906" y="2653"/>
                  </a:lnTo>
                  <a:lnTo>
                    <a:pt x="12893" y="2653"/>
                  </a:lnTo>
                  <a:lnTo>
                    <a:pt x="12884" y="2648"/>
                  </a:lnTo>
                  <a:lnTo>
                    <a:pt x="12878" y="2648"/>
                  </a:lnTo>
                  <a:lnTo>
                    <a:pt x="12871" y="2659"/>
                  </a:lnTo>
                  <a:lnTo>
                    <a:pt x="12862" y="2680"/>
                  </a:lnTo>
                  <a:close/>
                  <a:moveTo>
                    <a:pt x="13607" y="1794"/>
                  </a:moveTo>
                  <a:lnTo>
                    <a:pt x="13579" y="1810"/>
                  </a:lnTo>
                  <a:lnTo>
                    <a:pt x="13563" y="1816"/>
                  </a:lnTo>
                  <a:lnTo>
                    <a:pt x="13553" y="1816"/>
                  </a:lnTo>
                  <a:lnTo>
                    <a:pt x="13547" y="1805"/>
                  </a:lnTo>
                  <a:lnTo>
                    <a:pt x="13541" y="1800"/>
                  </a:lnTo>
                  <a:lnTo>
                    <a:pt x="13531" y="1794"/>
                  </a:lnTo>
                  <a:lnTo>
                    <a:pt x="13519" y="1789"/>
                  </a:lnTo>
                  <a:lnTo>
                    <a:pt x="13494" y="1789"/>
                  </a:lnTo>
                  <a:lnTo>
                    <a:pt x="13469" y="1794"/>
                  </a:lnTo>
                  <a:lnTo>
                    <a:pt x="13459" y="1805"/>
                  </a:lnTo>
                  <a:lnTo>
                    <a:pt x="13453" y="1810"/>
                  </a:lnTo>
                  <a:lnTo>
                    <a:pt x="13453" y="1821"/>
                  </a:lnTo>
                  <a:lnTo>
                    <a:pt x="13456" y="1832"/>
                  </a:lnTo>
                  <a:lnTo>
                    <a:pt x="13456" y="1838"/>
                  </a:lnTo>
                  <a:lnTo>
                    <a:pt x="13421" y="1838"/>
                  </a:lnTo>
                  <a:lnTo>
                    <a:pt x="13371" y="1859"/>
                  </a:lnTo>
                  <a:lnTo>
                    <a:pt x="13343" y="1876"/>
                  </a:lnTo>
                  <a:lnTo>
                    <a:pt x="13315" y="1897"/>
                  </a:lnTo>
                  <a:lnTo>
                    <a:pt x="13289" y="1925"/>
                  </a:lnTo>
                  <a:lnTo>
                    <a:pt x="13267" y="1952"/>
                  </a:lnTo>
                  <a:lnTo>
                    <a:pt x="13242" y="1995"/>
                  </a:lnTo>
                  <a:lnTo>
                    <a:pt x="13233" y="2006"/>
                  </a:lnTo>
                  <a:lnTo>
                    <a:pt x="13230" y="2006"/>
                  </a:lnTo>
                  <a:lnTo>
                    <a:pt x="13223" y="2001"/>
                  </a:lnTo>
                  <a:lnTo>
                    <a:pt x="13220" y="1995"/>
                  </a:lnTo>
                  <a:lnTo>
                    <a:pt x="13214" y="1995"/>
                  </a:lnTo>
                  <a:lnTo>
                    <a:pt x="13205" y="2001"/>
                  </a:lnTo>
                  <a:lnTo>
                    <a:pt x="13192" y="2012"/>
                  </a:lnTo>
                  <a:lnTo>
                    <a:pt x="13183" y="2028"/>
                  </a:lnTo>
                  <a:lnTo>
                    <a:pt x="13173" y="2033"/>
                  </a:lnTo>
                  <a:lnTo>
                    <a:pt x="13170" y="2033"/>
                  </a:lnTo>
                  <a:lnTo>
                    <a:pt x="13161" y="2017"/>
                  </a:lnTo>
                  <a:lnTo>
                    <a:pt x="13154" y="2017"/>
                  </a:lnTo>
                  <a:lnTo>
                    <a:pt x="13142" y="2022"/>
                  </a:lnTo>
                  <a:lnTo>
                    <a:pt x="13135" y="2039"/>
                  </a:lnTo>
                  <a:lnTo>
                    <a:pt x="13132" y="2050"/>
                  </a:lnTo>
                  <a:lnTo>
                    <a:pt x="13139" y="2055"/>
                  </a:lnTo>
                  <a:lnTo>
                    <a:pt x="13142" y="2066"/>
                  </a:lnTo>
                  <a:lnTo>
                    <a:pt x="13154" y="2077"/>
                  </a:lnTo>
                  <a:lnTo>
                    <a:pt x="13145" y="2093"/>
                  </a:lnTo>
                  <a:lnTo>
                    <a:pt x="13139" y="2099"/>
                  </a:lnTo>
                  <a:lnTo>
                    <a:pt x="13135" y="2104"/>
                  </a:lnTo>
                  <a:lnTo>
                    <a:pt x="13139" y="2115"/>
                  </a:lnTo>
                  <a:lnTo>
                    <a:pt x="13145" y="2120"/>
                  </a:lnTo>
                  <a:lnTo>
                    <a:pt x="13151" y="2131"/>
                  </a:lnTo>
                  <a:lnTo>
                    <a:pt x="13145" y="2137"/>
                  </a:lnTo>
                  <a:lnTo>
                    <a:pt x="13132" y="2137"/>
                  </a:lnTo>
                  <a:lnTo>
                    <a:pt x="13120" y="2142"/>
                  </a:lnTo>
                  <a:lnTo>
                    <a:pt x="13110" y="2153"/>
                  </a:lnTo>
                  <a:lnTo>
                    <a:pt x="13104" y="2169"/>
                  </a:lnTo>
                  <a:lnTo>
                    <a:pt x="13091" y="2213"/>
                  </a:lnTo>
                  <a:lnTo>
                    <a:pt x="13082" y="2234"/>
                  </a:lnTo>
                  <a:lnTo>
                    <a:pt x="13069" y="2256"/>
                  </a:lnTo>
                  <a:lnTo>
                    <a:pt x="13047" y="2273"/>
                  </a:lnTo>
                  <a:lnTo>
                    <a:pt x="13013" y="2305"/>
                  </a:lnTo>
                  <a:lnTo>
                    <a:pt x="13000" y="2321"/>
                  </a:lnTo>
                  <a:lnTo>
                    <a:pt x="12994" y="2332"/>
                  </a:lnTo>
                  <a:lnTo>
                    <a:pt x="12994" y="2343"/>
                  </a:lnTo>
                  <a:lnTo>
                    <a:pt x="12997" y="2349"/>
                  </a:lnTo>
                  <a:lnTo>
                    <a:pt x="13010" y="2354"/>
                  </a:lnTo>
                  <a:lnTo>
                    <a:pt x="13038" y="2354"/>
                  </a:lnTo>
                  <a:lnTo>
                    <a:pt x="13041" y="2365"/>
                  </a:lnTo>
                  <a:lnTo>
                    <a:pt x="13038" y="2370"/>
                  </a:lnTo>
                  <a:lnTo>
                    <a:pt x="13035" y="2381"/>
                  </a:lnTo>
                  <a:lnTo>
                    <a:pt x="13029" y="2392"/>
                  </a:lnTo>
                  <a:lnTo>
                    <a:pt x="13029" y="2398"/>
                  </a:lnTo>
                  <a:lnTo>
                    <a:pt x="13051" y="2398"/>
                  </a:lnTo>
                  <a:lnTo>
                    <a:pt x="13085" y="2381"/>
                  </a:lnTo>
                  <a:lnTo>
                    <a:pt x="13110" y="2381"/>
                  </a:lnTo>
                  <a:lnTo>
                    <a:pt x="13120" y="2387"/>
                  </a:lnTo>
                  <a:lnTo>
                    <a:pt x="13132" y="2392"/>
                  </a:lnTo>
                  <a:lnTo>
                    <a:pt x="13161" y="2425"/>
                  </a:lnTo>
                  <a:lnTo>
                    <a:pt x="13176" y="2430"/>
                  </a:lnTo>
                  <a:lnTo>
                    <a:pt x="13195" y="2430"/>
                  </a:lnTo>
                  <a:lnTo>
                    <a:pt x="13205" y="2425"/>
                  </a:lnTo>
                  <a:lnTo>
                    <a:pt x="13217" y="2403"/>
                  </a:lnTo>
                  <a:lnTo>
                    <a:pt x="13220" y="2387"/>
                  </a:lnTo>
                  <a:lnTo>
                    <a:pt x="13223" y="2376"/>
                  </a:lnTo>
                  <a:lnTo>
                    <a:pt x="13230" y="2365"/>
                  </a:lnTo>
                  <a:lnTo>
                    <a:pt x="13242" y="2360"/>
                  </a:lnTo>
                  <a:lnTo>
                    <a:pt x="13249" y="2360"/>
                  </a:lnTo>
                  <a:lnTo>
                    <a:pt x="13264" y="2332"/>
                  </a:lnTo>
                  <a:lnTo>
                    <a:pt x="13267" y="2311"/>
                  </a:lnTo>
                  <a:lnTo>
                    <a:pt x="13274" y="2283"/>
                  </a:lnTo>
                  <a:lnTo>
                    <a:pt x="13280" y="2267"/>
                  </a:lnTo>
                  <a:lnTo>
                    <a:pt x="13289" y="2256"/>
                  </a:lnTo>
                  <a:lnTo>
                    <a:pt x="13296" y="2251"/>
                  </a:lnTo>
                  <a:lnTo>
                    <a:pt x="13311" y="2240"/>
                  </a:lnTo>
                  <a:lnTo>
                    <a:pt x="13318" y="2218"/>
                  </a:lnTo>
                  <a:lnTo>
                    <a:pt x="13321" y="2186"/>
                  </a:lnTo>
                  <a:lnTo>
                    <a:pt x="13333" y="2175"/>
                  </a:lnTo>
                  <a:lnTo>
                    <a:pt x="13355" y="2158"/>
                  </a:lnTo>
                  <a:lnTo>
                    <a:pt x="13399" y="2131"/>
                  </a:lnTo>
                  <a:lnTo>
                    <a:pt x="13421" y="2115"/>
                  </a:lnTo>
                  <a:lnTo>
                    <a:pt x="13437" y="2088"/>
                  </a:lnTo>
                  <a:lnTo>
                    <a:pt x="13440" y="2077"/>
                  </a:lnTo>
                  <a:lnTo>
                    <a:pt x="13447" y="2061"/>
                  </a:lnTo>
                  <a:lnTo>
                    <a:pt x="13459" y="2044"/>
                  </a:lnTo>
                  <a:lnTo>
                    <a:pt x="13481" y="2022"/>
                  </a:lnTo>
                  <a:lnTo>
                    <a:pt x="13516" y="1995"/>
                  </a:lnTo>
                  <a:lnTo>
                    <a:pt x="13566" y="1963"/>
                  </a:lnTo>
                  <a:lnTo>
                    <a:pt x="13619" y="1935"/>
                  </a:lnTo>
                  <a:lnTo>
                    <a:pt x="13739" y="1881"/>
                  </a:lnTo>
                  <a:lnTo>
                    <a:pt x="13852" y="1832"/>
                  </a:lnTo>
                  <a:lnTo>
                    <a:pt x="13899" y="1805"/>
                  </a:lnTo>
                  <a:lnTo>
                    <a:pt x="13940" y="1778"/>
                  </a:lnTo>
                  <a:lnTo>
                    <a:pt x="13965" y="1745"/>
                  </a:lnTo>
                  <a:lnTo>
                    <a:pt x="13971" y="1734"/>
                  </a:lnTo>
                  <a:lnTo>
                    <a:pt x="13975" y="1718"/>
                  </a:lnTo>
                  <a:lnTo>
                    <a:pt x="13971" y="1707"/>
                  </a:lnTo>
                  <a:lnTo>
                    <a:pt x="13968" y="1691"/>
                  </a:lnTo>
                  <a:lnTo>
                    <a:pt x="13962" y="1680"/>
                  </a:lnTo>
                  <a:lnTo>
                    <a:pt x="13953" y="1669"/>
                  </a:lnTo>
                  <a:lnTo>
                    <a:pt x="13927" y="1653"/>
                  </a:lnTo>
                  <a:lnTo>
                    <a:pt x="13896" y="1647"/>
                  </a:lnTo>
                  <a:lnTo>
                    <a:pt x="13861" y="1647"/>
                  </a:lnTo>
                  <a:lnTo>
                    <a:pt x="13827" y="1658"/>
                  </a:lnTo>
                  <a:lnTo>
                    <a:pt x="13780" y="1691"/>
                  </a:lnTo>
                  <a:lnTo>
                    <a:pt x="13770" y="1696"/>
                  </a:lnTo>
                  <a:lnTo>
                    <a:pt x="13761" y="1713"/>
                  </a:lnTo>
                  <a:lnTo>
                    <a:pt x="13758" y="1723"/>
                  </a:lnTo>
                  <a:lnTo>
                    <a:pt x="13745" y="1734"/>
                  </a:lnTo>
                  <a:lnTo>
                    <a:pt x="13723" y="1745"/>
                  </a:lnTo>
                  <a:lnTo>
                    <a:pt x="13685" y="1767"/>
                  </a:lnTo>
                  <a:lnTo>
                    <a:pt x="13670" y="1767"/>
                  </a:lnTo>
                  <a:lnTo>
                    <a:pt x="13651" y="1772"/>
                  </a:lnTo>
                  <a:lnTo>
                    <a:pt x="13607" y="1794"/>
                  </a:lnTo>
                  <a:close/>
                  <a:moveTo>
                    <a:pt x="12469" y="859"/>
                  </a:moveTo>
                  <a:lnTo>
                    <a:pt x="12482" y="864"/>
                  </a:lnTo>
                  <a:lnTo>
                    <a:pt x="12494" y="854"/>
                  </a:lnTo>
                  <a:lnTo>
                    <a:pt x="12500" y="854"/>
                  </a:lnTo>
                  <a:lnTo>
                    <a:pt x="12507" y="859"/>
                  </a:lnTo>
                  <a:lnTo>
                    <a:pt x="12516" y="870"/>
                  </a:lnTo>
                  <a:lnTo>
                    <a:pt x="12522" y="875"/>
                  </a:lnTo>
                  <a:lnTo>
                    <a:pt x="12541" y="875"/>
                  </a:lnTo>
                  <a:lnTo>
                    <a:pt x="12557" y="864"/>
                  </a:lnTo>
                  <a:lnTo>
                    <a:pt x="12607" y="821"/>
                  </a:lnTo>
                  <a:lnTo>
                    <a:pt x="12617" y="816"/>
                  </a:lnTo>
                  <a:lnTo>
                    <a:pt x="12629" y="821"/>
                  </a:lnTo>
                  <a:lnTo>
                    <a:pt x="12645" y="826"/>
                  </a:lnTo>
                  <a:lnTo>
                    <a:pt x="12661" y="837"/>
                  </a:lnTo>
                  <a:lnTo>
                    <a:pt x="12683" y="837"/>
                  </a:lnTo>
                  <a:lnTo>
                    <a:pt x="12686" y="832"/>
                  </a:lnTo>
                  <a:lnTo>
                    <a:pt x="12683" y="821"/>
                  </a:lnTo>
                  <a:lnTo>
                    <a:pt x="12673" y="810"/>
                  </a:lnTo>
                  <a:lnTo>
                    <a:pt x="12658" y="799"/>
                  </a:lnTo>
                  <a:lnTo>
                    <a:pt x="12632" y="788"/>
                  </a:lnTo>
                  <a:lnTo>
                    <a:pt x="12595" y="777"/>
                  </a:lnTo>
                  <a:lnTo>
                    <a:pt x="12588" y="777"/>
                  </a:lnTo>
                  <a:lnTo>
                    <a:pt x="12576" y="799"/>
                  </a:lnTo>
                  <a:lnTo>
                    <a:pt x="12548" y="816"/>
                  </a:lnTo>
                  <a:lnTo>
                    <a:pt x="12500" y="826"/>
                  </a:lnTo>
                  <a:lnTo>
                    <a:pt x="12463" y="837"/>
                  </a:lnTo>
                  <a:lnTo>
                    <a:pt x="12453" y="843"/>
                  </a:lnTo>
                  <a:lnTo>
                    <a:pt x="12447" y="848"/>
                  </a:lnTo>
                  <a:lnTo>
                    <a:pt x="12453" y="854"/>
                  </a:lnTo>
                  <a:lnTo>
                    <a:pt x="12469" y="859"/>
                  </a:lnTo>
                  <a:close/>
                  <a:moveTo>
                    <a:pt x="12714" y="816"/>
                  </a:moveTo>
                  <a:lnTo>
                    <a:pt x="12727" y="832"/>
                  </a:lnTo>
                  <a:lnTo>
                    <a:pt x="12730" y="837"/>
                  </a:lnTo>
                  <a:lnTo>
                    <a:pt x="12724" y="848"/>
                  </a:lnTo>
                  <a:lnTo>
                    <a:pt x="12714" y="854"/>
                  </a:lnTo>
                  <a:lnTo>
                    <a:pt x="12680" y="859"/>
                  </a:lnTo>
                  <a:lnTo>
                    <a:pt x="12639" y="859"/>
                  </a:lnTo>
                  <a:lnTo>
                    <a:pt x="12610" y="864"/>
                  </a:lnTo>
                  <a:lnTo>
                    <a:pt x="12604" y="864"/>
                  </a:lnTo>
                  <a:lnTo>
                    <a:pt x="12604" y="870"/>
                  </a:lnTo>
                  <a:lnTo>
                    <a:pt x="12607" y="875"/>
                  </a:lnTo>
                  <a:lnTo>
                    <a:pt x="12617" y="886"/>
                  </a:lnTo>
                  <a:lnTo>
                    <a:pt x="12629" y="902"/>
                  </a:lnTo>
                  <a:lnTo>
                    <a:pt x="12626" y="902"/>
                  </a:lnTo>
                  <a:lnTo>
                    <a:pt x="12623" y="908"/>
                  </a:lnTo>
                  <a:lnTo>
                    <a:pt x="12592" y="902"/>
                  </a:lnTo>
                  <a:lnTo>
                    <a:pt x="12573" y="897"/>
                  </a:lnTo>
                  <a:lnTo>
                    <a:pt x="12554" y="902"/>
                  </a:lnTo>
                  <a:lnTo>
                    <a:pt x="12551" y="902"/>
                  </a:lnTo>
                  <a:lnTo>
                    <a:pt x="12551" y="908"/>
                  </a:lnTo>
                  <a:lnTo>
                    <a:pt x="12554" y="919"/>
                  </a:lnTo>
                  <a:lnTo>
                    <a:pt x="12570" y="935"/>
                  </a:lnTo>
                  <a:lnTo>
                    <a:pt x="12582" y="941"/>
                  </a:lnTo>
                  <a:lnTo>
                    <a:pt x="12588" y="941"/>
                  </a:lnTo>
                  <a:lnTo>
                    <a:pt x="12626" y="919"/>
                  </a:lnTo>
                  <a:lnTo>
                    <a:pt x="12629" y="924"/>
                  </a:lnTo>
                  <a:lnTo>
                    <a:pt x="12626" y="941"/>
                  </a:lnTo>
                  <a:lnTo>
                    <a:pt x="12626" y="957"/>
                  </a:lnTo>
                  <a:lnTo>
                    <a:pt x="12632" y="957"/>
                  </a:lnTo>
                  <a:lnTo>
                    <a:pt x="12648" y="951"/>
                  </a:lnTo>
                  <a:lnTo>
                    <a:pt x="12664" y="941"/>
                  </a:lnTo>
                  <a:lnTo>
                    <a:pt x="12673" y="941"/>
                  </a:lnTo>
                  <a:lnTo>
                    <a:pt x="12689" y="946"/>
                  </a:lnTo>
                  <a:lnTo>
                    <a:pt x="12695" y="951"/>
                  </a:lnTo>
                  <a:lnTo>
                    <a:pt x="12708" y="941"/>
                  </a:lnTo>
                  <a:lnTo>
                    <a:pt x="12711" y="935"/>
                  </a:lnTo>
                  <a:lnTo>
                    <a:pt x="12711" y="930"/>
                  </a:lnTo>
                  <a:lnTo>
                    <a:pt x="12698" y="924"/>
                  </a:lnTo>
                  <a:lnTo>
                    <a:pt x="12686" y="913"/>
                  </a:lnTo>
                  <a:lnTo>
                    <a:pt x="12689" y="902"/>
                  </a:lnTo>
                  <a:lnTo>
                    <a:pt x="12720" y="892"/>
                  </a:lnTo>
                  <a:lnTo>
                    <a:pt x="12736" y="892"/>
                  </a:lnTo>
                  <a:lnTo>
                    <a:pt x="12742" y="886"/>
                  </a:lnTo>
                  <a:lnTo>
                    <a:pt x="12752" y="875"/>
                  </a:lnTo>
                  <a:lnTo>
                    <a:pt x="12758" y="870"/>
                  </a:lnTo>
                  <a:lnTo>
                    <a:pt x="12768" y="864"/>
                  </a:lnTo>
                  <a:lnTo>
                    <a:pt x="12783" y="864"/>
                  </a:lnTo>
                  <a:lnTo>
                    <a:pt x="12808" y="859"/>
                  </a:lnTo>
                  <a:lnTo>
                    <a:pt x="12846" y="854"/>
                  </a:lnTo>
                  <a:lnTo>
                    <a:pt x="12875" y="837"/>
                  </a:lnTo>
                  <a:lnTo>
                    <a:pt x="12878" y="826"/>
                  </a:lnTo>
                  <a:lnTo>
                    <a:pt x="12875" y="816"/>
                  </a:lnTo>
                  <a:lnTo>
                    <a:pt x="12868" y="810"/>
                  </a:lnTo>
                  <a:lnTo>
                    <a:pt x="12856" y="805"/>
                  </a:lnTo>
                  <a:lnTo>
                    <a:pt x="12821" y="805"/>
                  </a:lnTo>
                  <a:lnTo>
                    <a:pt x="12802" y="810"/>
                  </a:lnTo>
                  <a:lnTo>
                    <a:pt x="12802" y="805"/>
                  </a:lnTo>
                  <a:lnTo>
                    <a:pt x="12808" y="794"/>
                  </a:lnTo>
                  <a:lnTo>
                    <a:pt x="12808" y="788"/>
                  </a:lnTo>
                  <a:lnTo>
                    <a:pt x="12805" y="783"/>
                  </a:lnTo>
                  <a:lnTo>
                    <a:pt x="12790" y="783"/>
                  </a:lnTo>
                  <a:lnTo>
                    <a:pt x="12755" y="777"/>
                  </a:lnTo>
                  <a:lnTo>
                    <a:pt x="12727" y="788"/>
                  </a:lnTo>
                  <a:lnTo>
                    <a:pt x="12717" y="794"/>
                  </a:lnTo>
                  <a:lnTo>
                    <a:pt x="12711" y="799"/>
                  </a:lnTo>
                  <a:lnTo>
                    <a:pt x="12708" y="810"/>
                  </a:lnTo>
                  <a:lnTo>
                    <a:pt x="12714" y="816"/>
                  </a:lnTo>
                  <a:close/>
                  <a:moveTo>
                    <a:pt x="12997" y="908"/>
                  </a:moveTo>
                  <a:lnTo>
                    <a:pt x="12981" y="886"/>
                  </a:lnTo>
                  <a:lnTo>
                    <a:pt x="12975" y="881"/>
                  </a:lnTo>
                  <a:lnTo>
                    <a:pt x="12969" y="881"/>
                  </a:lnTo>
                  <a:lnTo>
                    <a:pt x="12950" y="886"/>
                  </a:lnTo>
                  <a:lnTo>
                    <a:pt x="12912" y="919"/>
                  </a:lnTo>
                  <a:lnTo>
                    <a:pt x="12912" y="924"/>
                  </a:lnTo>
                  <a:lnTo>
                    <a:pt x="12919" y="930"/>
                  </a:lnTo>
                  <a:lnTo>
                    <a:pt x="12934" y="941"/>
                  </a:lnTo>
                  <a:lnTo>
                    <a:pt x="12956" y="941"/>
                  </a:lnTo>
                  <a:lnTo>
                    <a:pt x="12978" y="946"/>
                  </a:lnTo>
                  <a:lnTo>
                    <a:pt x="12997" y="941"/>
                  </a:lnTo>
                  <a:lnTo>
                    <a:pt x="13003" y="930"/>
                  </a:lnTo>
                  <a:lnTo>
                    <a:pt x="13003" y="919"/>
                  </a:lnTo>
                  <a:lnTo>
                    <a:pt x="12997" y="908"/>
                  </a:lnTo>
                  <a:close/>
                  <a:moveTo>
                    <a:pt x="12824" y="729"/>
                  </a:moveTo>
                  <a:lnTo>
                    <a:pt x="12831" y="723"/>
                  </a:lnTo>
                  <a:lnTo>
                    <a:pt x="12834" y="718"/>
                  </a:lnTo>
                  <a:lnTo>
                    <a:pt x="12831" y="707"/>
                  </a:lnTo>
                  <a:lnTo>
                    <a:pt x="12827" y="707"/>
                  </a:lnTo>
                  <a:lnTo>
                    <a:pt x="12818" y="701"/>
                  </a:lnTo>
                  <a:lnTo>
                    <a:pt x="12812" y="707"/>
                  </a:lnTo>
                  <a:lnTo>
                    <a:pt x="12802" y="712"/>
                  </a:lnTo>
                  <a:lnTo>
                    <a:pt x="12793" y="723"/>
                  </a:lnTo>
                  <a:lnTo>
                    <a:pt x="12783" y="739"/>
                  </a:lnTo>
                  <a:lnTo>
                    <a:pt x="12780" y="750"/>
                  </a:lnTo>
                  <a:lnTo>
                    <a:pt x="12786" y="756"/>
                  </a:lnTo>
                  <a:lnTo>
                    <a:pt x="12802" y="745"/>
                  </a:lnTo>
                  <a:lnTo>
                    <a:pt x="12824" y="729"/>
                  </a:lnTo>
                  <a:close/>
                  <a:moveTo>
                    <a:pt x="13648" y="810"/>
                  </a:moveTo>
                  <a:lnTo>
                    <a:pt x="13689" y="799"/>
                  </a:lnTo>
                  <a:lnTo>
                    <a:pt x="13720" y="794"/>
                  </a:lnTo>
                  <a:lnTo>
                    <a:pt x="13733" y="788"/>
                  </a:lnTo>
                  <a:lnTo>
                    <a:pt x="13739" y="783"/>
                  </a:lnTo>
                  <a:lnTo>
                    <a:pt x="13745" y="767"/>
                  </a:lnTo>
                  <a:lnTo>
                    <a:pt x="13745" y="750"/>
                  </a:lnTo>
                  <a:lnTo>
                    <a:pt x="13742" y="734"/>
                  </a:lnTo>
                  <a:lnTo>
                    <a:pt x="13736" y="718"/>
                  </a:lnTo>
                  <a:lnTo>
                    <a:pt x="13726" y="712"/>
                  </a:lnTo>
                  <a:lnTo>
                    <a:pt x="13714" y="701"/>
                  </a:lnTo>
                  <a:lnTo>
                    <a:pt x="13698" y="701"/>
                  </a:lnTo>
                  <a:lnTo>
                    <a:pt x="13673" y="712"/>
                  </a:lnTo>
                  <a:lnTo>
                    <a:pt x="13654" y="734"/>
                  </a:lnTo>
                  <a:lnTo>
                    <a:pt x="13648" y="739"/>
                  </a:lnTo>
                  <a:lnTo>
                    <a:pt x="13629" y="739"/>
                  </a:lnTo>
                  <a:lnTo>
                    <a:pt x="13591" y="756"/>
                  </a:lnTo>
                  <a:lnTo>
                    <a:pt x="13563" y="788"/>
                  </a:lnTo>
                  <a:lnTo>
                    <a:pt x="13560" y="799"/>
                  </a:lnTo>
                  <a:lnTo>
                    <a:pt x="13563" y="810"/>
                  </a:lnTo>
                  <a:lnTo>
                    <a:pt x="13572" y="816"/>
                  </a:lnTo>
                  <a:lnTo>
                    <a:pt x="13588" y="821"/>
                  </a:lnTo>
                  <a:lnTo>
                    <a:pt x="13604" y="821"/>
                  </a:lnTo>
                  <a:lnTo>
                    <a:pt x="13648" y="810"/>
                  </a:lnTo>
                  <a:close/>
                  <a:moveTo>
                    <a:pt x="13641" y="603"/>
                  </a:moveTo>
                  <a:lnTo>
                    <a:pt x="13641" y="593"/>
                  </a:lnTo>
                  <a:lnTo>
                    <a:pt x="13635" y="582"/>
                  </a:lnTo>
                  <a:lnTo>
                    <a:pt x="13626" y="576"/>
                  </a:lnTo>
                  <a:lnTo>
                    <a:pt x="13572" y="576"/>
                  </a:lnTo>
                  <a:lnTo>
                    <a:pt x="13541" y="587"/>
                  </a:lnTo>
                  <a:lnTo>
                    <a:pt x="13538" y="593"/>
                  </a:lnTo>
                  <a:lnTo>
                    <a:pt x="13541" y="598"/>
                  </a:lnTo>
                  <a:lnTo>
                    <a:pt x="13547" y="603"/>
                  </a:lnTo>
                  <a:lnTo>
                    <a:pt x="13575" y="614"/>
                  </a:lnTo>
                  <a:lnTo>
                    <a:pt x="13613" y="614"/>
                  </a:lnTo>
                  <a:lnTo>
                    <a:pt x="13629" y="609"/>
                  </a:lnTo>
                  <a:lnTo>
                    <a:pt x="13641" y="603"/>
                  </a:lnTo>
                  <a:close/>
                  <a:moveTo>
                    <a:pt x="13362" y="565"/>
                  </a:moveTo>
                  <a:lnTo>
                    <a:pt x="13362" y="560"/>
                  </a:lnTo>
                  <a:lnTo>
                    <a:pt x="13359" y="560"/>
                  </a:lnTo>
                  <a:lnTo>
                    <a:pt x="13352" y="549"/>
                  </a:lnTo>
                  <a:lnTo>
                    <a:pt x="13321" y="544"/>
                  </a:lnTo>
                  <a:lnTo>
                    <a:pt x="13302" y="544"/>
                  </a:lnTo>
                  <a:lnTo>
                    <a:pt x="13286" y="549"/>
                  </a:lnTo>
                  <a:lnTo>
                    <a:pt x="13274" y="555"/>
                  </a:lnTo>
                  <a:lnTo>
                    <a:pt x="13267" y="565"/>
                  </a:lnTo>
                  <a:lnTo>
                    <a:pt x="13267" y="582"/>
                  </a:lnTo>
                  <a:lnTo>
                    <a:pt x="13277" y="587"/>
                  </a:lnTo>
                  <a:lnTo>
                    <a:pt x="13289" y="593"/>
                  </a:lnTo>
                  <a:lnTo>
                    <a:pt x="13308" y="593"/>
                  </a:lnTo>
                  <a:lnTo>
                    <a:pt x="13343" y="582"/>
                  </a:lnTo>
                  <a:lnTo>
                    <a:pt x="13355" y="576"/>
                  </a:lnTo>
                  <a:lnTo>
                    <a:pt x="13362" y="565"/>
                  </a:lnTo>
                  <a:close/>
                  <a:moveTo>
                    <a:pt x="13462" y="772"/>
                  </a:moveTo>
                  <a:lnTo>
                    <a:pt x="13478" y="767"/>
                  </a:lnTo>
                  <a:lnTo>
                    <a:pt x="13494" y="756"/>
                  </a:lnTo>
                  <a:lnTo>
                    <a:pt x="13503" y="745"/>
                  </a:lnTo>
                  <a:lnTo>
                    <a:pt x="13513" y="729"/>
                  </a:lnTo>
                  <a:lnTo>
                    <a:pt x="13513" y="723"/>
                  </a:lnTo>
                  <a:lnTo>
                    <a:pt x="13503" y="718"/>
                  </a:lnTo>
                  <a:lnTo>
                    <a:pt x="13484" y="718"/>
                  </a:lnTo>
                  <a:lnTo>
                    <a:pt x="13450" y="729"/>
                  </a:lnTo>
                  <a:lnTo>
                    <a:pt x="13428" y="739"/>
                  </a:lnTo>
                  <a:lnTo>
                    <a:pt x="13412" y="750"/>
                  </a:lnTo>
                  <a:lnTo>
                    <a:pt x="13409" y="756"/>
                  </a:lnTo>
                  <a:lnTo>
                    <a:pt x="13412" y="761"/>
                  </a:lnTo>
                  <a:lnTo>
                    <a:pt x="13434" y="772"/>
                  </a:lnTo>
                  <a:lnTo>
                    <a:pt x="13462" y="772"/>
                  </a:lnTo>
                  <a:close/>
                  <a:moveTo>
                    <a:pt x="13453" y="875"/>
                  </a:moveTo>
                  <a:lnTo>
                    <a:pt x="13469" y="881"/>
                  </a:lnTo>
                  <a:lnTo>
                    <a:pt x="13481" y="881"/>
                  </a:lnTo>
                  <a:lnTo>
                    <a:pt x="13494" y="870"/>
                  </a:lnTo>
                  <a:lnTo>
                    <a:pt x="13506" y="854"/>
                  </a:lnTo>
                  <a:lnTo>
                    <a:pt x="13516" y="848"/>
                  </a:lnTo>
                  <a:lnTo>
                    <a:pt x="13525" y="848"/>
                  </a:lnTo>
                  <a:lnTo>
                    <a:pt x="13538" y="843"/>
                  </a:lnTo>
                  <a:lnTo>
                    <a:pt x="13544" y="832"/>
                  </a:lnTo>
                  <a:lnTo>
                    <a:pt x="13544" y="794"/>
                  </a:lnTo>
                  <a:lnTo>
                    <a:pt x="13535" y="783"/>
                  </a:lnTo>
                  <a:lnTo>
                    <a:pt x="13522" y="772"/>
                  </a:lnTo>
                  <a:lnTo>
                    <a:pt x="13503" y="772"/>
                  </a:lnTo>
                  <a:lnTo>
                    <a:pt x="13478" y="783"/>
                  </a:lnTo>
                  <a:lnTo>
                    <a:pt x="13450" y="794"/>
                  </a:lnTo>
                  <a:lnTo>
                    <a:pt x="13428" y="799"/>
                  </a:lnTo>
                  <a:lnTo>
                    <a:pt x="13409" y="794"/>
                  </a:lnTo>
                  <a:lnTo>
                    <a:pt x="13393" y="788"/>
                  </a:lnTo>
                  <a:lnTo>
                    <a:pt x="13381" y="783"/>
                  </a:lnTo>
                  <a:lnTo>
                    <a:pt x="13371" y="788"/>
                  </a:lnTo>
                  <a:lnTo>
                    <a:pt x="13362" y="799"/>
                  </a:lnTo>
                  <a:lnTo>
                    <a:pt x="13352" y="826"/>
                  </a:lnTo>
                  <a:lnTo>
                    <a:pt x="13349" y="854"/>
                  </a:lnTo>
                  <a:lnTo>
                    <a:pt x="13349" y="864"/>
                  </a:lnTo>
                  <a:lnTo>
                    <a:pt x="13352" y="870"/>
                  </a:lnTo>
                  <a:lnTo>
                    <a:pt x="13362" y="881"/>
                  </a:lnTo>
                  <a:lnTo>
                    <a:pt x="13377" y="881"/>
                  </a:lnTo>
                  <a:lnTo>
                    <a:pt x="13412" y="870"/>
                  </a:lnTo>
                  <a:lnTo>
                    <a:pt x="13434" y="870"/>
                  </a:lnTo>
                  <a:lnTo>
                    <a:pt x="13453" y="875"/>
                  </a:lnTo>
                  <a:close/>
                  <a:moveTo>
                    <a:pt x="12755" y="924"/>
                  </a:moveTo>
                  <a:lnTo>
                    <a:pt x="12746" y="930"/>
                  </a:lnTo>
                  <a:lnTo>
                    <a:pt x="12742" y="941"/>
                  </a:lnTo>
                  <a:lnTo>
                    <a:pt x="12742" y="957"/>
                  </a:lnTo>
                  <a:lnTo>
                    <a:pt x="12755" y="968"/>
                  </a:lnTo>
                  <a:lnTo>
                    <a:pt x="12761" y="968"/>
                  </a:lnTo>
                  <a:lnTo>
                    <a:pt x="12771" y="962"/>
                  </a:lnTo>
                  <a:lnTo>
                    <a:pt x="12786" y="935"/>
                  </a:lnTo>
                  <a:lnTo>
                    <a:pt x="12786" y="924"/>
                  </a:lnTo>
                  <a:lnTo>
                    <a:pt x="12783" y="919"/>
                  </a:lnTo>
                  <a:lnTo>
                    <a:pt x="12777" y="919"/>
                  </a:lnTo>
                  <a:lnTo>
                    <a:pt x="12755" y="924"/>
                  </a:lnTo>
                  <a:close/>
                  <a:moveTo>
                    <a:pt x="12840" y="1000"/>
                  </a:moveTo>
                  <a:lnTo>
                    <a:pt x="12853" y="995"/>
                  </a:lnTo>
                  <a:lnTo>
                    <a:pt x="12859" y="989"/>
                  </a:lnTo>
                  <a:lnTo>
                    <a:pt x="12856" y="979"/>
                  </a:lnTo>
                  <a:lnTo>
                    <a:pt x="12849" y="968"/>
                  </a:lnTo>
                  <a:lnTo>
                    <a:pt x="12837" y="962"/>
                  </a:lnTo>
                  <a:lnTo>
                    <a:pt x="12821" y="957"/>
                  </a:lnTo>
                  <a:lnTo>
                    <a:pt x="12805" y="957"/>
                  </a:lnTo>
                  <a:lnTo>
                    <a:pt x="12790" y="968"/>
                  </a:lnTo>
                  <a:lnTo>
                    <a:pt x="12780" y="979"/>
                  </a:lnTo>
                  <a:lnTo>
                    <a:pt x="12774" y="984"/>
                  </a:lnTo>
                  <a:lnTo>
                    <a:pt x="12777" y="989"/>
                  </a:lnTo>
                  <a:lnTo>
                    <a:pt x="12783" y="995"/>
                  </a:lnTo>
                  <a:lnTo>
                    <a:pt x="12805" y="995"/>
                  </a:lnTo>
                  <a:lnTo>
                    <a:pt x="12840" y="1000"/>
                  </a:lnTo>
                  <a:close/>
                  <a:moveTo>
                    <a:pt x="13192" y="902"/>
                  </a:moveTo>
                  <a:lnTo>
                    <a:pt x="13148" y="902"/>
                  </a:lnTo>
                  <a:lnTo>
                    <a:pt x="13139" y="913"/>
                  </a:lnTo>
                  <a:lnTo>
                    <a:pt x="13135" y="924"/>
                  </a:lnTo>
                  <a:lnTo>
                    <a:pt x="13129" y="941"/>
                  </a:lnTo>
                  <a:lnTo>
                    <a:pt x="13129" y="957"/>
                  </a:lnTo>
                  <a:lnTo>
                    <a:pt x="13132" y="968"/>
                  </a:lnTo>
                  <a:lnTo>
                    <a:pt x="13139" y="973"/>
                  </a:lnTo>
                  <a:lnTo>
                    <a:pt x="13148" y="973"/>
                  </a:lnTo>
                  <a:lnTo>
                    <a:pt x="13173" y="968"/>
                  </a:lnTo>
                  <a:lnTo>
                    <a:pt x="13214" y="968"/>
                  </a:lnTo>
                  <a:lnTo>
                    <a:pt x="13220" y="962"/>
                  </a:lnTo>
                  <a:lnTo>
                    <a:pt x="13223" y="946"/>
                  </a:lnTo>
                  <a:lnTo>
                    <a:pt x="13220" y="935"/>
                  </a:lnTo>
                  <a:lnTo>
                    <a:pt x="13217" y="919"/>
                  </a:lnTo>
                  <a:lnTo>
                    <a:pt x="13211" y="908"/>
                  </a:lnTo>
                  <a:lnTo>
                    <a:pt x="13201" y="902"/>
                  </a:lnTo>
                  <a:lnTo>
                    <a:pt x="13192" y="902"/>
                  </a:lnTo>
                  <a:close/>
                  <a:moveTo>
                    <a:pt x="13223" y="913"/>
                  </a:moveTo>
                  <a:lnTo>
                    <a:pt x="13233" y="935"/>
                  </a:lnTo>
                  <a:lnTo>
                    <a:pt x="13245" y="946"/>
                  </a:lnTo>
                  <a:lnTo>
                    <a:pt x="13274" y="962"/>
                  </a:lnTo>
                  <a:lnTo>
                    <a:pt x="13280" y="957"/>
                  </a:lnTo>
                  <a:lnTo>
                    <a:pt x="13283" y="951"/>
                  </a:lnTo>
                  <a:lnTo>
                    <a:pt x="13283" y="941"/>
                  </a:lnTo>
                  <a:lnTo>
                    <a:pt x="13289" y="919"/>
                  </a:lnTo>
                  <a:lnTo>
                    <a:pt x="13299" y="913"/>
                  </a:lnTo>
                  <a:lnTo>
                    <a:pt x="13311" y="913"/>
                  </a:lnTo>
                  <a:lnTo>
                    <a:pt x="13340" y="908"/>
                  </a:lnTo>
                  <a:lnTo>
                    <a:pt x="13346" y="902"/>
                  </a:lnTo>
                  <a:lnTo>
                    <a:pt x="13349" y="897"/>
                  </a:lnTo>
                  <a:lnTo>
                    <a:pt x="13346" y="892"/>
                  </a:lnTo>
                  <a:lnTo>
                    <a:pt x="13340" y="886"/>
                  </a:lnTo>
                  <a:lnTo>
                    <a:pt x="13308" y="875"/>
                  </a:lnTo>
                  <a:lnTo>
                    <a:pt x="13271" y="870"/>
                  </a:lnTo>
                  <a:lnTo>
                    <a:pt x="13236" y="870"/>
                  </a:lnTo>
                  <a:lnTo>
                    <a:pt x="13223" y="875"/>
                  </a:lnTo>
                  <a:lnTo>
                    <a:pt x="13217" y="886"/>
                  </a:lnTo>
                  <a:lnTo>
                    <a:pt x="13217" y="897"/>
                  </a:lnTo>
                  <a:lnTo>
                    <a:pt x="13223" y="913"/>
                  </a:lnTo>
                  <a:close/>
                  <a:moveTo>
                    <a:pt x="13337" y="962"/>
                  </a:moveTo>
                  <a:lnTo>
                    <a:pt x="13321" y="968"/>
                  </a:lnTo>
                  <a:lnTo>
                    <a:pt x="13318" y="979"/>
                  </a:lnTo>
                  <a:lnTo>
                    <a:pt x="13321" y="984"/>
                  </a:lnTo>
                  <a:lnTo>
                    <a:pt x="13327" y="984"/>
                  </a:lnTo>
                  <a:lnTo>
                    <a:pt x="13355" y="989"/>
                  </a:lnTo>
                  <a:lnTo>
                    <a:pt x="13384" y="984"/>
                  </a:lnTo>
                  <a:lnTo>
                    <a:pt x="13396" y="984"/>
                  </a:lnTo>
                  <a:lnTo>
                    <a:pt x="13399" y="979"/>
                  </a:lnTo>
                  <a:lnTo>
                    <a:pt x="13396" y="968"/>
                  </a:lnTo>
                  <a:lnTo>
                    <a:pt x="13393" y="962"/>
                  </a:lnTo>
                  <a:lnTo>
                    <a:pt x="13368" y="957"/>
                  </a:lnTo>
                  <a:lnTo>
                    <a:pt x="13340" y="957"/>
                  </a:lnTo>
                  <a:lnTo>
                    <a:pt x="13337" y="962"/>
                  </a:lnTo>
                  <a:close/>
                  <a:moveTo>
                    <a:pt x="13293" y="663"/>
                  </a:moveTo>
                  <a:lnTo>
                    <a:pt x="13308" y="663"/>
                  </a:lnTo>
                  <a:lnTo>
                    <a:pt x="13311" y="658"/>
                  </a:lnTo>
                  <a:lnTo>
                    <a:pt x="13308" y="658"/>
                  </a:lnTo>
                  <a:lnTo>
                    <a:pt x="13296" y="647"/>
                  </a:lnTo>
                  <a:lnTo>
                    <a:pt x="13271" y="631"/>
                  </a:lnTo>
                  <a:lnTo>
                    <a:pt x="13252" y="620"/>
                  </a:lnTo>
                  <a:lnTo>
                    <a:pt x="13239" y="620"/>
                  </a:lnTo>
                  <a:lnTo>
                    <a:pt x="13227" y="625"/>
                  </a:lnTo>
                  <a:lnTo>
                    <a:pt x="13211" y="636"/>
                  </a:lnTo>
                  <a:lnTo>
                    <a:pt x="13198" y="647"/>
                  </a:lnTo>
                  <a:lnTo>
                    <a:pt x="13195" y="652"/>
                  </a:lnTo>
                  <a:lnTo>
                    <a:pt x="13214" y="652"/>
                  </a:lnTo>
                  <a:lnTo>
                    <a:pt x="13249" y="658"/>
                  </a:lnTo>
                  <a:lnTo>
                    <a:pt x="13293" y="663"/>
                  </a:lnTo>
                  <a:close/>
                  <a:moveTo>
                    <a:pt x="13113" y="696"/>
                  </a:moveTo>
                  <a:lnTo>
                    <a:pt x="13120" y="701"/>
                  </a:lnTo>
                  <a:lnTo>
                    <a:pt x="13126" y="701"/>
                  </a:lnTo>
                  <a:lnTo>
                    <a:pt x="13139" y="696"/>
                  </a:lnTo>
                  <a:lnTo>
                    <a:pt x="13151" y="696"/>
                  </a:lnTo>
                  <a:lnTo>
                    <a:pt x="13170" y="707"/>
                  </a:lnTo>
                  <a:lnTo>
                    <a:pt x="13176" y="712"/>
                  </a:lnTo>
                  <a:lnTo>
                    <a:pt x="13183" y="712"/>
                  </a:lnTo>
                  <a:lnTo>
                    <a:pt x="13198" y="707"/>
                  </a:lnTo>
                  <a:lnTo>
                    <a:pt x="13220" y="696"/>
                  </a:lnTo>
                  <a:lnTo>
                    <a:pt x="13258" y="685"/>
                  </a:lnTo>
                  <a:lnTo>
                    <a:pt x="13264" y="685"/>
                  </a:lnTo>
                  <a:lnTo>
                    <a:pt x="13264" y="680"/>
                  </a:lnTo>
                  <a:lnTo>
                    <a:pt x="13245" y="674"/>
                  </a:lnTo>
                  <a:lnTo>
                    <a:pt x="13179" y="658"/>
                  </a:lnTo>
                  <a:lnTo>
                    <a:pt x="13170" y="658"/>
                  </a:lnTo>
                  <a:lnTo>
                    <a:pt x="13164" y="663"/>
                  </a:lnTo>
                  <a:lnTo>
                    <a:pt x="13164" y="669"/>
                  </a:lnTo>
                  <a:lnTo>
                    <a:pt x="13173" y="685"/>
                  </a:lnTo>
                  <a:lnTo>
                    <a:pt x="13123" y="685"/>
                  </a:lnTo>
                  <a:lnTo>
                    <a:pt x="13110" y="690"/>
                  </a:lnTo>
                  <a:lnTo>
                    <a:pt x="13113" y="696"/>
                  </a:lnTo>
                  <a:close/>
                  <a:moveTo>
                    <a:pt x="13267" y="734"/>
                  </a:moveTo>
                  <a:lnTo>
                    <a:pt x="13267" y="739"/>
                  </a:lnTo>
                  <a:lnTo>
                    <a:pt x="13280" y="750"/>
                  </a:lnTo>
                  <a:lnTo>
                    <a:pt x="13299" y="756"/>
                  </a:lnTo>
                  <a:lnTo>
                    <a:pt x="13318" y="756"/>
                  </a:lnTo>
                  <a:lnTo>
                    <a:pt x="13315" y="750"/>
                  </a:lnTo>
                  <a:lnTo>
                    <a:pt x="13302" y="734"/>
                  </a:lnTo>
                  <a:lnTo>
                    <a:pt x="13283" y="729"/>
                  </a:lnTo>
                  <a:lnTo>
                    <a:pt x="13274" y="729"/>
                  </a:lnTo>
                  <a:lnTo>
                    <a:pt x="13267" y="734"/>
                  </a:lnTo>
                  <a:close/>
                  <a:moveTo>
                    <a:pt x="13324" y="805"/>
                  </a:moveTo>
                  <a:lnTo>
                    <a:pt x="13333" y="799"/>
                  </a:lnTo>
                  <a:lnTo>
                    <a:pt x="13337" y="788"/>
                  </a:lnTo>
                  <a:lnTo>
                    <a:pt x="13337" y="783"/>
                  </a:lnTo>
                  <a:lnTo>
                    <a:pt x="13333" y="777"/>
                  </a:lnTo>
                  <a:lnTo>
                    <a:pt x="13299" y="777"/>
                  </a:lnTo>
                  <a:lnTo>
                    <a:pt x="13271" y="794"/>
                  </a:lnTo>
                  <a:lnTo>
                    <a:pt x="13271" y="799"/>
                  </a:lnTo>
                  <a:lnTo>
                    <a:pt x="13280" y="799"/>
                  </a:lnTo>
                  <a:lnTo>
                    <a:pt x="13302" y="805"/>
                  </a:lnTo>
                  <a:lnTo>
                    <a:pt x="13324" y="805"/>
                  </a:lnTo>
                  <a:close/>
                  <a:moveTo>
                    <a:pt x="13157" y="729"/>
                  </a:moveTo>
                  <a:lnTo>
                    <a:pt x="13154" y="729"/>
                  </a:lnTo>
                  <a:lnTo>
                    <a:pt x="13157" y="734"/>
                  </a:lnTo>
                  <a:lnTo>
                    <a:pt x="13167" y="739"/>
                  </a:lnTo>
                  <a:lnTo>
                    <a:pt x="13183" y="745"/>
                  </a:lnTo>
                  <a:lnTo>
                    <a:pt x="13201" y="756"/>
                  </a:lnTo>
                  <a:lnTo>
                    <a:pt x="13227" y="772"/>
                  </a:lnTo>
                  <a:lnTo>
                    <a:pt x="13242" y="777"/>
                  </a:lnTo>
                  <a:lnTo>
                    <a:pt x="13271" y="777"/>
                  </a:lnTo>
                  <a:lnTo>
                    <a:pt x="13289" y="772"/>
                  </a:lnTo>
                  <a:lnTo>
                    <a:pt x="13293" y="772"/>
                  </a:lnTo>
                  <a:lnTo>
                    <a:pt x="13289" y="767"/>
                  </a:lnTo>
                  <a:lnTo>
                    <a:pt x="13252" y="750"/>
                  </a:lnTo>
                  <a:lnTo>
                    <a:pt x="13230" y="739"/>
                  </a:lnTo>
                  <a:lnTo>
                    <a:pt x="13201" y="729"/>
                  </a:lnTo>
                  <a:lnTo>
                    <a:pt x="13157" y="729"/>
                  </a:lnTo>
                  <a:close/>
                  <a:moveTo>
                    <a:pt x="13095" y="761"/>
                  </a:moveTo>
                  <a:lnTo>
                    <a:pt x="13113" y="772"/>
                  </a:lnTo>
                  <a:lnTo>
                    <a:pt x="13145" y="783"/>
                  </a:lnTo>
                  <a:lnTo>
                    <a:pt x="13186" y="799"/>
                  </a:lnTo>
                  <a:lnTo>
                    <a:pt x="13208" y="810"/>
                  </a:lnTo>
                  <a:lnTo>
                    <a:pt x="13220" y="821"/>
                  </a:lnTo>
                  <a:lnTo>
                    <a:pt x="13239" y="816"/>
                  </a:lnTo>
                  <a:lnTo>
                    <a:pt x="13252" y="805"/>
                  </a:lnTo>
                  <a:lnTo>
                    <a:pt x="13255" y="799"/>
                  </a:lnTo>
                  <a:lnTo>
                    <a:pt x="13252" y="799"/>
                  </a:lnTo>
                  <a:lnTo>
                    <a:pt x="13217" y="777"/>
                  </a:lnTo>
                  <a:lnTo>
                    <a:pt x="13170" y="750"/>
                  </a:lnTo>
                  <a:lnTo>
                    <a:pt x="13148" y="745"/>
                  </a:lnTo>
                  <a:lnTo>
                    <a:pt x="13107" y="745"/>
                  </a:lnTo>
                  <a:lnTo>
                    <a:pt x="13085" y="729"/>
                  </a:lnTo>
                  <a:lnTo>
                    <a:pt x="13076" y="723"/>
                  </a:lnTo>
                  <a:lnTo>
                    <a:pt x="13066" y="723"/>
                  </a:lnTo>
                  <a:lnTo>
                    <a:pt x="13057" y="729"/>
                  </a:lnTo>
                  <a:lnTo>
                    <a:pt x="13047" y="739"/>
                  </a:lnTo>
                  <a:lnTo>
                    <a:pt x="13044" y="745"/>
                  </a:lnTo>
                  <a:lnTo>
                    <a:pt x="13047" y="750"/>
                  </a:lnTo>
                  <a:lnTo>
                    <a:pt x="13057" y="756"/>
                  </a:lnTo>
                  <a:lnTo>
                    <a:pt x="13076" y="756"/>
                  </a:lnTo>
                  <a:lnTo>
                    <a:pt x="13095" y="761"/>
                  </a:lnTo>
                  <a:close/>
                  <a:moveTo>
                    <a:pt x="13051" y="799"/>
                  </a:moveTo>
                  <a:lnTo>
                    <a:pt x="13063" y="805"/>
                  </a:lnTo>
                  <a:lnTo>
                    <a:pt x="13076" y="816"/>
                  </a:lnTo>
                  <a:lnTo>
                    <a:pt x="13088" y="810"/>
                  </a:lnTo>
                  <a:lnTo>
                    <a:pt x="13107" y="805"/>
                  </a:lnTo>
                  <a:lnTo>
                    <a:pt x="13126" y="805"/>
                  </a:lnTo>
                  <a:lnTo>
                    <a:pt x="13139" y="799"/>
                  </a:lnTo>
                  <a:lnTo>
                    <a:pt x="13135" y="799"/>
                  </a:lnTo>
                  <a:lnTo>
                    <a:pt x="13107" y="783"/>
                  </a:lnTo>
                  <a:lnTo>
                    <a:pt x="13091" y="777"/>
                  </a:lnTo>
                  <a:lnTo>
                    <a:pt x="13082" y="777"/>
                  </a:lnTo>
                  <a:lnTo>
                    <a:pt x="13076" y="783"/>
                  </a:lnTo>
                  <a:lnTo>
                    <a:pt x="13073" y="788"/>
                  </a:lnTo>
                  <a:lnTo>
                    <a:pt x="13063" y="788"/>
                  </a:lnTo>
                  <a:lnTo>
                    <a:pt x="13047" y="777"/>
                  </a:lnTo>
                  <a:lnTo>
                    <a:pt x="13032" y="777"/>
                  </a:lnTo>
                  <a:lnTo>
                    <a:pt x="13025" y="783"/>
                  </a:lnTo>
                  <a:lnTo>
                    <a:pt x="13016" y="799"/>
                  </a:lnTo>
                  <a:lnTo>
                    <a:pt x="13051" y="799"/>
                  </a:lnTo>
                  <a:close/>
                  <a:moveTo>
                    <a:pt x="13154" y="810"/>
                  </a:moveTo>
                  <a:lnTo>
                    <a:pt x="13123" y="816"/>
                  </a:lnTo>
                  <a:lnTo>
                    <a:pt x="13117" y="821"/>
                  </a:lnTo>
                  <a:lnTo>
                    <a:pt x="13123" y="832"/>
                  </a:lnTo>
                  <a:lnTo>
                    <a:pt x="13135" y="837"/>
                  </a:lnTo>
                  <a:lnTo>
                    <a:pt x="13157" y="837"/>
                  </a:lnTo>
                  <a:lnTo>
                    <a:pt x="13198" y="832"/>
                  </a:lnTo>
                  <a:lnTo>
                    <a:pt x="13205" y="826"/>
                  </a:lnTo>
                  <a:lnTo>
                    <a:pt x="13208" y="826"/>
                  </a:lnTo>
                  <a:lnTo>
                    <a:pt x="13198" y="816"/>
                  </a:lnTo>
                  <a:lnTo>
                    <a:pt x="13176" y="810"/>
                  </a:lnTo>
                  <a:lnTo>
                    <a:pt x="13154" y="810"/>
                  </a:lnTo>
                  <a:close/>
                  <a:moveTo>
                    <a:pt x="13252" y="854"/>
                  </a:moveTo>
                  <a:lnTo>
                    <a:pt x="13274" y="854"/>
                  </a:lnTo>
                  <a:lnTo>
                    <a:pt x="13277" y="848"/>
                  </a:lnTo>
                  <a:lnTo>
                    <a:pt x="13277" y="837"/>
                  </a:lnTo>
                  <a:lnTo>
                    <a:pt x="13267" y="832"/>
                  </a:lnTo>
                  <a:lnTo>
                    <a:pt x="13249" y="832"/>
                  </a:lnTo>
                  <a:lnTo>
                    <a:pt x="13233" y="837"/>
                  </a:lnTo>
                  <a:lnTo>
                    <a:pt x="13230" y="837"/>
                  </a:lnTo>
                  <a:lnTo>
                    <a:pt x="13233" y="843"/>
                  </a:lnTo>
                  <a:lnTo>
                    <a:pt x="13239" y="848"/>
                  </a:lnTo>
                  <a:lnTo>
                    <a:pt x="13252" y="854"/>
                  </a:lnTo>
                  <a:close/>
                  <a:moveTo>
                    <a:pt x="13035" y="881"/>
                  </a:moveTo>
                  <a:lnTo>
                    <a:pt x="13051" y="875"/>
                  </a:lnTo>
                  <a:lnTo>
                    <a:pt x="13051" y="870"/>
                  </a:lnTo>
                  <a:lnTo>
                    <a:pt x="13047" y="859"/>
                  </a:lnTo>
                  <a:lnTo>
                    <a:pt x="13038" y="848"/>
                  </a:lnTo>
                  <a:lnTo>
                    <a:pt x="13019" y="837"/>
                  </a:lnTo>
                  <a:lnTo>
                    <a:pt x="13013" y="843"/>
                  </a:lnTo>
                  <a:lnTo>
                    <a:pt x="13010" y="848"/>
                  </a:lnTo>
                  <a:lnTo>
                    <a:pt x="13013" y="854"/>
                  </a:lnTo>
                  <a:lnTo>
                    <a:pt x="13016" y="854"/>
                  </a:lnTo>
                  <a:lnTo>
                    <a:pt x="13013" y="859"/>
                  </a:lnTo>
                  <a:lnTo>
                    <a:pt x="13010" y="870"/>
                  </a:lnTo>
                  <a:lnTo>
                    <a:pt x="13010" y="875"/>
                  </a:lnTo>
                  <a:lnTo>
                    <a:pt x="13013" y="875"/>
                  </a:lnTo>
                  <a:lnTo>
                    <a:pt x="13035" y="881"/>
                  </a:lnTo>
                  <a:close/>
                  <a:moveTo>
                    <a:pt x="18576" y="6350"/>
                  </a:moveTo>
                  <a:lnTo>
                    <a:pt x="18576" y="6355"/>
                  </a:lnTo>
                  <a:lnTo>
                    <a:pt x="18592" y="6383"/>
                  </a:lnTo>
                  <a:lnTo>
                    <a:pt x="18605" y="6415"/>
                  </a:lnTo>
                  <a:lnTo>
                    <a:pt x="18608" y="6437"/>
                  </a:lnTo>
                  <a:lnTo>
                    <a:pt x="18608" y="6453"/>
                  </a:lnTo>
                  <a:lnTo>
                    <a:pt x="18605" y="6486"/>
                  </a:lnTo>
                  <a:lnTo>
                    <a:pt x="18595" y="6519"/>
                  </a:lnTo>
                  <a:lnTo>
                    <a:pt x="18595" y="6535"/>
                  </a:lnTo>
                  <a:lnTo>
                    <a:pt x="18598" y="6557"/>
                  </a:lnTo>
                  <a:lnTo>
                    <a:pt x="18601" y="6584"/>
                  </a:lnTo>
                  <a:lnTo>
                    <a:pt x="18601" y="6703"/>
                  </a:lnTo>
                  <a:lnTo>
                    <a:pt x="18595" y="6774"/>
                  </a:lnTo>
                  <a:lnTo>
                    <a:pt x="18586" y="6823"/>
                  </a:lnTo>
                  <a:lnTo>
                    <a:pt x="18583" y="6834"/>
                  </a:lnTo>
                  <a:lnTo>
                    <a:pt x="18586" y="6850"/>
                  </a:lnTo>
                  <a:lnTo>
                    <a:pt x="18595" y="6877"/>
                  </a:lnTo>
                  <a:lnTo>
                    <a:pt x="18598" y="6894"/>
                  </a:lnTo>
                  <a:lnTo>
                    <a:pt x="18601" y="6915"/>
                  </a:lnTo>
                  <a:lnTo>
                    <a:pt x="18601" y="6943"/>
                  </a:lnTo>
                  <a:lnTo>
                    <a:pt x="18592" y="6981"/>
                  </a:lnTo>
                  <a:lnTo>
                    <a:pt x="18589" y="7008"/>
                  </a:lnTo>
                  <a:lnTo>
                    <a:pt x="18589" y="7030"/>
                  </a:lnTo>
                  <a:lnTo>
                    <a:pt x="18592" y="7068"/>
                  </a:lnTo>
                  <a:lnTo>
                    <a:pt x="18595" y="7100"/>
                  </a:lnTo>
                  <a:lnTo>
                    <a:pt x="18595" y="7117"/>
                  </a:lnTo>
                  <a:lnTo>
                    <a:pt x="18592" y="7133"/>
                  </a:lnTo>
                  <a:lnTo>
                    <a:pt x="18583" y="7160"/>
                  </a:lnTo>
                  <a:lnTo>
                    <a:pt x="18579" y="7187"/>
                  </a:lnTo>
                  <a:lnTo>
                    <a:pt x="18583" y="7214"/>
                  </a:lnTo>
                  <a:lnTo>
                    <a:pt x="18589" y="7247"/>
                  </a:lnTo>
                  <a:lnTo>
                    <a:pt x="18592" y="7280"/>
                  </a:lnTo>
                  <a:lnTo>
                    <a:pt x="18595" y="7280"/>
                  </a:lnTo>
                  <a:lnTo>
                    <a:pt x="18598" y="7274"/>
                  </a:lnTo>
                  <a:lnTo>
                    <a:pt x="18605" y="7253"/>
                  </a:lnTo>
                  <a:lnTo>
                    <a:pt x="18611" y="7214"/>
                  </a:lnTo>
                  <a:lnTo>
                    <a:pt x="18617" y="7182"/>
                  </a:lnTo>
                  <a:lnTo>
                    <a:pt x="18627" y="7155"/>
                  </a:lnTo>
                  <a:lnTo>
                    <a:pt x="18630" y="7149"/>
                  </a:lnTo>
                  <a:lnTo>
                    <a:pt x="18633" y="7149"/>
                  </a:lnTo>
                  <a:lnTo>
                    <a:pt x="18645" y="7171"/>
                  </a:lnTo>
                  <a:lnTo>
                    <a:pt x="18671" y="7171"/>
                  </a:lnTo>
                  <a:lnTo>
                    <a:pt x="18677" y="7193"/>
                  </a:lnTo>
                  <a:lnTo>
                    <a:pt x="18680" y="7220"/>
                  </a:lnTo>
                  <a:lnTo>
                    <a:pt x="18683" y="7242"/>
                  </a:lnTo>
                  <a:lnTo>
                    <a:pt x="18683" y="7247"/>
                  </a:lnTo>
                  <a:lnTo>
                    <a:pt x="18686" y="7242"/>
                  </a:lnTo>
                  <a:lnTo>
                    <a:pt x="18693" y="7209"/>
                  </a:lnTo>
                  <a:lnTo>
                    <a:pt x="18693" y="7198"/>
                  </a:lnTo>
                  <a:lnTo>
                    <a:pt x="18689" y="7182"/>
                  </a:lnTo>
                  <a:lnTo>
                    <a:pt x="18689" y="7138"/>
                  </a:lnTo>
                  <a:lnTo>
                    <a:pt x="18686" y="7133"/>
                  </a:lnTo>
                  <a:lnTo>
                    <a:pt x="18683" y="7138"/>
                  </a:lnTo>
                  <a:lnTo>
                    <a:pt x="18674" y="7133"/>
                  </a:lnTo>
                  <a:lnTo>
                    <a:pt x="18667" y="7128"/>
                  </a:lnTo>
                  <a:lnTo>
                    <a:pt x="18658" y="7095"/>
                  </a:lnTo>
                  <a:lnTo>
                    <a:pt x="18652" y="7062"/>
                  </a:lnTo>
                  <a:lnTo>
                    <a:pt x="18645" y="7051"/>
                  </a:lnTo>
                  <a:lnTo>
                    <a:pt x="18633" y="7019"/>
                  </a:lnTo>
                  <a:lnTo>
                    <a:pt x="18627" y="6992"/>
                  </a:lnTo>
                  <a:lnTo>
                    <a:pt x="18627" y="6964"/>
                  </a:lnTo>
                  <a:lnTo>
                    <a:pt x="18630" y="6932"/>
                  </a:lnTo>
                  <a:lnTo>
                    <a:pt x="18639" y="6872"/>
                  </a:lnTo>
                  <a:lnTo>
                    <a:pt x="18649" y="6828"/>
                  </a:lnTo>
                  <a:lnTo>
                    <a:pt x="18655" y="6818"/>
                  </a:lnTo>
                  <a:lnTo>
                    <a:pt x="18655" y="6780"/>
                  </a:lnTo>
                  <a:lnTo>
                    <a:pt x="18661" y="6758"/>
                  </a:lnTo>
                  <a:lnTo>
                    <a:pt x="18664" y="6752"/>
                  </a:lnTo>
                  <a:lnTo>
                    <a:pt x="18674" y="6747"/>
                  </a:lnTo>
                  <a:lnTo>
                    <a:pt x="18689" y="6742"/>
                  </a:lnTo>
                  <a:lnTo>
                    <a:pt x="18705" y="6742"/>
                  </a:lnTo>
                  <a:lnTo>
                    <a:pt x="18724" y="6752"/>
                  </a:lnTo>
                  <a:lnTo>
                    <a:pt x="18740" y="6780"/>
                  </a:lnTo>
                  <a:lnTo>
                    <a:pt x="18762" y="6828"/>
                  </a:lnTo>
                  <a:lnTo>
                    <a:pt x="18765" y="6839"/>
                  </a:lnTo>
                  <a:lnTo>
                    <a:pt x="18765" y="6823"/>
                  </a:lnTo>
                  <a:lnTo>
                    <a:pt x="18759" y="6801"/>
                  </a:lnTo>
                  <a:lnTo>
                    <a:pt x="18749" y="6774"/>
                  </a:lnTo>
                  <a:lnTo>
                    <a:pt x="18737" y="6747"/>
                  </a:lnTo>
                  <a:lnTo>
                    <a:pt x="18733" y="6731"/>
                  </a:lnTo>
                  <a:lnTo>
                    <a:pt x="18733" y="6709"/>
                  </a:lnTo>
                  <a:lnTo>
                    <a:pt x="18705" y="6562"/>
                  </a:lnTo>
                  <a:lnTo>
                    <a:pt x="18699" y="6535"/>
                  </a:lnTo>
                  <a:lnTo>
                    <a:pt x="18699" y="6513"/>
                  </a:lnTo>
                  <a:lnTo>
                    <a:pt x="18696" y="6470"/>
                  </a:lnTo>
                  <a:lnTo>
                    <a:pt x="18689" y="6437"/>
                  </a:lnTo>
                  <a:lnTo>
                    <a:pt x="18686" y="6404"/>
                  </a:lnTo>
                  <a:lnTo>
                    <a:pt x="18683" y="6377"/>
                  </a:lnTo>
                  <a:lnTo>
                    <a:pt x="18680" y="6372"/>
                  </a:lnTo>
                  <a:lnTo>
                    <a:pt x="18680" y="6366"/>
                  </a:lnTo>
                  <a:lnTo>
                    <a:pt x="18674" y="6372"/>
                  </a:lnTo>
                  <a:lnTo>
                    <a:pt x="18674" y="6377"/>
                  </a:lnTo>
                  <a:lnTo>
                    <a:pt x="18674" y="6328"/>
                  </a:lnTo>
                  <a:lnTo>
                    <a:pt x="18671" y="6328"/>
                  </a:lnTo>
                  <a:lnTo>
                    <a:pt x="18664" y="6312"/>
                  </a:lnTo>
                  <a:lnTo>
                    <a:pt x="18664" y="6274"/>
                  </a:lnTo>
                  <a:lnTo>
                    <a:pt x="18671" y="6241"/>
                  </a:lnTo>
                  <a:lnTo>
                    <a:pt x="18677" y="6225"/>
                  </a:lnTo>
                  <a:lnTo>
                    <a:pt x="18677" y="6171"/>
                  </a:lnTo>
                  <a:lnTo>
                    <a:pt x="18674" y="6133"/>
                  </a:lnTo>
                  <a:lnTo>
                    <a:pt x="18667" y="6089"/>
                  </a:lnTo>
                  <a:lnTo>
                    <a:pt x="18664" y="6073"/>
                  </a:lnTo>
                  <a:lnTo>
                    <a:pt x="18664" y="6056"/>
                  </a:lnTo>
                  <a:lnTo>
                    <a:pt x="18661" y="6051"/>
                  </a:lnTo>
                  <a:lnTo>
                    <a:pt x="18658" y="6051"/>
                  </a:lnTo>
                  <a:lnTo>
                    <a:pt x="18658" y="6040"/>
                  </a:lnTo>
                  <a:lnTo>
                    <a:pt x="18655" y="6018"/>
                  </a:lnTo>
                  <a:lnTo>
                    <a:pt x="18652" y="6002"/>
                  </a:lnTo>
                  <a:lnTo>
                    <a:pt x="18649" y="5991"/>
                  </a:lnTo>
                  <a:lnTo>
                    <a:pt x="18658" y="5959"/>
                  </a:lnTo>
                  <a:lnTo>
                    <a:pt x="18655" y="5948"/>
                  </a:lnTo>
                  <a:lnTo>
                    <a:pt x="18642" y="5915"/>
                  </a:lnTo>
                  <a:lnTo>
                    <a:pt x="18639" y="5904"/>
                  </a:lnTo>
                  <a:lnTo>
                    <a:pt x="18627" y="5926"/>
                  </a:lnTo>
                  <a:lnTo>
                    <a:pt x="18617" y="5926"/>
                  </a:lnTo>
                  <a:lnTo>
                    <a:pt x="18614" y="5931"/>
                  </a:lnTo>
                  <a:lnTo>
                    <a:pt x="18611" y="5931"/>
                  </a:lnTo>
                  <a:lnTo>
                    <a:pt x="18620" y="5948"/>
                  </a:lnTo>
                  <a:lnTo>
                    <a:pt x="18630" y="5975"/>
                  </a:lnTo>
                  <a:lnTo>
                    <a:pt x="18636" y="5986"/>
                  </a:lnTo>
                  <a:lnTo>
                    <a:pt x="18636" y="6002"/>
                  </a:lnTo>
                  <a:lnTo>
                    <a:pt x="18633" y="6018"/>
                  </a:lnTo>
                  <a:lnTo>
                    <a:pt x="18630" y="6024"/>
                  </a:lnTo>
                  <a:lnTo>
                    <a:pt x="18623" y="6024"/>
                  </a:lnTo>
                  <a:lnTo>
                    <a:pt x="18623" y="6035"/>
                  </a:lnTo>
                  <a:lnTo>
                    <a:pt x="18620" y="6040"/>
                  </a:lnTo>
                  <a:lnTo>
                    <a:pt x="18623" y="6046"/>
                  </a:lnTo>
                  <a:lnTo>
                    <a:pt x="18630" y="6051"/>
                  </a:lnTo>
                  <a:lnTo>
                    <a:pt x="18630" y="6056"/>
                  </a:lnTo>
                  <a:lnTo>
                    <a:pt x="18623" y="6073"/>
                  </a:lnTo>
                  <a:lnTo>
                    <a:pt x="18617" y="6078"/>
                  </a:lnTo>
                  <a:lnTo>
                    <a:pt x="18611" y="6078"/>
                  </a:lnTo>
                  <a:lnTo>
                    <a:pt x="18608" y="6067"/>
                  </a:lnTo>
                  <a:lnTo>
                    <a:pt x="18608" y="6056"/>
                  </a:lnTo>
                  <a:lnTo>
                    <a:pt x="18598" y="6056"/>
                  </a:lnTo>
                  <a:lnTo>
                    <a:pt x="18589" y="6067"/>
                  </a:lnTo>
                  <a:lnTo>
                    <a:pt x="18583" y="6067"/>
                  </a:lnTo>
                  <a:lnTo>
                    <a:pt x="18579" y="6078"/>
                  </a:lnTo>
                  <a:lnTo>
                    <a:pt x="18579" y="6100"/>
                  </a:lnTo>
                  <a:lnTo>
                    <a:pt x="18586" y="6127"/>
                  </a:lnTo>
                  <a:lnTo>
                    <a:pt x="18586" y="6160"/>
                  </a:lnTo>
                  <a:lnTo>
                    <a:pt x="18583" y="6192"/>
                  </a:lnTo>
                  <a:lnTo>
                    <a:pt x="18570" y="6247"/>
                  </a:lnTo>
                  <a:lnTo>
                    <a:pt x="18570" y="6258"/>
                  </a:lnTo>
                  <a:lnTo>
                    <a:pt x="18573" y="6274"/>
                  </a:lnTo>
                  <a:lnTo>
                    <a:pt x="18570" y="6301"/>
                  </a:lnTo>
                  <a:lnTo>
                    <a:pt x="18570" y="6323"/>
                  </a:lnTo>
                  <a:lnTo>
                    <a:pt x="18573" y="6339"/>
                  </a:lnTo>
                  <a:lnTo>
                    <a:pt x="18579" y="6345"/>
                  </a:lnTo>
                  <a:lnTo>
                    <a:pt x="18576" y="6350"/>
                  </a:lnTo>
                  <a:close/>
                  <a:moveTo>
                    <a:pt x="19485" y="6502"/>
                  </a:moveTo>
                  <a:lnTo>
                    <a:pt x="19481" y="6502"/>
                  </a:lnTo>
                  <a:lnTo>
                    <a:pt x="19478" y="6508"/>
                  </a:lnTo>
                  <a:lnTo>
                    <a:pt x="19475" y="6529"/>
                  </a:lnTo>
                  <a:lnTo>
                    <a:pt x="19469" y="6551"/>
                  </a:lnTo>
                  <a:lnTo>
                    <a:pt x="19463" y="6557"/>
                  </a:lnTo>
                  <a:lnTo>
                    <a:pt x="19456" y="6568"/>
                  </a:lnTo>
                  <a:lnTo>
                    <a:pt x="19444" y="6573"/>
                  </a:lnTo>
                  <a:lnTo>
                    <a:pt x="19434" y="6584"/>
                  </a:lnTo>
                  <a:lnTo>
                    <a:pt x="19431" y="6595"/>
                  </a:lnTo>
                  <a:lnTo>
                    <a:pt x="19431" y="6600"/>
                  </a:lnTo>
                  <a:lnTo>
                    <a:pt x="19434" y="6616"/>
                  </a:lnTo>
                  <a:lnTo>
                    <a:pt x="19437" y="6627"/>
                  </a:lnTo>
                  <a:lnTo>
                    <a:pt x="19441" y="6627"/>
                  </a:lnTo>
                  <a:lnTo>
                    <a:pt x="19453" y="6606"/>
                  </a:lnTo>
                  <a:lnTo>
                    <a:pt x="19459" y="6600"/>
                  </a:lnTo>
                  <a:lnTo>
                    <a:pt x="19469" y="6595"/>
                  </a:lnTo>
                  <a:lnTo>
                    <a:pt x="19488" y="6562"/>
                  </a:lnTo>
                  <a:lnTo>
                    <a:pt x="19491" y="6546"/>
                  </a:lnTo>
                  <a:lnTo>
                    <a:pt x="19491" y="6513"/>
                  </a:lnTo>
                  <a:lnTo>
                    <a:pt x="19485" y="6502"/>
                  </a:lnTo>
                  <a:close/>
                  <a:moveTo>
                    <a:pt x="20120" y="5747"/>
                  </a:moveTo>
                  <a:lnTo>
                    <a:pt x="20113" y="5757"/>
                  </a:lnTo>
                  <a:lnTo>
                    <a:pt x="20113" y="5768"/>
                  </a:lnTo>
                  <a:lnTo>
                    <a:pt x="20116" y="5785"/>
                  </a:lnTo>
                  <a:lnTo>
                    <a:pt x="20157" y="5855"/>
                  </a:lnTo>
                  <a:lnTo>
                    <a:pt x="20164" y="5861"/>
                  </a:lnTo>
                  <a:lnTo>
                    <a:pt x="20164" y="5850"/>
                  </a:lnTo>
                  <a:lnTo>
                    <a:pt x="20160" y="5834"/>
                  </a:lnTo>
                  <a:lnTo>
                    <a:pt x="20148" y="5779"/>
                  </a:lnTo>
                  <a:lnTo>
                    <a:pt x="20138" y="5757"/>
                  </a:lnTo>
                  <a:lnTo>
                    <a:pt x="20129" y="5747"/>
                  </a:lnTo>
                  <a:lnTo>
                    <a:pt x="20120" y="5747"/>
                  </a:lnTo>
                  <a:close/>
                  <a:moveTo>
                    <a:pt x="20032" y="5105"/>
                  </a:moveTo>
                  <a:lnTo>
                    <a:pt x="20028" y="5089"/>
                  </a:lnTo>
                  <a:lnTo>
                    <a:pt x="20022" y="5083"/>
                  </a:lnTo>
                  <a:lnTo>
                    <a:pt x="20016" y="5089"/>
                  </a:lnTo>
                  <a:lnTo>
                    <a:pt x="20006" y="5094"/>
                  </a:lnTo>
                  <a:lnTo>
                    <a:pt x="19984" y="5121"/>
                  </a:lnTo>
                  <a:lnTo>
                    <a:pt x="19962" y="5170"/>
                  </a:lnTo>
                  <a:lnTo>
                    <a:pt x="19959" y="5176"/>
                  </a:lnTo>
                  <a:lnTo>
                    <a:pt x="19962" y="5176"/>
                  </a:lnTo>
                  <a:lnTo>
                    <a:pt x="19969" y="5181"/>
                  </a:lnTo>
                  <a:lnTo>
                    <a:pt x="19994" y="5165"/>
                  </a:lnTo>
                  <a:lnTo>
                    <a:pt x="20006" y="5154"/>
                  </a:lnTo>
                  <a:lnTo>
                    <a:pt x="20019" y="5138"/>
                  </a:lnTo>
                  <a:lnTo>
                    <a:pt x="20028" y="5121"/>
                  </a:lnTo>
                  <a:lnTo>
                    <a:pt x="20032" y="5105"/>
                  </a:lnTo>
                  <a:close/>
                  <a:moveTo>
                    <a:pt x="21006" y="2909"/>
                  </a:moveTo>
                  <a:lnTo>
                    <a:pt x="21006" y="2898"/>
                  </a:lnTo>
                  <a:lnTo>
                    <a:pt x="21119" y="2865"/>
                  </a:lnTo>
                  <a:lnTo>
                    <a:pt x="21132" y="2865"/>
                  </a:lnTo>
                  <a:lnTo>
                    <a:pt x="21151" y="2849"/>
                  </a:lnTo>
                  <a:lnTo>
                    <a:pt x="21154" y="2838"/>
                  </a:lnTo>
                  <a:lnTo>
                    <a:pt x="21154" y="2833"/>
                  </a:lnTo>
                  <a:lnTo>
                    <a:pt x="21151" y="2822"/>
                  </a:lnTo>
                  <a:lnTo>
                    <a:pt x="21135" y="2800"/>
                  </a:lnTo>
                  <a:lnTo>
                    <a:pt x="21113" y="2784"/>
                  </a:lnTo>
                  <a:lnTo>
                    <a:pt x="21088" y="2773"/>
                  </a:lnTo>
                  <a:lnTo>
                    <a:pt x="21059" y="2762"/>
                  </a:lnTo>
                  <a:lnTo>
                    <a:pt x="21031" y="2762"/>
                  </a:lnTo>
                  <a:lnTo>
                    <a:pt x="21006" y="2773"/>
                  </a:lnTo>
                  <a:lnTo>
                    <a:pt x="21006" y="2767"/>
                  </a:lnTo>
                  <a:lnTo>
                    <a:pt x="20968" y="2789"/>
                  </a:lnTo>
                  <a:lnTo>
                    <a:pt x="20953" y="2800"/>
                  </a:lnTo>
                  <a:lnTo>
                    <a:pt x="20927" y="2833"/>
                  </a:lnTo>
                  <a:lnTo>
                    <a:pt x="20918" y="2854"/>
                  </a:lnTo>
                  <a:lnTo>
                    <a:pt x="20915" y="2871"/>
                  </a:lnTo>
                  <a:lnTo>
                    <a:pt x="20912" y="2892"/>
                  </a:lnTo>
                  <a:lnTo>
                    <a:pt x="20912" y="2903"/>
                  </a:lnTo>
                  <a:lnTo>
                    <a:pt x="20918" y="2914"/>
                  </a:lnTo>
                  <a:lnTo>
                    <a:pt x="20924" y="2920"/>
                  </a:lnTo>
                  <a:lnTo>
                    <a:pt x="20968" y="2920"/>
                  </a:lnTo>
                  <a:lnTo>
                    <a:pt x="21006" y="2909"/>
                  </a:lnTo>
                  <a:close/>
                  <a:moveTo>
                    <a:pt x="20324" y="3137"/>
                  </a:moveTo>
                  <a:lnTo>
                    <a:pt x="20327" y="3132"/>
                  </a:lnTo>
                  <a:lnTo>
                    <a:pt x="20327" y="3121"/>
                  </a:lnTo>
                  <a:lnTo>
                    <a:pt x="20324" y="3115"/>
                  </a:lnTo>
                  <a:lnTo>
                    <a:pt x="20311" y="3104"/>
                  </a:lnTo>
                  <a:lnTo>
                    <a:pt x="20292" y="3093"/>
                  </a:lnTo>
                  <a:lnTo>
                    <a:pt x="20274" y="3088"/>
                  </a:lnTo>
                  <a:lnTo>
                    <a:pt x="20255" y="3088"/>
                  </a:lnTo>
                  <a:lnTo>
                    <a:pt x="20239" y="3093"/>
                  </a:lnTo>
                  <a:lnTo>
                    <a:pt x="20230" y="3099"/>
                  </a:lnTo>
                  <a:lnTo>
                    <a:pt x="20226" y="3104"/>
                  </a:lnTo>
                  <a:lnTo>
                    <a:pt x="20226" y="3115"/>
                  </a:lnTo>
                  <a:lnTo>
                    <a:pt x="20233" y="3126"/>
                  </a:lnTo>
                  <a:lnTo>
                    <a:pt x="20258" y="3148"/>
                  </a:lnTo>
                  <a:lnTo>
                    <a:pt x="20277" y="3153"/>
                  </a:lnTo>
                  <a:lnTo>
                    <a:pt x="20311" y="3153"/>
                  </a:lnTo>
                  <a:lnTo>
                    <a:pt x="20324" y="3137"/>
                  </a:lnTo>
                  <a:close/>
                  <a:moveTo>
                    <a:pt x="18476" y="2387"/>
                  </a:moveTo>
                  <a:lnTo>
                    <a:pt x="18460" y="2403"/>
                  </a:lnTo>
                  <a:lnTo>
                    <a:pt x="18457" y="2414"/>
                  </a:lnTo>
                  <a:lnTo>
                    <a:pt x="18460" y="2419"/>
                  </a:lnTo>
                  <a:lnTo>
                    <a:pt x="18473" y="2414"/>
                  </a:lnTo>
                  <a:lnTo>
                    <a:pt x="18551" y="2414"/>
                  </a:lnTo>
                  <a:lnTo>
                    <a:pt x="18589" y="2419"/>
                  </a:lnTo>
                  <a:lnTo>
                    <a:pt x="18636" y="2436"/>
                  </a:lnTo>
                  <a:lnTo>
                    <a:pt x="18671" y="2436"/>
                  </a:lnTo>
                  <a:lnTo>
                    <a:pt x="18689" y="2430"/>
                  </a:lnTo>
                  <a:lnTo>
                    <a:pt x="18693" y="2425"/>
                  </a:lnTo>
                  <a:lnTo>
                    <a:pt x="18696" y="2414"/>
                  </a:lnTo>
                  <a:lnTo>
                    <a:pt x="18696" y="2398"/>
                  </a:lnTo>
                  <a:lnTo>
                    <a:pt x="18683" y="2370"/>
                  </a:lnTo>
                  <a:lnTo>
                    <a:pt x="18664" y="2349"/>
                  </a:lnTo>
                  <a:lnTo>
                    <a:pt x="18639" y="2321"/>
                  </a:lnTo>
                  <a:lnTo>
                    <a:pt x="18614" y="2300"/>
                  </a:lnTo>
                  <a:lnTo>
                    <a:pt x="18592" y="2294"/>
                  </a:lnTo>
                  <a:lnTo>
                    <a:pt x="18570" y="2294"/>
                  </a:lnTo>
                  <a:lnTo>
                    <a:pt x="18551" y="2305"/>
                  </a:lnTo>
                  <a:lnTo>
                    <a:pt x="18532" y="2321"/>
                  </a:lnTo>
                  <a:lnTo>
                    <a:pt x="18517" y="2343"/>
                  </a:lnTo>
                  <a:lnTo>
                    <a:pt x="18476" y="2387"/>
                  </a:lnTo>
                  <a:close/>
                  <a:moveTo>
                    <a:pt x="18953" y="2099"/>
                  </a:moveTo>
                  <a:lnTo>
                    <a:pt x="18994" y="2109"/>
                  </a:lnTo>
                  <a:lnTo>
                    <a:pt x="19026" y="2115"/>
                  </a:lnTo>
                  <a:lnTo>
                    <a:pt x="19098" y="2109"/>
                  </a:lnTo>
                  <a:lnTo>
                    <a:pt x="19117" y="2104"/>
                  </a:lnTo>
                  <a:lnTo>
                    <a:pt x="19136" y="2093"/>
                  </a:lnTo>
                  <a:lnTo>
                    <a:pt x="19145" y="2082"/>
                  </a:lnTo>
                  <a:lnTo>
                    <a:pt x="19155" y="2066"/>
                  </a:lnTo>
                  <a:lnTo>
                    <a:pt x="19158" y="2055"/>
                  </a:lnTo>
                  <a:lnTo>
                    <a:pt x="19155" y="2044"/>
                  </a:lnTo>
                  <a:lnTo>
                    <a:pt x="19148" y="2039"/>
                  </a:lnTo>
                  <a:lnTo>
                    <a:pt x="19136" y="2039"/>
                  </a:lnTo>
                  <a:lnTo>
                    <a:pt x="19123" y="2033"/>
                  </a:lnTo>
                  <a:lnTo>
                    <a:pt x="19117" y="2028"/>
                  </a:lnTo>
                  <a:lnTo>
                    <a:pt x="19101" y="2012"/>
                  </a:lnTo>
                  <a:lnTo>
                    <a:pt x="19092" y="2001"/>
                  </a:lnTo>
                  <a:lnTo>
                    <a:pt x="19082" y="1995"/>
                  </a:lnTo>
                  <a:lnTo>
                    <a:pt x="19067" y="1995"/>
                  </a:lnTo>
                  <a:lnTo>
                    <a:pt x="19029" y="2017"/>
                  </a:lnTo>
                  <a:lnTo>
                    <a:pt x="19019" y="2017"/>
                  </a:lnTo>
                  <a:lnTo>
                    <a:pt x="19016" y="2012"/>
                  </a:lnTo>
                  <a:lnTo>
                    <a:pt x="19016" y="2001"/>
                  </a:lnTo>
                  <a:lnTo>
                    <a:pt x="19013" y="1984"/>
                  </a:lnTo>
                  <a:lnTo>
                    <a:pt x="19004" y="1979"/>
                  </a:lnTo>
                  <a:lnTo>
                    <a:pt x="18988" y="1974"/>
                  </a:lnTo>
                  <a:lnTo>
                    <a:pt x="18957" y="1974"/>
                  </a:lnTo>
                  <a:lnTo>
                    <a:pt x="18928" y="1979"/>
                  </a:lnTo>
                  <a:lnTo>
                    <a:pt x="18906" y="1974"/>
                  </a:lnTo>
                  <a:lnTo>
                    <a:pt x="18891" y="1968"/>
                  </a:lnTo>
                  <a:lnTo>
                    <a:pt x="18884" y="1957"/>
                  </a:lnTo>
                  <a:lnTo>
                    <a:pt x="18878" y="1941"/>
                  </a:lnTo>
                  <a:lnTo>
                    <a:pt x="18875" y="1941"/>
                  </a:lnTo>
                  <a:lnTo>
                    <a:pt x="18872" y="1952"/>
                  </a:lnTo>
                  <a:lnTo>
                    <a:pt x="18859" y="1984"/>
                  </a:lnTo>
                  <a:lnTo>
                    <a:pt x="18856" y="2001"/>
                  </a:lnTo>
                  <a:lnTo>
                    <a:pt x="18856" y="2017"/>
                  </a:lnTo>
                  <a:lnTo>
                    <a:pt x="18862" y="2033"/>
                  </a:lnTo>
                  <a:lnTo>
                    <a:pt x="18881" y="2055"/>
                  </a:lnTo>
                  <a:lnTo>
                    <a:pt x="18909" y="2077"/>
                  </a:lnTo>
                  <a:lnTo>
                    <a:pt x="18953" y="2099"/>
                  </a:lnTo>
                  <a:close/>
                  <a:moveTo>
                    <a:pt x="18385" y="2126"/>
                  </a:moveTo>
                  <a:lnTo>
                    <a:pt x="18410" y="2142"/>
                  </a:lnTo>
                  <a:lnTo>
                    <a:pt x="18425" y="2142"/>
                  </a:lnTo>
                  <a:lnTo>
                    <a:pt x="18432" y="2131"/>
                  </a:lnTo>
                  <a:lnTo>
                    <a:pt x="18435" y="2120"/>
                  </a:lnTo>
                  <a:lnTo>
                    <a:pt x="18438" y="2104"/>
                  </a:lnTo>
                  <a:lnTo>
                    <a:pt x="18441" y="2093"/>
                  </a:lnTo>
                  <a:lnTo>
                    <a:pt x="18451" y="2088"/>
                  </a:lnTo>
                  <a:lnTo>
                    <a:pt x="18469" y="2093"/>
                  </a:lnTo>
                  <a:lnTo>
                    <a:pt x="18491" y="2099"/>
                  </a:lnTo>
                  <a:lnTo>
                    <a:pt x="18510" y="2099"/>
                  </a:lnTo>
                  <a:lnTo>
                    <a:pt x="18526" y="2093"/>
                  </a:lnTo>
                  <a:lnTo>
                    <a:pt x="18557" y="2071"/>
                  </a:lnTo>
                  <a:lnTo>
                    <a:pt x="18570" y="2066"/>
                  </a:lnTo>
                  <a:lnTo>
                    <a:pt x="18583" y="2066"/>
                  </a:lnTo>
                  <a:lnTo>
                    <a:pt x="18595" y="2077"/>
                  </a:lnTo>
                  <a:lnTo>
                    <a:pt x="18608" y="2093"/>
                  </a:lnTo>
                  <a:lnTo>
                    <a:pt x="18623" y="2099"/>
                  </a:lnTo>
                  <a:lnTo>
                    <a:pt x="18642" y="2099"/>
                  </a:lnTo>
                  <a:lnTo>
                    <a:pt x="18661" y="2088"/>
                  </a:lnTo>
                  <a:lnTo>
                    <a:pt x="18705" y="2066"/>
                  </a:lnTo>
                  <a:lnTo>
                    <a:pt x="18759" y="2039"/>
                  </a:lnTo>
                  <a:lnTo>
                    <a:pt x="18771" y="2028"/>
                  </a:lnTo>
                  <a:lnTo>
                    <a:pt x="18777" y="2017"/>
                  </a:lnTo>
                  <a:lnTo>
                    <a:pt x="18777" y="2006"/>
                  </a:lnTo>
                  <a:lnTo>
                    <a:pt x="18771" y="1995"/>
                  </a:lnTo>
                  <a:lnTo>
                    <a:pt x="18768" y="1984"/>
                  </a:lnTo>
                  <a:lnTo>
                    <a:pt x="18768" y="1974"/>
                  </a:lnTo>
                  <a:lnTo>
                    <a:pt x="18771" y="1968"/>
                  </a:lnTo>
                  <a:lnTo>
                    <a:pt x="18787" y="1963"/>
                  </a:lnTo>
                  <a:lnTo>
                    <a:pt x="18796" y="1963"/>
                  </a:lnTo>
                  <a:lnTo>
                    <a:pt x="18803" y="1952"/>
                  </a:lnTo>
                  <a:lnTo>
                    <a:pt x="18790" y="1930"/>
                  </a:lnTo>
                  <a:lnTo>
                    <a:pt x="18774" y="1919"/>
                  </a:lnTo>
                  <a:lnTo>
                    <a:pt x="18749" y="1903"/>
                  </a:lnTo>
                  <a:lnTo>
                    <a:pt x="18724" y="1892"/>
                  </a:lnTo>
                  <a:lnTo>
                    <a:pt x="18674" y="1892"/>
                  </a:lnTo>
                  <a:lnTo>
                    <a:pt x="18652" y="1897"/>
                  </a:lnTo>
                  <a:lnTo>
                    <a:pt x="18636" y="1887"/>
                  </a:lnTo>
                  <a:lnTo>
                    <a:pt x="18617" y="1876"/>
                  </a:lnTo>
                  <a:lnTo>
                    <a:pt x="18601" y="1854"/>
                  </a:lnTo>
                  <a:lnTo>
                    <a:pt x="18586" y="1838"/>
                  </a:lnTo>
                  <a:lnTo>
                    <a:pt x="18570" y="1827"/>
                  </a:lnTo>
                  <a:lnTo>
                    <a:pt x="18554" y="1821"/>
                  </a:lnTo>
                  <a:lnTo>
                    <a:pt x="18535" y="1832"/>
                  </a:lnTo>
                  <a:lnTo>
                    <a:pt x="18523" y="1843"/>
                  </a:lnTo>
                  <a:lnTo>
                    <a:pt x="18517" y="1865"/>
                  </a:lnTo>
                  <a:lnTo>
                    <a:pt x="18517" y="1881"/>
                  </a:lnTo>
                  <a:lnTo>
                    <a:pt x="18520" y="1892"/>
                  </a:lnTo>
                  <a:lnTo>
                    <a:pt x="18526" y="1919"/>
                  </a:lnTo>
                  <a:lnTo>
                    <a:pt x="18526" y="1930"/>
                  </a:lnTo>
                  <a:lnTo>
                    <a:pt x="18523" y="1935"/>
                  </a:lnTo>
                  <a:lnTo>
                    <a:pt x="18513" y="1935"/>
                  </a:lnTo>
                  <a:lnTo>
                    <a:pt x="18498" y="1925"/>
                  </a:lnTo>
                  <a:lnTo>
                    <a:pt x="18469" y="1897"/>
                  </a:lnTo>
                  <a:lnTo>
                    <a:pt x="18435" y="1859"/>
                  </a:lnTo>
                  <a:lnTo>
                    <a:pt x="18403" y="1827"/>
                  </a:lnTo>
                  <a:lnTo>
                    <a:pt x="18391" y="1816"/>
                  </a:lnTo>
                  <a:lnTo>
                    <a:pt x="18381" y="1810"/>
                  </a:lnTo>
                  <a:lnTo>
                    <a:pt x="18369" y="1810"/>
                  </a:lnTo>
                  <a:lnTo>
                    <a:pt x="18359" y="1816"/>
                  </a:lnTo>
                  <a:lnTo>
                    <a:pt x="18334" y="1832"/>
                  </a:lnTo>
                  <a:lnTo>
                    <a:pt x="18303" y="1870"/>
                  </a:lnTo>
                  <a:lnTo>
                    <a:pt x="18290" y="1887"/>
                  </a:lnTo>
                  <a:lnTo>
                    <a:pt x="18284" y="1908"/>
                  </a:lnTo>
                  <a:lnTo>
                    <a:pt x="18284" y="1925"/>
                  </a:lnTo>
                  <a:lnTo>
                    <a:pt x="18287" y="1941"/>
                  </a:lnTo>
                  <a:lnTo>
                    <a:pt x="18293" y="1968"/>
                  </a:lnTo>
                  <a:lnTo>
                    <a:pt x="18293" y="1979"/>
                  </a:lnTo>
                  <a:lnTo>
                    <a:pt x="18284" y="1990"/>
                  </a:lnTo>
                  <a:lnTo>
                    <a:pt x="18278" y="2001"/>
                  </a:lnTo>
                  <a:lnTo>
                    <a:pt x="18278" y="2012"/>
                  </a:lnTo>
                  <a:lnTo>
                    <a:pt x="18284" y="2028"/>
                  </a:lnTo>
                  <a:lnTo>
                    <a:pt x="18293" y="2050"/>
                  </a:lnTo>
                  <a:lnTo>
                    <a:pt x="18309" y="2066"/>
                  </a:lnTo>
                  <a:lnTo>
                    <a:pt x="18331" y="2088"/>
                  </a:lnTo>
                  <a:lnTo>
                    <a:pt x="18385" y="2126"/>
                  </a:lnTo>
                  <a:close/>
                  <a:moveTo>
                    <a:pt x="18208" y="1984"/>
                  </a:moveTo>
                  <a:lnTo>
                    <a:pt x="18218" y="1968"/>
                  </a:lnTo>
                  <a:lnTo>
                    <a:pt x="18221" y="1946"/>
                  </a:lnTo>
                  <a:lnTo>
                    <a:pt x="18218" y="1925"/>
                  </a:lnTo>
                  <a:lnTo>
                    <a:pt x="18205" y="1897"/>
                  </a:lnTo>
                  <a:lnTo>
                    <a:pt x="18202" y="1892"/>
                  </a:lnTo>
                  <a:lnTo>
                    <a:pt x="18199" y="1892"/>
                  </a:lnTo>
                  <a:lnTo>
                    <a:pt x="18193" y="1897"/>
                  </a:lnTo>
                  <a:lnTo>
                    <a:pt x="18186" y="1919"/>
                  </a:lnTo>
                  <a:lnTo>
                    <a:pt x="18183" y="1941"/>
                  </a:lnTo>
                  <a:lnTo>
                    <a:pt x="18183" y="1963"/>
                  </a:lnTo>
                  <a:lnTo>
                    <a:pt x="18186" y="1984"/>
                  </a:lnTo>
                  <a:lnTo>
                    <a:pt x="18190" y="1990"/>
                  </a:lnTo>
                  <a:lnTo>
                    <a:pt x="18202" y="1990"/>
                  </a:lnTo>
                  <a:lnTo>
                    <a:pt x="18208" y="1984"/>
                  </a:lnTo>
                  <a:close/>
                  <a:moveTo>
                    <a:pt x="17413" y="2506"/>
                  </a:moveTo>
                  <a:lnTo>
                    <a:pt x="17457" y="2523"/>
                  </a:lnTo>
                  <a:lnTo>
                    <a:pt x="17492" y="2539"/>
                  </a:lnTo>
                  <a:lnTo>
                    <a:pt x="17533" y="2561"/>
                  </a:lnTo>
                  <a:lnTo>
                    <a:pt x="17583" y="2604"/>
                  </a:lnTo>
                  <a:lnTo>
                    <a:pt x="17599" y="2615"/>
                  </a:lnTo>
                  <a:lnTo>
                    <a:pt x="17608" y="2615"/>
                  </a:lnTo>
                  <a:lnTo>
                    <a:pt x="17608" y="2604"/>
                  </a:lnTo>
                  <a:lnTo>
                    <a:pt x="17605" y="2588"/>
                  </a:lnTo>
                  <a:lnTo>
                    <a:pt x="17608" y="2577"/>
                  </a:lnTo>
                  <a:lnTo>
                    <a:pt x="17618" y="2572"/>
                  </a:lnTo>
                  <a:lnTo>
                    <a:pt x="17633" y="2566"/>
                  </a:lnTo>
                  <a:lnTo>
                    <a:pt x="17643" y="2572"/>
                  </a:lnTo>
                  <a:lnTo>
                    <a:pt x="17690" y="2604"/>
                  </a:lnTo>
                  <a:lnTo>
                    <a:pt x="17728" y="2631"/>
                  </a:lnTo>
                  <a:lnTo>
                    <a:pt x="17759" y="2659"/>
                  </a:lnTo>
                  <a:lnTo>
                    <a:pt x="17784" y="2669"/>
                  </a:lnTo>
                  <a:lnTo>
                    <a:pt x="17794" y="2659"/>
                  </a:lnTo>
                  <a:lnTo>
                    <a:pt x="17803" y="2637"/>
                  </a:lnTo>
                  <a:lnTo>
                    <a:pt x="17803" y="2615"/>
                  </a:lnTo>
                  <a:lnTo>
                    <a:pt x="17797" y="2599"/>
                  </a:lnTo>
                  <a:lnTo>
                    <a:pt x="17787" y="2588"/>
                  </a:lnTo>
                  <a:lnTo>
                    <a:pt x="17775" y="2577"/>
                  </a:lnTo>
                  <a:lnTo>
                    <a:pt x="17765" y="2572"/>
                  </a:lnTo>
                  <a:lnTo>
                    <a:pt x="17759" y="2566"/>
                  </a:lnTo>
                  <a:lnTo>
                    <a:pt x="17759" y="2561"/>
                  </a:lnTo>
                  <a:lnTo>
                    <a:pt x="17762" y="2555"/>
                  </a:lnTo>
                  <a:lnTo>
                    <a:pt x="17778" y="2550"/>
                  </a:lnTo>
                  <a:lnTo>
                    <a:pt x="17790" y="2539"/>
                  </a:lnTo>
                  <a:lnTo>
                    <a:pt x="17790" y="2534"/>
                  </a:lnTo>
                  <a:lnTo>
                    <a:pt x="17781" y="2523"/>
                  </a:lnTo>
                  <a:lnTo>
                    <a:pt x="17768" y="2517"/>
                  </a:lnTo>
                  <a:lnTo>
                    <a:pt x="17750" y="2501"/>
                  </a:lnTo>
                  <a:lnTo>
                    <a:pt x="17750" y="2495"/>
                  </a:lnTo>
                  <a:lnTo>
                    <a:pt x="17753" y="2490"/>
                  </a:lnTo>
                  <a:lnTo>
                    <a:pt x="17768" y="2485"/>
                  </a:lnTo>
                  <a:lnTo>
                    <a:pt x="17784" y="2474"/>
                  </a:lnTo>
                  <a:lnTo>
                    <a:pt x="17787" y="2468"/>
                  </a:lnTo>
                  <a:lnTo>
                    <a:pt x="17787" y="2463"/>
                  </a:lnTo>
                  <a:lnTo>
                    <a:pt x="17784" y="2447"/>
                  </a:lnTo>
                  <a:lnTo>
                    <a:pt x="17768" y="2436"/>
                  </a:lnTo>
                  <a:lnTo>
                    <a:pt x="17728" y="2403"/>
                  </a:lnTo>
                  <a:lnTo>
                    <a:pt x="17684" y="2381"/>
                  </a:lnTo>
                  <a:lnTo>
                    <a:pt x="17665" y="2370"/>
                  </a:lnTo>
                  <a:lnTo>
                    <a:pt x="17652" y="2376"/>
                  </a:lnTo>
                  <a:lnTo>
                    <a:pt x="17640" y="2387"/>
                  </a:lnTo>
                  <a:lnTo>
                    <a:pt x="17630" y="2398"/>
                  </a:lnTo>
                  <a:lnTo>
                    <a:pt x="17624" y="2414"/>
                  </a:lnTo>
                  <a:lnTo>
                    <a:pt x="17618" y="2419"/>
                  </a:lnTo>
                  <a:lnTo>
                    <a:pt x="17614" y="2414"/>
                  </a:lnTo>
                  <a:lnTo>
                    <a:pt x="17608" y="2398"/>
                  </a:lnTo>
                  <a:lnTo>
                    <a:pt x="17602" y="2376"/>
                  </a:lnTo>
                  <a:lnTo>
                    <a:pt x="17596" y="2365"/>
                  </a:lnTo>
                  <a:lnTo>
                    <a:pt x="17586" y="2360"/>
                  </a:lnTo>
                  <a:lnTo>
                    <a:pt x="17577" y="2360"/>
                  </a:lnTo>
                  <a:lnTo>
                    <a:pt x="17552" y="2354"/>
                  </a:lnTo>
                  <a:lnTo>
                    <a:pt x="17536" y="2343"/>
                  </a:lnTo>
                  <a:lnTo>
                    <a:pt x="17498" y="2321"/>
                  </a:lnTo>
                  <a:lnTo>
                    <a:pt x="17476" y="2321"/>
                  </a:lnTo>
                  <a:lnTo>
                    <a:pt x="17451" y="2327"/>
                  </a:lnTo>
                  <a:lnTo>
                    <a:pt x="17432" y="2338"/>
                  </a:lnTo>
                  <a:lnTo>
                    <a:pt x="17416" y="2354"/>
                  </a:lnTo>
                  <a:lnTo>
                    <a:pt x="17407" y="2370"/>
                  </a:lnTo>
                  <a:lnTo>
                    <a:pt x="17404" y="2381"/>
                  </a:lnTo>
                  <a:lnTo>
                    <a:pt x="17404" y="2392"/>
                  </a:lnTo>
                  <a:lnTo>
                    <a:pt x="17407" y="2403"/>
                  </a:lnTo>
                  <a:lnTo>
                    <a:pt x="17413" y="2414"/>
                  </a:lnTo>
                  <a:lnTo>
                    <a:pt x="17420" y="2436"/>
                  </a:lnTo>
                  <a:lnTo>
                    <a:pt x="17420" y="2452"/>
                  </a:lnTo>
                  <a:lnTo>
                    <a:pt x="17401" y="2474"/>
                  </a:lnTo>
                  <a:lnTo>
                    <a:pt x="17391" y="2490"/>
                  </a:lnTo>
                  <a:lnTo>
                    <a:pt x="17394" y="2501"/>
                  </a:lnTo>
                  <a:lnTo>
                    <a:pt x="17413" y="2506"/>
                  </a:lnTo>
                  <a:close/>
                  <a:moveTo>
                    <a:pt x="16703" y="2240"/>
                  </a:moveTo>
                  <a:lnTo>
                    <a:pt x="16728" y="2251"/>
                  </a:lnTo>
                  <a:lnTo>
                    <a:pt x="16747" y="2251"/>
                  </a:lnTo>
                  <a:lnTo>
                    <a:pt x="16763" y="2240"/>
                  </a:lnTo>
                  <a:lnTo>
                    <a:pt x="16772" y="2224"/>
                  </a:lnTo>
                  <a:lnTo>
                    <a:pt x="16775" y="2202"/>
                  </a:lnTo>
                  <a:lnTo>
                    <a:pt x="16775" y="2196"/>
                  </a:lnTo>
                  <a:lnTo>
                    <a:pt x="16772" y="2186"/>
                  </a:lnTo>
                  <a:lnTo>
                    <a:pt x="16769" y="2180"/>
                  </a:lnTo>
                  <a:lnTo>
                    <a:pt x="16763" y="2175"/>
                  </a:lnTo>
                  <a:lnTo>
                    <a:pt x="16741" y="2164"/>
                  </a:lnTo>
                  <a:lnTo>
                    <a:pt x="16715" y="2164"/>
                  </a:lnTo>
                  <a:lnTo>
                    <a:pt x="16697" y="2169"/>
                  </a:lnTo>
                  <a:lnTo>
                    <a:pt x="16681" y="2175"/>
                  </a:lnTo>
                  <a:lnTo>
                    <a:pt x="16671" y="2186"/>
                  </a:lnTo>
                  <a:lnTo>
                    <a:pt x="16668" y="2196"/>
                  </a:lnTo>
                  <a:lnTo>
                    <a:pt x="16671" y="2207"/>
                  </a:lnTo>
                  <a:lnTo>
                    <a:pt x="16684" y="2224"/>
                  </a:lnTo>
                  <a:lnTo>
                    <a:pt x="16703" y="2240"/>
                  </a:lnTo>
                  <a:close/>
                  <a:moveTo>
                    <a:pt x="15949" y="1419"/>
                  </a:moveTo>
                  <a:lnTo>
                    <a:pt x="15989" y="1397"/>
                  </a:lnTo>
                  <a:lnTo>
                    <a:pt x="16033" y="1386"/>
                  </a:lnTo>
                  <a:lnTo>
                    <a:pt x="16090" y="1375"/>
                  </a:lnTo>
                  <a:lnTo>
                    <a:pt x="16165" y="1365"/>
                  </a:lnTo>
                  <a:lnTo>
                    <a:pt x="16206" y="1359"/>
                  </a:lnTo>
                  <a:lnTo>
                    <a:pt x="16235" y="1354"/>
                  </a:lnTo>
                  <a:lnTo>
                    <a:pt x="16257" y="1337"/>
                  </a:lnTo>
                  <a:lnTo>
                    <a:pt x="16269" y="1321"/>
                  </a:lnTo>
                  <a:lnTo>
                    <a:pt x="16272" y="1316"/>
                  </a:lnTo>
                  <a:lnTo>
                    <a:pt x="16272" y="1305"/>
                  </a:lnTo>
                  <a:lnTo>
                    <a:pt x="16269" y="1283"/>
                  </a:lnTo>
                  <a:lnTo>
                    <a:pt x="16257" y="1261"/>
                  </a:lnTo>
                  <a:lnTo>
                    <a:pt x="16200" y="1196"/>
                  </a:lnTo>
                  <a:lnTo>
                    <a:pt x="16187" y="1180"/>
                  </a:lnTo>
                  <a:lnTo>
                    <a:pt x="16178" y="1174"/>
                  </a:lnTo>
                  <a:lnTo>
                    <a:pt x="16165" y="1174"/>
                  </a:lnTo>
                  <a:lnTo>
                    <a:pt x="16150" y="1185"/>
                  </a:lnTo>
                  <a:lnTo>
                    <a:pt x="16131" y="1202"/>
                  </a:lnTo>
                  <a:lnTo>
                    <a:pt x="16106" y="1234"/>
                  </a:lnTo>
                  <a:lnTo>
                    <a:pt x="16087" y="1256"/>
                  </a:lnTo>
                  <a:lnTo>
                    <a:pt x="16081" y="1256"/>
                  </a:lnTo>
                  <a:lnTo>
                    <a:pt x="16099" y="1218"/>
                  </a:lnTo>
                  <a:lnTo>
                    <a:pt x="16115" y="1185"/>
                  </a:lnTo>
                  <a:lnTo>
                    <a:pt x="16125" y="1158"/>
                  </a:lnTo>
                  <a:lnTo>
                    <a:pt x="16131" y="1131"/>
                  </a:lnTo>
                  <a:lnTo>
                    <a:pt x="16131" y="1125"/>
                  </a:lnTo>
                  <a:lnTo>
                    <a:pt x="16125" y="1120"/>
                  </a:lnTo>
                  <a:lnTo>
                    <a:pt x="16096" y="1104"/>
                  </a:lnTo>
                  <a:lnTo>
                    <a:pt x="16084" y="1104"/>
                  </a:lnTo>
                  <a:lnTo>
                    <a:pt x="16068" y="1098"/>
                  </a:lnTo>
                  <a:lnTo>
                    <a:pt x="16052" y="1104"/>
                  </a:lnTo>
                  <a:lnTo>
                    <a:pt x="16037" y="1120"/>
                  </a:lnTo>
                  <a:lnTo>
                    <a:pt x="16021" y="1147"/>
                  </a:lnTo>
                  <a:lnTo>
                    <a:pt x="16005" y="1185"/>
                  </a:lnTo>
                  <a:lnTo>
                    <a:pt x="15989" y="1218"/>
                  </a:lnTo>
                  <a:lnTo>
                    <a:pt x="15977" y="1240"/>
                  </a:lnTo>
                  <a:lnTo>
                    <a:pt x="15949" y="1272"/>
                  </a:lnTo>
                  <a:lnTo>
                    <a:pt x="15936" y="1299"/>
                  </a:lnTo>
                  <a:lnTo>
                    <a:pt x="15920" y="1337"/>
                  </a:lnTo>
                  <a:lnTo>
                    <a:pt x="15901" y="1397"/>
                  </a:lnTo>
                  <a:lnTo>
                    <a:pt x="15895" y="1424"/>
                  </a:lnTo>
                  <a:lnTo>
                    <a:pt x="15895" y="1430"/>
                  </a:lnTo>
                  <a:lnTo>
                    <a:pt x="15898" y="1435"/>
                  </a:lnTo>
                  <a:lnTo>
                    <a:pt x="15917" y="1435"/>
                  </a:lnTo>
                  <a:lnTo>
                    <a:pt x="15949" y="1419"/>
                  </a:lnTo>
                  <a:close/>
                  <a:moveTo>
                    <a:pt x="15788" y="946"/>
                  </a:moveTo>
                  <a:lnTo>
                    <a:pt x="15700" y="946"/>
                  </a:lnTo>
                  <a:lnTo>
                    <a:pt x="15672" y="951"/>
                  </a:lnTo>
                  <a:lnTo>
                    <a:pt x="15647" y="957"/>
                  </a:lnTo>
                  <a:lnTo>
                    <a:pt x="15625" y="968"/>
                  </a:lnTo>
                  <a:lnTo>
                    <a:pt x="15606" y="984"/>
                  </a:lnTo>
                  <a:lnTo>
                    <a:pt x="15524" y="1060"/>
                  </a:lnTo>
                  <a:lnTo>
                    <a:pt x="15512" y="1076"/>
                  </a:lnTo>
                  <a:lnTo>
                    <a:pt x="15505" y="1087"/>
                  </a:lnTo>
                  <a:lnTo>
                    <a:pt x="15505" y="1093"/>
                  </a:lnTo>
                  <a:lnTo>
                    <a:pt x="15508" y="1098"/>
                  </a:lnTo>
                  <a:lnTo>
                    <a:pt x="15534" y="1098"/>
                  </a:lnTo>
                  <a:lnTo>
                    <a:pt x="15559" y="1104"/>
                  </a:lnTo>
                  <a:lnTo>
                    <a:pt x="15571" y="1104"/>
                  </a:lnTo>
                  <a:lnTo>
                    <a:pt x="15578" y="1115"/>
                  </a:lnTo>
                  <a:lnTo>
                    <a:pt x="15581" y="1125"/>
                  </a:lnTo>
                  <a:lnTo>
                    <a:pt x="15581" y="1153"/>
                  </a:lnTo>
                  <a:lnTo>
                    <a:pt x="15587" y="1163"/>
                  </a:lnTo>
                  <a:lnTo>
                    <a:pt x="15600" y="1180"/>
                  </a:lnTo>
                  <a:lnTo>
                    <a:pt x="15612" y="1185"/>
                  </a:lnTo>
                  <a:lnTo>
                    <a:pt x="15628" y="1191"/>
                  </a:lnTo>
                  <a:lnTo>
                    <a:pt x="15656" y="1196"/>
                  </a:lnTo>
                  <a:lnTo>
                    <a:pt x="15697" y="1202"/>
                  </a:lnTo>
                  <a:lnTo>
                    <a:pt x="15725" y="1212"/>
                  </a:lnTo>
                  <a:lnTo>
                    <a:pt x="15757" y="1229"/>
                  </a:lnTo>
                  <a:lnTo>
                    <a:pt x="15791" y="1245"/>
                  </a:lnTo>
                  <a:lnTo>
                    <a:pt x="15823" y="1250"/>
                  </a:lnTo>
                  <a:lnTo>
                    <a:pt x="15854" y="1250"/>
                  </a:lnTo>
                  <a:lnTo>
                    <a:pt x="15883" y="1240"/>
                  </a:lnTo>
                  <a:lnTo>
                    <a:pt x="15905" y="1229"/>
                  </a:lnTo>
                  <a:lnTo>
                    <a:pt x="15920" y="1212"/>
                  </a:lnTo>
                  <a:lnTo>
                    <a:pt x="15923" y="1207"/>
                  </a:lnTo>
                  <a:lnTo>
                    <a:pt x="15923" y="1191"/>
                  </a:lnTo>
                  <a:lnTo>
                    <a:pt x="15917" y="1180"/>
                  </a:lnTo>
                  <a:lnTo>
                    <a:pt x="15911" y="1158"/>
                  </a:lnTo>
                  <a:lnTo>
                    <a:pt x="15911" y="1136"/>
                  </a:lnTo>
                  <a:lnTo>
                    <a:pt x="15917" y="1115"/>
                  </a:lnTo>
                  <a:lnTo>
                    <a:pt x="15923" y="1087"/>
                  </a:lnTo>
                  <a:lnTo>
                    <a:pt x="15933" y="1066"/>
                  </a:lnTo>
                  <a:lnTo>
                    <a:pt x="15936" y="1044"/>
                  </a:lnTo>
                  <a:lnTo>
                    <a:pt x="15936" y="1022"/>
                  </a:lnTo>
                  <a:lnTo>
                    <a:pt x="15933" y="1011"/>
                  </a:lnTo>
                  <a:lnTo>
                    <a:pt x="15914" y="995"/>
                  </a:lnTo>
                  <a:lnTo>
                    <a:pt x="15901" y="973"/>
                  </a:lnTo>
                  <a:lnTo>
                    <a:pt x="15895" y="968"/>
                  </a:lnTo>
                  <a:lnTo>
                    <a:pt x="15876" y="968"/>
                  </a:lnTo>
                  <a:lnTo>
                    <a:pt x="15832" y="989"/>
                  </a:lnTo>
                  <a:lnTo>
                    <a:pt x="15795" y="1006"/>
                  </a:lnTo>
                  <a:lnTo>
                    <a:pt x="15795" y="1000"/>
                  </a:lnTo>
                  <a:lnTo>
                    <a:pt x="15791" y="995"/>
                  </a:lnTo>
                  <a:lnTo>
                    <a:pt x="15798" y="973"/>
                  </a:lnTo>
                  <a:lnTo>
                    <a:pt x="15801" y="957"/>
                  </a:lnTo>
                  <a:lnTo>
                    <a:pt x="15798" y="951"/>
                  </a:lnTo>
                  <a:lnTo>
                    <a:pt x="15788" y="946"/>
                  </a:lnTo>
                  <a:close/>
                  <a:moveTo>
                    <a:pt x="15430" y="957"/>
                  </a:moveTo>
                  <a:lnTo>
                    <a:pt x="15405" y="957"/>
                  </a:lnTo>
                  <a:lnTo>
                    <a:pt x="15386" y="962"/>
                  </a:lnTo>
                  <a:lnTo>
                    <a:pt x="15376" y="968"/>
                  </a:lnTo>
                  <a:lnTo>
                    <a:pt x="15370" y="979"/>
                  </a:lnTo>
                  <a:lnTo>
                    <a:pt x="15367" y="989"/>
                  </a:lnTo>
                  <a:lnTo>
                    <a:pt x="15373" y="1000"/>
                  </a:lnTo>
                  <a:lnTo>
                    <a:pt x="15383" y="1011"/>
                  </a:lnTo>
                  <a:lnTo>
                    <a:pt x="15414" y="1022"/>
                  </a:lnTo>
                  <a:lnTo>
                    <a:pt x="15424" y="1033"/>
                  </a:lnTo>
                  <a:lnTo>
                    <a:pt x="15436" y="1055"/>
                  </a:lnTo>
                  <a:lnTo>
                    <a:pt x="15442" y="1055"/>
                  </a:lnTo>
                  <a:lnTo>
                    <a:pt x="15471" y="1049"/>
                  </a:lnTo>
                  <a:lnTo>
                    <a:pt x="15515" y="1033"/>
                  </a:lnTo>
                  <a:lnTo>
                    <a:pt x="15540" y="1011"/>
                  </a:lnTo>
                  <a:lnTo>
                    <a:pt x="15540" y="1006"/>
                  </a:lnTo>
                  <a:lnTo>
                    <a:pt x="15537" y="995"/>
                  </a:lnTo>
                  <a:lnTo>
                    <a:pt x="15531" y="989"/>
                  </a:lnTo>
                  <a:lnTo>
                    <a:pt x="15512" y="984"/>
                  </a:lnTo>
                  <a:lnTo>
                    <a:pt x="15486" y="973"/>
                  </a:lnTo>
                  <a:lnTo>
                    <a:pt x="15430" y="957"/>
                  </a:lnTo>
                  <a:close/>
                  <a:moveTo>
                    <a:pt x="15480" y="832"/>
                  </a:moveTo>
                  <a:lnTo>
                    <a:pt x="15461" y="854"/>
                  </a:lnTo>
                  <a:lnTo>
                    <a:pt x="15442" y="864"/>
                  </a:lnTo>
                  <a:lnTo>
                    <a:pt x="15408" y="892"/>
                  </a:lnTo>
                  <a:lnTo>
                    <a:pt x="15398" y="897"/>
                  </a:lnTo>
                  <a:lnTo>
                    <a:pt x="15392" y="908"/>
                  </a:lnTo>
                  <a:lnTo>
                    <a:pt x="15398" y="913"/>
                  </a:lnTo>
                  <a:lnTo>
                    <a:pt x="15411" y="913"/>
                  </a:lnTo>
                  <a:lnTo>
                    <a:pt x="15430" y="919"/>
                  </a:lnTo>
                  <a:lnTo>
                    <a:pt x="15442" y="924"/>
                  </a:lnTo>
                  <a:lnTo>
                    <a:pt x="15464" y="941"/>
                  </a:lnTo>
                  <a:lnTo>
                    <a:pt x="15493" y="957"/>
                  </a:lnTo>
                  <a:lnTo>
                    <a:pt x="15508" y="962"/>
                  </a:lnTo>
                  <a:lnTo>
                    <a:pt x="15534" y="968"/>
                  </a:lnTo>
                  <a:lnTo>
                    <a:pt x="15556" y="973"/>
                  </a:lnTo>
                  <a:lnTo>
                    <a:pt x="15568" y="973"/>
                  </a:lnTo>
                  <a:lnTo>
                    <a:pt x="15571" y="962"/>
                  </a:lnTo>
                  <a:lnTo>
                    <a:pt x="15575" y="957"/>
                  </a:lnTo>
                  <a:lnTo>
                    <a:pt x="15578" y="946"/>
                  </a:lnTo>
                  <a:lnTo>
                    <a:pt x="15584" y="941"/>
                  </a:lnTo>
                  <a:lnTo>
                    <a:pt x="15603" y="930"/>
                  </a:lnTo>
                  <a:lnTo>
                    <a:pt x="15631" y="924"/>
                  </a:lnTo>
                  <a:lnTo>
                    <a:pt x="15744" y="924"/>
                  </a:lnTo>
                  <a:lnTo>
                    <a:pt x="15757" y="919"/>
                  </a:lnTo>
                  <a:lnTo>
                    <a:pt x="15763" y="913"/>
                  </a:lnTo>
                  <a:lnTo>
                    <a:pt x="15763" y="897"/>
                  </a:lnTo>
                  <a:lnTo>
                    <a:pt x="15751" y="854"/>
                  </a:lnTo>
                  <a:lnTo>
                    <a:pt x="15751" y="837"/>
                  </a:lnTo>
                  <a:lnTo>
                    <a:pt x="15760" y="832"/>
                  </a:lnTo>
                  <a:lnTo>
                    <a:pt x="15773" y="832"/>
                  </a:lnTo>
                  <a:lnTo>
                    <a:pt x="15795" y="826"/>
                  </a:lnTo>
                  <a:lnTo>
                    <a:pt x="15801" y="816"/>
                  </a:lnTo>
                  <a:lnTo>
                    <a:pt x="15801" y="810"/>
                  </a:lnTo>
                  <a:lnTo>
                    <a:pt x="15785" y="783"/>
                  </a:lnTo>
                  <a:lnTo>
                    <a:pt x="15766" y="783"/>
                  </a:lnTo>
                  <a:lnTo>
                    <a:pt x="15741" y="772"/>
                  </a:lnTo>
                  <a:lnTo>
                    <a:pt x="15729" y="761"/>
                  </a:lnTo>
                  <a:lnTo>
                    <a:pt x="15713" y="745"/>
                  </a:lnTo>
                  <a:lnTo>
                    <a:pt x="15685" y="707"/>
                  </a:lnTo>
                  <a:lnTo>
                    <a:pt x="15672" y="690"/>
                  </a:lnTo>
                  <a:lnTo>
                    <a:pt x="15647" y="680"/>
                  </a:lnTo>
                  <a:lnTo>
                    <a:pt x="15634" y="680"/>
                  </a:lnTo>
                  <a:lnTo>
                    <a:pt x="15622" y="685"/>
                  </a:lnTo>
                  <a:lnTo>
                    <a:pt x="15609" y="701"/>
                  </a:lnTo>
                  <a:lnTo>
                    <a:pt x="15593" y="712"/>
                  </a:lnTo>
                  <a:lnTo>
                    <a:pt x="15556" y="729"/>
                  </a:lnTo>
                  <a:lnTo>
                    <a:pt x="15524" y="739"/>
                  </a:lnTo>
                  <a:lnTo>
                    <a:pt x="15505" y="750"/>
                  </a:lnTo>
                  <a:lnTo>
                    <a:pt x="15483" y="772"/>
                  </a:lnTo>
                  <a:lnTo>
                    <a:pt x="15468" y="788"/>
                  </a:lnTo>
                  <a:lnTo>
                    <a:pt x="15464" y="799"/>
                  </a:lnTo>
                  <a:lnTo>
                    <a:pt x="15468" y="805"/>
                  </a:lnTo>
                  <a:lnTo>
                    <a:pt x="15486" y="805"/>
                  </a:lnTo>
                  <a:lnTo>
                    <a:pt x="15490" y="810"/>
                  </a:lnTo>
                  <a:lnTo>
                    <a:pt x="15493" y="810"/>
                  </a:lnTo>
                  <a:lnTo>
                    <a:pt x="15480" y="832"/>
                  </a:lnTo>
                  <a:close/>
                  <a:moveTo>
                    <a:pt x="15402" y="718"/>
                  </a:moveTo>
                  <a:lnTo>
                    <a:pt x="15398" y="707"/>
                  </a:lnTo>
                  <a:lnTo>
                    <a:pt x="15389" y="701"/>
                  </a:lnTo>
                  <a:lnTo>
                    <a:pt x="15358" y="690"/>
                  </a:lnTo>
                  <a:lnTo>
                    <a:pt x="15323" y="690"/>
                  </a:lnTo>
                  <a:lnTo>
                    <a:pt x="15314" y="696"/>
                  </a:lnTo>
                  <a:lnTo>
                    <a:pt x="15307" y="701"/>
                  </a:lnTo>
                  <a:lnTo>
                    <a:pt x="15307" y="718"/>
                  </a:lnTo>
                  <a:lnTo>
                    <a:pt x="15317" y="723"/>
                  </a:lnTo>
                  <a:lnTo>
                    <a:pt x="15332" y="729"/>
                  </a:lnTo>
                  <a:lnTo>
                    <a:pt x="15351" y="734"/>
                  </a:lnTo>
                  <a:lnTo>
                    <a:pt x="15386" y="729"/>
                  </a:lnTo>
                  <a:lnTo>
                    <a:pt x="15398" y="723"/>
                  </a:lnTo>
                  <a:lnTo>
                    <a:pt x="15402" y="718"/>
                  </a:lnTo>
                  <a:close/>
                  <a:moveTo>
                    <a:pt x="15634" y="1642"/>
                  </a:moveTo>
                  <a:lnTo>
                    <a:pt x="15647" y="1653"/>
                  </a:lnTo>
                  <a:lnTo>
                    <a:pt x="15663" y="1653"/>
                  </a:lnTo>
                  <a:lnTo>
                    <a:pt x="15678" y="1647"/>
                  </a:lnTo>
                  <a:lnTo>
                    <a:pt x="15703" y="1626"/>
                  </a:lnTo>
                  <a:lnTo>
                    <a:pt x="15713" y="1615"/>
                  </a:lnTo>
                  <a:lnTo>
                    <a:pt x="15716" y="1604"/>
                  </a:lnTo>
                  <a:lnTo>
                    <a:pt x="15716" y="1593"/>
                  </a:lnTo>
                  <a:lnTo>
                    <a:pt x="15697" y="1593"/>
                  </a:lnTo>
                  <a:lnTo>
                    <a:pt x="15666" y="1604"/>
                  </a:lnTo>
                  <a:lnTo>
                    <a:pt x="15641" y="1626"/>
                  </a:lnTo>
                  <a:lnTo>
                    <a:pt x="15634" y="1636"/>
                  </a:lnTo>
                  <a:lnTo>
                    <a:pt x="15634" y="1642"/>
                  </a:lnTo>
                  <a:close/>
                  <a:moveTo>
                    <a:pt x="18972" y="19279"/>
                  </a:moveTo>
                  <a:lnTo>
                    <a:pt x="18975" y="19284"/>
                  </a:lnTo>
                  <a:lnTo>
                    <a:pt x="18985" y="19284"/>
                  </a:lnTo>
                  <a:lnTo>
                    <a:pt x="18994" y="19289"/>
                  </a:lnTo>
                  <a:lnTo>
                    <a:pt x="19001" y="19284"/>
                  </a:lnTo>
                  <a:lnTo>
                    <a:pt x="19001" y="19273"/>
                  </a:lnTo>
                  <a:lnTo>
                    <a:pt x="18997" y="19268"/>
                  </a:lnTo>
                  <a:lnTo>
                    <a:pt x="18988" y="19262"/>
                  </a:lnTo>
                  <a:lnTo>
                    <a:pt x="18979" y="19268"/>
                  </a:lnTo>
                  <a:lnTo>
                    <a:pt x="18972" y="19273"/>
                  </a:lnTo>
                  <a:lnTo>
                    <a:pt x="18972" y="19279"/>
                  </a:lnTo>
                  <a:close/>
                  <a:moveTo>
                    <a:pt x="18715" y="19148"/>
                  </a:moveTo>
                  <a:lnTo>
                    <a:pt x="18711" y="19170"/>
                  </a:lnTo>
                  <a:lnTo>
                    <a:pt x="18711" y="19197"/>
                  </a:lnTo>
                  <a:lnTo>
                    <a:pt x="18715" y="19219"/>
                  </a:lnTo>
                  <a:lnTo>
                    <a:pt x="18718" y="19224"/>
                  </a:lnTo>
                  <a:lnTo>
                    <a:pt x="18721" y="19224"/>
                  </a:lnTo>
                  <a:lnTo>
                    <a:pt x="18727" y="19213"/>
                  </a:lnTo>
                  <a:lnTo>
                    <a:pt x="18727" y="19175"/>
                  </a:lnTo>
                  <a:lnTo>
                    <a:pt x="18721" y="19153"/>
                  </a:lnTo>
                  <a:lnTo>
                    <a:pt x="18718" y="19148"/>
                  </a:lnTo>
                  <a:lnTo>
                    <a:pt x="18715" y="19148"/>
                  </a:lnTo>
                  <a:close/>
                  <a:moveTo>
                    <a:pt x="18988" y="19202"/>
                  </a:moveTo>
                  <a:lnTo>
                    <a:pt x="18985" y="19197"/>
                  </a:lnTo>
                  <a:lnTo>
                    <a:pt x="18979" y="19192"/>
                  </a:lnTo>
                  <a:lnTo>
                    <a:pt x="18975" y="19175"/>
                  </a:lnTo>
                  <a:lnTo>
                    <a:pt x="18972" y="19175"/>
                  </a:lnTo>
                  <a:lnTo>
                    <a:pt x="18969" y="19170"/>
                  </a:lnTo>
                  <a:lnTo>
                    <a:pt x="18963" y="19181"/>
                  </a:lnTo>
                  <a:lnTo>
                    <a:pt x="18957" y="19197"/>
                  </a:lnTo>
                  <a:lnTo>
                    <a:pt x="18960" y="19202"/>
                  </a:lnTo>
                  <a:lnTo>
                    <a:pt x="18966" y="19208"/>
                  </a:lnTo>
                  <a:lnTo>
                    <a:pt x="18966" y="19213"/>
                  </a:lnTo>
                  <a:lnTo>
                    <a:pt x="18972" y="19235"/>
                  </a:lnTo>
                  <a:lnTo>
                    <a:pt x="18972" y="19246"/>
                  </a:lnTo>
                  <a:lnTo>
                    <a:pt x="18979" y="19251"/>
                  </a:lnTo>
                  <a:lnTo>
                    <a:pt x="18985" y="19251"/>
                  </a:lnTo>
                  <a:lnTo>
                    <a:pt x="18991" y="19246"/>
                  </a:lnTo>
                  <a:lnTo>
                    <a:pt x="18994" y="19240"/>
                  </a:lnTo>
                  <a:lnTo>
                    <a:pt x="18988" y="19230"/>
                  </a:lnTo>
                  <a:lnTo>
                    <a:pt x="18988" y="19224"/>
                  </a:lnTo>
                  <a:lnTo>
                    <a:pt x="18991" y="19213"/>
                  </a:lnTo>
                  <a:lnTo>
                    <a:pt x="18994" y="19208"/>
                  </a:lnTo>
                  <a:lnTo>
                    <a:pt x="18988" y="19202"/>
                  </a:lnTo>
                  <a:close/>
                  <a:moveTo>
                    <a:pt x="18315" y="18566"/>
                  </a:moveTo>
                  <a:lnTo>
                    <a:pt x="18309" y="18561"/>
                  </a:lnTo>
                  <a:lnTo>
                    <a:pt x="18287" y="18561"/>
                  </a:lnTo>
                  <a:lnTo>
                    <a:pt x="18275" y="18566"/>
                  </a:lnTo>
                  <a:lnTo>
                    <a:pt x="18256" y="18588"/>
                  </a:lnTo>
                  <a:lnTo>
                    <a:pt x="18249" y="18599"/>
                  </a:lnTo>
                  <a:lnTo>
                    <a:pt x="18246" y="18615"/>
                  </a:lnTo>
                  <a:lnTo>
                    <a:pt x="18259" y="18626"/>
                  </a:lnTo>
                  <a:lnTo>
                    <a:pt x="18300" y="18626"/>
                  </a:lnTo>
                  <a:lnTo>
                    <a:pt x="18337" y="18610"/>
                  </a:lnTo>
                  <a:lnTo>
                    <a:pt x="18347" y="18610"/>
                  </a:lnTo>
                  <a:lnTo>
                    <a:pt x="18347" y="18594"/>
                  </a:lnTo>
                  <a:lnTo>
                    <a:pt x="18341" y="18588"/>
                  </a:lnTo>
                  <a:lnTo>
                    <a:pt x="18334" y="18588"/>
                  </a:lnTo>
                  <a:lnTo>
                    <a:pt x="18325" y="18583"/>
                  </a:lnTo>
                  <a:lnTo>
                    <a:pt x="18315" y="18566"/>
                  </a:lnTo>
                  <a:close/>
                  <a:moveTo>
                    <a:pt x="18991" y="19453"/>
                  </a:moveTo>
                  <a:lnTo>
                    <a:pt x="18994" y="19425"/>
                  </a:lnTo>
                  <a:lnTo>
                    <a:pt x="18994" y="19398"/>
                  </a:lnTo>
                  <a:lnTo>
                    <a:pt x="18988" y="19355"/>
                  </a:lnTo>
                  <a:lnTo>
                    <a:pt x="18982" y="19338"/>
                  </a:lnTo>
                  <a:lnTo>
                    <a:pt x="18979" y="19333"/>
                  </a:lnTo>
                  <a:lnTo>
                    <a:pt x="18975" y="19333"/>
                  </a:lnTo>
                  <a:lnTo>
                    <a:pt x="18966" y="19349"/>
                  </a:lnTo>
                  <a:lnTo>
                    <a:pt x="18960" y="19344"/>
                  </a:lnTo>
                  <a:lnTo>
                    <a:pt x="18947" y="19344"/>
                  </a:lnTo>
                  <a:lnTo>
                    <a:pt x="18944" y="19355"/>
                  </a:lnTo>
                  <a:lnTo>
                    <a:pt x="18938" y="19360"/>
                  </a:lnTo>
                  <a:lnTo>
                    <a:pt x="18922" y="19360"/>
                  </a:lnTo>
                  <a:lnTo>
                    <a:pt x="18875" y="19387"/>
                  </a:lnTo>
                  <a:lnTo>
                    <a:pt x="18862" y="19387"/>
                  </a:lnTo>
                  <a:lnTo>
                    <a:pt x="18843" y="19376"/>
                  </a:lnTo>
                  <a:lnTo>
                    <a:pt x="18828" y="19355"/>
                  </a:lnTo>
                  <a:lnTo>
                    <a:pt x="18818" y="19344"/>
                  </a:lnTo>
                  <a:lnTo>
                    <a:pt x="18806" y="19338"/>
                  </a:lnTo>
                  <a:lnTo>
                    <a:pt x="18793" y="19338"/>
                  </a:lnTo>
                  <a:lnTo>
                    <a:pt x="18784" y="19327"/>
                  </a:lnTo>
                  <a:lnTo>
                    <a:pt x="18771" y="19311"/>
                  </a:lnTo>
                  <a:lnTo>
                    <a:pt x="18765" y="19311"/>
                  </a:lnTo>
                  <a:lnTo>
                    <a:pt x="18759" y="19349"/>
                  </a:lnTo>
                  <a:lnTo>
                    <a:pt x="18759" y="19371"/>
                  </a:lnTo>
                  <a:lnTo>
                    <a:pt x="18762" y="19393"/>
                  </a:lnTo>
                  <a:lnTo>
                    <a:pt x="18774" y="19458"/>
                  </a:lnTo>
                  <a:lnTo>
                    <a:pt x="18781" y="19485"/>
                  </a:lnTo>
                  <a:lnTo>
                    <a:pt x="18793" y="19507"/>
                  </a:lnTo>
                  <a:lnTo>
                    <a:pt x="18793" y="19529"/>
                  </a:lnTo>
                  <a:lnTo>
                    <a:pt x="18799" y="19605"/>
                  </a:lnTo>
                  <a:lnTo>
                    <a:pt x="18806" y="19643"/>
                  </a:lnTo>
                  <a:lnTo>
                    <a:pt x="18812" y="19659"/>
                  </a:lnTo>
                  <a:lnTo>
                    <a:pt x="18821" y="19670"/>
                  </a:lnTo>
                  <a:lnTo>
                    <a:pt x="18828" y="19681"/>
                  </a:lnTo>
                  <a:lnTo>
                    <a:pt x="18834" y="19697"/>
                  </a:lnTo>
                  <a:lnTo>
                    <a:pt x="18840" y="19724"/>
                  </a:lnTo>
                  <a:lnTo>
                    <a:pt x="18847" y="19746"/>
                  </a:lnTo>
                  <a:lnTo>
                    <a:pt x="18853" y="19752"/>
                  </a:lnTo>
                  <a:lnTo>
                    <a:pt x="18856" y="19752"/>
                  </a:lnTo>
                  <a:lnTo>
                    <a:pt x="18865" y="19746"/>
                  </a:lnTo>
                  <a:lnTo>
                    <a:pt x="18872" y="19752"/>
                  </a:lnTo>
                  <a:lnTo>
                    <a:pt x="18894" y="19762"/>
                  </a:lnTo>
                  <a:lnTo>
                    <a:pt x="18903" y="19762"/>
                  </a:lnTo>
                  <a:lnTo>
                    <a:pt x="18909" y="19730"/>
                  </a:lnTo>
                  <a:lnTo>
                    <a:pt x="18919" y="19719"/>
                  </a:lnTo>
                  <a:lnTo>
                    <a:pt x="18931" y="19675"/>
                  </a:lnTo>
                  <a:lnTo>
                    <a:pt x="18931" y="19665"/>
                  </a:lnTo>
                  <a:lnTo>
                    <a:pt x="18935" y="19659"/>
                  </a:lnTo>
                  <a:lnTo>
                    <a:pt x="18938" y="19665"/>
                  </a:lnTo>
                  <a:lnTo>
                    <a:pt x="18938" y="19670"/>
                  </a:lnTo>
                  <a:lnTo>
                    <a:pt x="18941" y="19675"/>
                  </a:lnTo>
                  <a:lnTo>
                    <a:pt x="18944" y="19665"/>
                  </a:lnTo>
                  <a:lnTo>
                    <a:pt x="18947" y="19648"/>
                  </a:lnTo>
                  <a:lnTo>
                    <a:pt x="18953" y="19648"/>
                  </a:lnTo>
                  <a:lnTo>
                    <a:pt x="18957" y="19654"/>
                  </a:lnTo>
                  <a:lnTo>
                    <a:pt x="18960" y="19665"/>
                  </a:lnTo>
                  <a:lnTo>
                    <a:pt x="18960" y="19670"/>
                  </a:lnTo>
                  <a:lnTo>
                    <a:pt x="18957" y="19670"/>
                  </a:lnTo>
                  <a:lnTo>
                    <a:pt x="18950" y="19675"/>
                  </a:lnTo>
                  <a:lnTo>
                    <a:pt x="18950" y="19681"/>
                  </a:lnTo>
                  <a:lnTo>
                    <a:pt x="18953" y="19697"/>
                  </a:lnTo>
                  <a:lnTo>
                    <a:pt x="18966" y="19703"/>
                  </a:lnTo>
                  <a:lnTo>
                    <a:pt x="18972" y="19703"/>
                  </a:lnTo>
                  <a:lnTo>
                    <a:pt x="18975" y="19692"/>
                  </a:lnTo>
                  <a:lnTo>
                    <a:pt x="18972" y="19659"/>
                  </a:lnTo>
                  <a:lnTo>
                    <a:pt x="18969" y="19621"/>
                  </a:lnTo>
                  <a:lnTo>
                    <a:pt x="18969" y="19610"/>
                  </a:lnTo>
                  <a:lnTo>
                    <a:pt x="18972" y="19599"/>
                  </a:lnTo>
                  <a:lnTo>
                    <a:pt x="18975" y="19594"/>
                  </a:lnTo>
                  <a:lnTo>
                    <a:pt x="18975" y="19567"/>
                  </a:lnTo>
                  <a:lnTo>
                    <a:pt x="18972" y="19550"/>
                  </a:lnTo>
                  <a:lnTo>
                    <a:pt x="18972" y="19539"/>
                  </a:lnTo>
                  <a:lnTo>
                    <a:pt x="18979" y="19534"/>
                  </a:lnTo>
                  <a:lnTo>
                    <a:pt x="18982" y="19529"/>
                  </a:lnTo>
                  <a:lnTo>
                    <a:pt x="18985" y="19529"/>
                  </a:lnTo>
                  <a:lnTo>
                    <a:pt x="18988" y="19545"/>
                  </a:lnTo>
                  <a:lnTo>
                    <a:pt x="18988" y="19556"/>
                  </a:lnTo>
                  <a:lnTo>
                    <a:pt x="18991" y="19556"/>
                  </a:lnTo>
                  <a:lnTo>
                    <a:pt x="18994" y="19550"/>
                  </a:lnTo>
                  <a:lnTo>
                    <a:pt x="18994" y="19534"/>
                  </a:lnTo>
                  <a:lnTo>
                    <a:pt x="18991" y="19518"/>
                  </a:lnTo>
                  <a:lnTo>
                    <a:pt x="18988" y="19491"/>
                  </a:lnTo>
                  <a:lnTo>
                    <a:pt x="18988" y="19474"/>
                  </a:lnTo>
                  <a:lnTo>
                    <a:pt x="18991" y="19453"/>
                  </a:lnTo>
                  <a:close/>
                  <a:moveTo>
                    <a:pt x="19299" y="17349"/>
                  </a:moveTo>
                  <a:lnTo>
                    <a:pt x="19305" y="17338"/>
                  </a:lnTo>
                  <a:lnTo>
                    <a:pt x="19305" y="17321"/>
                  </a:lnTo>
                  <a:lnTo>
                    <a:pt x="19302" y="17300"/>
                  </a:lnTo>
                  <a:lnTo>
                    <a:pt x="19299" y="17267"/>
                  </a:lnTo>
                  <a:lnTo>
                    <a:pt x="19299" y="17175"/>
                  </a:lnTo>
                  <a:lnTo>
                    <a:pt x="19287" y="17153"/>
                  </a:lnTo>
                  <a:lnTo>
                    <a:pt x="19280" y="17136"/>
                  </a:lnTo>
                  <a:lnTo>
                    <a:pt x="19277" y="17115"/>
                  </a:lnTo>
                  <a:lnTo>
                    <a:pt x="19274" y="17082"/>
                  </a:lnTo>
                  <a:lnTo>
                    <a:pt x="19268" y="17060"/>
                  </a:lnTo>
                  <a:lnTo>
                    <a:pt x="19255" y="17028"/>
                  </a:lnTo>
                  <a:lnTo>
                    <a:pt x="19239" y="16995"/>
                  </a:lnTo>
                  <a:lnTo>
                    <a:pt x="19221" y="16952"/>
                  </a:lnTo>
                  <a:lnTo>
                    <a:pt x="19208" y="16919"/>
                  </a:lnTo>
                  <a:lnTo>
                    <a:pt x="19202" y="16914"/>
                  </a:lnTo>
                  <a:lnTo>
                    <a:pt x="19199" y="16914"/>
                  </a:lnTo>
                  <a:lnTo>
                    <a:pt x="19195" y="16908"/>
                  </a:lnTo>
                  <a:lnTo>
                    <a:pt x="19189" y="16903"/>
                  </a:lnTo>
                  <a:lnTo>
                    <a:pt x="19180" y="16892"/>
                  </a:lnTo>
                  <a:lnTo>
                    <a:pt x="19167" y="16870"/>
                  </a:lnTo>
                  <a:lnTo>
                    <a:pt x="19158" y="16837"/>
                  </a:lnTo>
                  <a:lnTo>
                    <a:pt x="19151" y="16810"/>
                  </a:lnTo>
                  <a:lnTo>
                    <a:pt x="19148" y="16783"/>
                  </a:lnTo>
                  <a:lnTo>
                    <a:pt x="19148" y="16702"/>
                  </a:lnTo>
                  <a:lnTo>
                    <a:pt x="19145" y="16685"/>
                  </a:lnTo>
                  <a:lnTo>
                    <a:pt x="19139" y="16680"/>
                  </a:lnTo>
                  <a:lnTo>
                    <a:pt x="19136" y="16680"/>
                  </a:lnTo>
                  <a:lnTo>
                    <a:pt x="19129" y="16691"/>
                  </a:lnTo>
                  <a:lnTo>
                    <a:pt x="19129" y="16696"/>
                  </a:lnTo>
                  <a:lnTo>
                    <a:pt x="19126" y="16702"/>
                  </a:lnTo>
                  <a:lnTo>
                    <a:pt x="19111" y="16674"/>
                  </a:lnTo>
                  <a:lnTo>
                    <a:pt x="19101" y="16663"/>
                  </a:lnTo>
                  <a:lnTo>
                    <a:pt x="19098" y="16658"/>
                  </a:lnTo>
                  <a:lnTo>
                    <a:pt x="19095" y="16669"/>
                  </a:lnTo>
                  <a:lnTo>
                    <a:pt x="19095" y="16696"/>
                  </a:lnTo>
                  <a:lnTo>
                    <a:pt x="19092" y="16702"/>
                  </a:lnTo>
                  <a:lnTo>
                    <a:pt x="19089" y="16702"/>
                  </a:lnTo>
                  <a:lnTo>
                    <a:pt x="19079" y="16691"/>
                  </a:lnTo>
                  <a:lnTo>
                    <a:pt x="19070" y="16669"/>
                  </a:lnTo>
                  <a:lnTo>
                    <a:pt x="19067" y="16653"/>
                  </a:lnTo>
                  <a:lnTo>
                    <a:pt x="19067" y="16620"/>
                  </a:lnTo>
                  <a:lnTo>
                    <a:pt x="19070" y="16593"/>
                  </a:lnTo>
                  <a:lnTo>
                    <a:pt x="19070" y="16582"/>
                  </a:lnTo>
                  <a:lnTo>
                    <a:pt x="19067" y="16560"/>
                  </a:lnTo>
                  <a:lnTo>
                    <a:pt x="19060" y="16544"/>
                  </a:lnTo>
                  <a:lnTo>
                    <a:pt x="19032" y="16479"/>
                  </a:lnTo>
                  <a:lnTo>
                    <a:pt x="19016" y="16446"/>
                  </a:lnTo>
                  <a:lnTo>
                    <a:pt x="19016" y="16441"/>
                  </a:lnTo>
                  <a:lnTo>
                    <a:pt x="19019" y="16435"/>
                  </a:lnTo>
                  <a:lnTo>
                    <a:pt x="19026" y="16435"/>
                  </a:lnTo>
                  <a:lnTo>
                    <a:pt x="19032" y="16430"/>
                  </a:lnTo>
                  <a:lnTo>
                    <a:pt x="19032" y="16413"/>
                  </a:lnTo>
                  <a:lnTo>
                    <a:pt x="19016" y="16386"/>
                  </a:lnTo>
                  <a:lnTo>
                    <a:pt x="19004" y="16370"/>
                  </a:lnTo>
                  <a:lnTo>
                    <a:pt x="18985" y="16359"/>
                  </a:lnTo>
                  <a:lnTo>
                    <a:pt x="18969" y="16343"/>
                  </a:lnTo>
                  <a:lnTo>
                    <a:pt x="18957" y="16332"/>
                  </a:lnTo>
                  <a:lnTo>
                    <a:pt x="18950" y="16321"/>
                  </a:lnTo>
                  <a:lnTo>
                    <a:pt x="18944" y="16299"/>
                  </a:lnTo>
                  <a:lnTo>
                    <a:pt x="18938" y="16288"/>
                  </a:lnTo>
                  <a:lnTo>
                    <a:pt x="18928" y="16277"/>
                  </a:lnTo>
                  <a:lnTo>
                    <a:pt x="18913" y="16272"/>
                  </a:lnTo>
                  <a:lnTo>
                    <a:pt x="18897" y="16261"/>
                  </a:lnTo>
                  <a:lnTo>
                    <a:pt x="18884" y="16250"/>
                  </a:lnTo>
                  <a:lnTo>
                    <a:pt x="18878" y="16234"/>
                  </a:lnTo>
                  <a:lnTo>
                    <a:pt x="18872" y="16223"/>
                  </a:lnTo>
                  <a:lnTo>
                    <a:pt x="18865" y="16185"/>
                  </a:lnTo>
                  <a:lnTo>
                    <a:pt x="18862" y="16169"/>
                  </a:lnTo>
                  <a:lnTo>
                    <a:pt x="18856" y="16152"/>
                  </a:lnTo>
                  <a:lnTo>
                    <a:pt x="18850" y="16109"/>
                  </a:lnTo>
                  <a:lnTo>
                    <a:pt x="18850" y="16049"/>
                  </a:lnTo>
                  <a:lnTo>
                    <a:pt x="18843" y="15984"/>
                  </a:lnTo>
                  <a:lnTo>
                    <a:pt x="18837" y="15951"/>
                  </a:lnTo>
                  <a:lnTo>
                    <a:pt x="18825" y="15919"/>
                  </a:lnTo>
                  <a:lnTo>
                    <a:pt x="18818" y="15908"/>
                  </a:lnTo>
                  <a:lnTo>
                    <a:pt x="18815" y="15891"/>
                  </a:lnTo>
                  <a:lnTo>
                    <a:pt x="18809" y="15853"/>
                  </a:lnTo>
                  <a:lnTo>
                    <a:pt x="18809" y="15777"/>
                  </a:lnTo>
                  <a:lnTo>
                    <a:pt x="18803" y="15701"/>
                  </a:lnTo>
                  <a:lnTo>
                    <a:pt x="18796" y="15674"/>
                  </a:lnTo>
                  <a:lnTo>
                    <a:pt x="18793" y="15658"/>
                  </a:lnTo>
                  <a:lnTo>
                    <a:pt x="18784" y="15652"/>
                  </a:lnTo>
                  <a:lnTo>
                    <a:pt x="18762" y="15614"/>
                  </a:lnTo>
                  <a:lnTo>
                    <a:pt x="18749" y="15571"/>
                  </a:lnTo>
                  <a:lnTo>
                    <a:pt x="18746" y="15571"/>
                  </a:lnTo>
                  <a:lnTo>
                    <a:pt x="18740" y="15576"/>
                  </a:lnTo>
                  <a:lnTo>
                    <a:pt x="18733" y="15592"/>
                  </a:lnTo>
                  <a:lnTo>
                    <a:pt x="18724" y="15609"/>
                  </a:lnTo>
                  <a:lnTo>
                    <a:pt x="18718" y="15614"/>
                  </a:lnTo>
                  <a:lnTo>
                    <a:pt x="18705" y="15592"/>
                  </a:lnTo>
                  <a:lnTo>
                    <a:pt x="18699" y="15571"/>
                  </a:lnTo>
                  <a:lnTo>
                    <a:pt x="18696" y="15549"/>
                  </a:lnTo>
                  <a:lnTo>
                    <a:pt x="18693" y="15505"/>
                  </a:lnTo>
                  <a:lnTo>
                    <a:pt x="18693" y="15424"/>
                  </a:lnTo>
                  <a:lnTo>
                    <a:pt x="18686" y="15386"/>
                  </a:lnTo>
                  <a:lnTo>
                    <a:pt x="18680" y="15364"/>
                  </a:lnTo>
                  <a:lnTo>
                    <a:pt x="18667" y="15331"/>
                  </a:lnTo>
                  <a:lnTo>
                    <a:pt x="18664" y="15321"/>
                  </a:lnTo>
                  <a:lnTo>
                    <a:pt x="18667" y="15299"/>
                  </a:lnTo>
                  <a:lnTo>
                    <a:pt x="18667" y="15277"/>
                  </a:lnTo>
                  <a:lnTo>
                    <a:pt x="18655" y="15266"/>
                  </a:lnTo>
                  <a:lnTo>
                    <a:pt x="18652" y="15255"/>
                  </a:lnTo>
                  <a:lnTo>
                    <a:pt x="18645" y="15228"/>
                  </a:lnTo>
                  <a:lnTo>
                    <a:pt x="18642" y="15190"/>
                  </a:lnTo>
                  <a:lnTo>
                    <a:pt x="18639" y="15147"/>
                  </a:lnTo>
                  <a:lnTo>
                    <a:pt x="18636" y="15130"/>
                  </a:lnTo>
                  <a:lnTo>
                    <a:pt x="18630" y="15119"/>
                  </a:lnTo>
                  <a:lnTo>
                    <a:pt x="18623" y="15114"/>
                  </a:lnTo>
                  <a:lnTo>
                    <a:pt x="18617" y="15114"/>
                  </a:lnTo>
                  <a:lnTo>
                    <a:pt x="18611" y="15119"/>
                  </a:lnTo>
                  <a:lnTo>
                    <a:pt x="18605" y="15141"/>
                  </a:lnTo>
                  <a:lnTo>
                    <a:pt x="18601" y="15163"/>
                  </a:lnTo>
                  <a:lnTo>
                    <a:pt x="18598" y="15201"/>
                  </a:lnTo>
                  <a:lnTo>
                    <a:pt x="18595" y="15228"/>
                  </a:lnTo>
                  <a:lnTo>
                    <a:pt x="18570" y="15337"/>
                  </a:lnTo>
                  <a:lnTo>
                    <a:pt x="18570" y="15353"/>
                  </a:lnTo>
                  <a:lnTo>
                    <a:pt x="18576" y="15364"/>
                  </a:lnTo>
                  <a:lnTo>
                    <a:pt x="18583" y="15370"/>
                  </a:lnTo>
                  <a:lnTo>
                    <a:pt x="18579" y="15375"/>
                  </a:lnTo>
                  <a:lnTo>
                    <a:pt x="18576" y="15386"/>
                  </a:lnTo>
                  <a:lnTo>
                    <a:pt x="18567" y="15408"/>
                  </a:lnTo>
                  <a:lnTo>
                    <a:pt x="18567" y="15451"/>
                  </a:lnTo>
                  <a:lnTo>
                    <a:pt x="18561" y="15489"/>
                  </a:lnTo>
                  <a:lnTo>
                    <a:pt x="18557" y="15511"/>
                  </a:lnTo>
                  <a:lnTo>
                    <a:pt x="18557" y="15538"/>
                  </a:lnTo>
                  <a:lnTo>
                    <a:pt x="18561" y="15598"/>
                  </a:lnTo>
                  <a:lnTo>
                    <a:pt x="18567" y="15663"/>
                  </a:lnTo>
                  <a:lnTo>
                    <a:pt x="18567" y="15701"/>
                  </a:lnTo>
                  <a:lnTo>
                    <a:pt x="18564" y="15734"/>
                  </a:lnTo>
                  <a:lnTo>
                    <a:pt x="18557" y="15788"/>
                  </a:lnTo>
                  <a:lnTo>
                    <a:pt x="18554" y="15821"/>
                  </a:lnTo>
                  <a:lnTo>
                    <a:pt x="18554" y="15848"/>
                  </a:lnTo>
                  <a:lnTo>
                    <a:pt x="18545" y="15886"/>
                  </a:lnTo>
                  <a:lnTo>
                    <a:pt x="18529" y="15940"/>
                  </a:lnTo>
                  <a:lnTo>
                    <a:pt x="18526" y="15978"/>
                  </a:lnTo>
                  <a:lnTo>
                    <a:pt x="18520" y="16011"/>
                  </a:lnTo>
                  <a:lnTo>
                    <a:pt x="18513" y="16027"/>
                  </a:lnTo>
                  <a:lnTo>
                    <a:pt x="18504" y="16044"/>
                  </a:lnTo>
                  <a:lnTo>
                    <a:pt x="18491" y="16055"/>
                  </a:lnTo>
                  <a:lnTo>
                    <a:pt x="18479" y="16055"/>
                  </a:lnTo>
                  <a:lnTo>
                    <a:pt x="18463" y="16049"/>
                  </a:lnTo>
                  <a:lnTo>
                    <a:pt x="18447" y="16038"/>
                  </a:lnTo>
                  <a:lnTo>
                    <a:pt x="18422" y="16006"/>
                  </a:lnTo>
                  <a:lnTo>
                    <a:pt x="18413" y="15984"/>
                  </a:lnTo>
                  <a:lnTo>
                    <a:pt x="18410" y="15973"/>
                  </a:lnTo>
                  <a:lnTo>
                    <a:pt x="18403" y="15957"/>
                  </a:lnTo>
                  <a:lnTo>
                    <a:pt x="18400" y="15946"/>
                  </a:lnTo>
                  <a:lnTo>
                    <a:pt x="18385" y="15935"/>
                  </a:lnTo>
                  <a:lnTo>
                    <a:pt x="18375" y="15935"/>
                  </a:lnTo>
                  <a:lnTo>
                    <a:pt x="18363" y="15924"/>
                  </a:lnTo>
                  <a:lnTo>
                    <a:pt x="18347" y="15902"/>
                  </a:lnTo>
                  <a:lnTo>
                    <a:pt x="18328" y="15875"/>
                  </a:lnTo>
                  <a:lnTo>
                    <a:pt x="18306" y="15843"/>
                  </a:lnTo>
                  <a:lnTo>
                    <a:pt x="18293" y="15826"/>
                  </a:lnTo>
                  <a:lnTo>
                    <a:pt x="18281" y="15815"/>
                  </a:lnTo>
                  <a:lnTo>
                    <a:pt x="18271" y="15810"/>
                  </a:lnTo>
                  <a:lnTo>
                    <a:pt x="18259" y="15804"/>
                  </a:lnTo>
                  <a:lnTo>
                    <a:pt x="18249" y="15799"/>
                  </a:lnTo>
                  <a:lnTo>
                    <a:pt x="18218" y="15745"/>
                  </a:lnTo>
                  <a:lnTo>
                    <a:pt x="18202" y="15723"/>
                  </a:lnTo>
                  <a:lnTo>
                    <a:pt x="18183" y="15690"/>
                  </a:lnTo>
                  <a:lnTo>
                    <a:pt x="18177" y="15674"/>
                  </a:lnTo>
                  <a:lnTo>
                    <a:pt x="18180" y="15658"/>
                  </a:lnTo>
                  <a:lnTo>
                    <a:pt x="18186" y="15636"/>
                  </a:lnTo>
                  <a:lnTo>
                    <a:pt x="18196" y="15598"/>
                  </a:lnTo>
                  <a:lnTo>
                    <a:pt x="18208" y="15560"/>
                  </a:lnTo>
                  <a:lnTo>
                    <a:pt x="18215" y="15533"/>
                  </a:lnTo>
                  <a:lnTo>
                    <a:pt x="18215" y="15522"/>
                  </a:lnTo>
                  <a:lnTo>
                    <a:pt x="18212" y="15516"/>
                  </a:lnTo>
                  <a:lnTo>
                    <a:pt x="18208" y="15516"/>
                  </a:lnTo>
                  <a:lnTo>
                    <a:pt x="18205" y="15511"/>
                  </a:lnTo>
                  <a:lnTo>
                    <a:pt x="18205" y="15500"/>
                  </a:lnTo>
                  <a:lnTo>
                    <a:pt x="18212" y="15473"/>
                  </a:lnTo>
                  <a:lnTo>
                    <a:pt x="18221" y="15446"/>
                  </a:lnTo>
                  <a:lnTo>
                    <a:pt x="18227" y="15440"/>
                  </a:lnTo>
                  <a:lnTo>
                    <a:pt x="18234" y="15446"/>
                  </a:lnTo>
                  <a:lnTo>
                    <a:pt x="18237" y="15451"/>
                  </a:lnTo>
                  <a:lnTo>
                    <a:pt x="18240" y="15462"/>
                  </a:lnTo>
                  <a:lnTo>
                    <a:pt x="18243" y="15467"/>
                  </a:lnTo>
                  <a:lnTo>
                    <a:pt x="18243" y="15457"/>
                  </a:lnTo>
                  <a:lnTo>
                    <a:pt x="18246" y="15429"/>
                  </a:lnTo>
                  <a:lnTo>
                    <a:pt x="18249" y="15397"/>
                  </a:lnTo>
                  <a:lnTo>
                    <a:pt x="18256" y="15375"/>
                  </a:lnTo>
                  <a:lnTo>
                    <a:pt x="18262" y="15359"/>
                  </a:lnTo>
                  <a:lnTo>
                    <a:pt x="18271" y="15348"/>
                  </a:lnTo>
                  <a:lnTo>
                    <a:pt x="18278" y="15342"/>
                  </a:lnTo>
                  <a:lnTo>
                    <a:pt x="18278" y="15326"/>
                  </a:lnTo>
                  <a:lnTo>
                    <a:pt x="18271" y="15315"/>
                  </a:lnTo>
                  <a:lnTo>
                    <a:pt x="18262" y="15304"/>
                  </a:lnTo>
                  <a:lnTo>
                    <a:pt x="18256" y="15293"/>
                  </a:lnTo>
                  <a:lnTo>
                    <a:pt x="18253" y="15277"/>
                  </a:lnTo>
                  <a:lnTo>
                    <a:pt x="18246" y="15266"/>
                  </a:lnTo>
                  <a:lnTo>
                    <a:pt x="18237" y="15277"/>
                  </a:lnTo>
                  <a:lnTo>
                    <a:pt x="18231" y="15288"/>
                  </a:lnTo>
                  <a:lnTo>
                    <a:pt x="18227" y="15299"/>
                  </a:lnTo>
                  <a:lnTo>
                    <a:pt x="18227" y="15310"/>
                  </a:lnTo>
                  <a:lnTo>
                    <a:pt x="18231" y="15321"/>
                  </a:lnTo>
                  <a:lnTo>
                    <a:pt x="18227" y="15331"/>
                  </a:lnTo>
                  <a:lnTo>
                    <a:pt x="18224" y="15337"/>
                  </a:lnTo>
                  <a:lnTo>
                    <a:pt x="18218" y="15342"/>
                  </a:lnTo>
                  <a:lnTo>
                    <a:pt x="18215" y="15337"/>
                  </a:lnTo>
                  <a:lnTo>
                    <a:pt x="18212" y="15326"/>
                  </a:lnTo>
                  <a:lnTo>
                    <a:pt x="18212" y="15304"/>
                  </a:lnTo>
                  <a:lnTo>
                    <a:pt x="18208" y="15299"/>
                  </a:lnTo>
                  <a:lnTo>
                    <a:pt x="18205" y="15299"/>
                  </a:lnTo>
                  <a:lnTo>
                    <a:pt x="18205" y="15261"/>
                  </a:lnTo>
                  <a:lnTo>
                    <a:pt x="18202" y="15261"/>
                  </a:lnTo>
                  <a:lnTo>
                    <a:pt x="18193" y="15266"/>
                  </a:lnTo>
                  <a:lnTo>
                    <a:pt x="18180" y="15283"/>
                  </a:lnTo>
                  <a:lnTo>
                    <a:pt x="18164" y="15304"/>
                  </a:lnTo>
                  <a:lnTo>
                    <a:pt x="18155" y="15310"/>
                  </a:lnTo>
                  <a:lnTo>
                    <a:pt x="18149" y="15310"/>
                  </a:lnTo>
                  <a:lnTo>
                    <a:pt x="18142" y="15304"/>
                  </a:lnTo>
                  <a:lnTo>
                    <a:pt x="18136" y="15288"/>
                  </a:lnTo>
                  <a:lnTo>
                    <a:pt x="18130" y="15283"/>
                  </a:lnTo>
                  <a:lnTo>
                    <a:pt x="18111" y="15293"/>
                  </a:lnTo>
                  <a:lnTo>
                    <a:pt x="18102" y="15288"/>
                  </a:lnTo>
                  <a:lnTo>
                    <a:pt x="18095" y="15283"/>
                  </a:lnTo>
                  <a:lnTo>
                    <a:pt x="18092" y="15272"/>
                  </a:lnTo>
                  <a:lnTo>
                    <a:pt x="18083" y="15255"/>
                  </a:lnTo>
                  <a:lnTo>
                    <a:pt x="18064" y="15245"/>
                  </a:lnTo>
                  <a:lnTo>
                    <a:pt x="18048" y="15245"/>
                  </a:lnTo>
                  <a:lnTo>
                    <a:pt x="18039" y="15239"/>
                  </a:lnTo>
                  <a:lnTo>
                    <a:pt x="18032" y="15234"/>
                  </a:lnTo>
                  <a:lnTo>
                    <a:pt x="18029" y="15223"/>
                  </a:lnTo>
                  <a:lnTo>
                    <a:pt x="18023" y="15206"/>
                  </a:lnTo>
                  <a:lnTo>
                    <a:pt x="18020" y="15201"/>
                  </a:lnTo>
                  <a:lnTo>
                    <a:pt x="18014" y="15201"/>
                  </a:lnTo>
                  <a:lnTo>
                    <a:pt x="18007" y="15206"/>
                  </a:lnTo>
                  <a:lnTo>
                    <a:pt x="18004" y="15206"/>
                  </a:lnTo>
                  <a:lnTo>
                    <a:pt x="17992" y="15185"/>
                  </a:lnTo>
                  <a:lnTo>
                    <a:pt x="17985" y="15179"/>
                  </a:lnTo>
                  <a:lnTo>
                    <a:pt x="17976" y="15174"/>
                  </a:lnTo>
                  <a:lnTo>
                    <a:pt x="17960" y="15174"/>
                  </a:lnTo>
                  <a:lnTo>
                    <a:pt x="17951" y="15179"/>
                  </a:lnTo>
                  <a:lnTo>
                    <a:pt x="17948" y="15185"/>
                  </a:lnTo>
                  <a:lnTo>
                    <a:pt x="17948" y="15190"/>
                  </a:lnTo>
                  <a:lnTo>
                    <a:pt x="17954" y="15212"/>
                  </a:lnTo>
                  <a:lnTo>
                    <a:pt x="17966" y="15223"/>
                  </a:lnTo>
                  <a:lnTo>
                    <a:pt x="17992" y="15223"/>
                  </a:lnTo>
                  <a:lnTo>
                    <a:pt x="17998" y="15234"/>
                  </a:lnTo>
                  <a:lnTo>
                    <a:pt x="18001" y="15245"/>
                  </a:lnTo>
                  <a:lnTo>
                    <a:pt x="17998" y="15272"/>
                  </a:lnTo>
                  <a:lnTo>
                    <a:pt x="17992" y="15315"/>
                  </a:lnTo>
                  <a:lnTo>
                    <a:pt x="17992" y="15321"/>
                  </a:lnTo>
                  <a:lnTo>
                    <a:pt x="17988" y="15321"/>
                  </a:lnTo>
                  <a:lnTo>
                    <a:pt x="17976" y="15315"/>
                  </a:lnTo>
                  <a:lnTo>
                    <a:pt x="17951" y="15315"/>
                  </a:lnTo>
                  <a:lnTo>
                    <a:pt x="17935" y="15321"/>
                  </a:lnTo>
                  <a:lnTo>
                    <a:pt x="17926" y="15321"/>
                  </a:lnTo>
                  <a:lnTo>
                    <a:pt x="17916" y="15310"/>
                  </a:lnTo>
                  <a:lnTo>
                    <a:pt x="17910" y="15310"/>
                  </a:lnTo>
                  <a:lnTo>
                    <a:pt x="17900" y="15315"/>
                  </a:lnTo>
                  <a:lnTo>
                    <a:pt x="17869" y="15353"/>
                  </a:lnTo>
                  <a:lnTo>
                    <a:pt x="17850" y="15380"/>
                  </a:lnTo>
                  <a:lnTo>
                    <a:pt x="17838" y="15402"/>
                  </a:lnTo>
                  <a:lnTo>
                    <a:pt x="17831" y="15435"/>
                  </a:lnTo>
                  <a:lnTo>
                    <a:pt x="17831" y="15451"/>
                  </a:lnTo>
                  <a:lnTo>
                    <a:pt x="17828" y="15467"/>
                  </a:lnTo>
                  <a:lnTo>
                    <a:pt x="17822" y="15495"/>
                  </a:lnTo>
                  <a:lnTo>
                    <a:pt x="17797" y="15571"/>
                  </a:lnTo>
                  <a:lnTo>
                    <a:pt x="17790" y="15598"/>
                  </a:lnTo>
                  <a:lnTo>
                    <a:pt x="17797" y="15631"/>
                  </a:lnTo>
                  <a:lnTo>
                    <a:pt x="17809" y="15647"/>
                  </a:lnTo>
                  <a:lnTo>
                    <a:pt x="17809" y="15658"/>
                  </a:lnTo>
                  <a:lnTo>
                    <a:pt x="17803" y="15669"/>
                  </a:lnTo>
                  <a:lnTo>
                    <a:pt x="17794" y="15679"/>
                  </a:lnTo>
                  <a:lnTo>
                    <a:pt x="17787" y="15685"/>
                  </a:lnTo>
                  <a:lnTo>
                    <a:pt x="17762" y="15663"/>
                  </a:lnTo>
                  <a:lnTo>
                    <a:pt x="17753" y="15658"/>
                  </a:lnTo>
                  <a:lnTo>
                    <a:pt x="17734" y="15658"/>
                  </a:lnTo>
                  <a:lnTo>
                    <a:pt x="17724" y="15652"/>
                  </a:lnTo>
                  <a:lnTo>
                    <a:pt x="17709" y="15631"/>
                  </a:lnTo>
                  <a:lnTo>
                    <a:pt x="17671" y="15565"/>
                  </a:lnTo>
                  <a:lnTo>
                    <a:pt x="17652" y="15538"/>
                  </a:lnTo>
                  <a:lnTo>
                    <a:pt x="17640" y="15516"/>
                  </a:lnTo>
                  <a:lnTo>
                    <a:pt x="17633" y="15511"/>
                  </a:lnTo>
                  <a:lnTo>
                    <a:pt x="17630" y="15511"/>
                  </a:lnTo>
                  <a:lnTo>
                    <a:pt x="17624" y="15533"/>
                  </a:lnTo>
                  <a:lnTo>
                    <a:pt x="17624" y="15554"/>
                  </a:lnTo>
                  <a:lnTo>
                    <a:pt x="17618" y="15560"/>
                  </a:lnTo>
                  <a:lnTo>
                    <a:pt x="17611" y="15560"/>
                  </a:lnTo>
                  <a:lnTo>
                    <a:pt x="17605" y="15549"/>
                  </a:lnTo>
                  <a:lnTo>
                    <a:pt x="17596" y="15544"/>
                  </a:lnTo>
                  <a:lnTo>
                    <a:pt x="17589" y="15544"/>
                  </a:lnTo>
                  <a:lnTo>
                    <a:pt x="17583" y="15549"/>
                  </a:lnTo>
                  <a:lnTo>
                    <a:pt x="17580" y="15576"/>
                  </a:lnTo>
                  <a:lnTo>
                    <a:pt x="17580" y="15598"/>
                  </a:lnTo>
                  <a:lnTo>
                    <a:pt x="17577" y="15603"/>
                  </a:lnTo>
                  <a:lnTo>
                    <a:pt x="17570" y="15603"/>
                  </a:lnTo>
                  <a:lnTo>
                    <a:pt x="17567" y="15598"/>
                  </a:lnTo>
                  <a:lnTo>
                    <a:pt x="17561" y="15592"/>
                  </a:lnTo>
                  <a:lnTo>
                    <a:pt x="17552" y="15598"/>
                  </a:lnTo>
                  <a:lnTo>
                    <a:pt x="17542" y="15614"/>
                  </a:lnTo>
                  <a:lnTo>
                    <a:pt x="17530" y="15647"/>
                  </a:lnTo>
                  <a:lnTo>
                    <a:pt x="17517" y="15690"/>
                  </a:lnTo>
                  <a:lnTo>
                    <a:pt x="17504" y="15712"/>
                  </a:lnTo>
                  <a:lnTo>
                    <a:pt x="17489" y="15745"/>
                  </a:lnTo>
                  <a:lnTo>
                    <a:pt x="17482" y="15756"/>
                  </a:lnTo>
                  <a:lnTo>
                    <a:pt x="17479" y="15766"/>
                  </a:lnTo>
                  <a:lnTo>
                    <a:pt x="17476" y="15788"/>
                  </a:lnTo>
                  <a:lnTo>
                    <a:pt x="17476" y="15821"/>
                  </a:lnTo>
                  <a:lnTo>
                    <a:pt x="17473" y="15859"/>
                  </a:lnTo>
                  <a:lnTo>
                    <a:pt x="17470" y="15870"/>
                  </a:lnTo>
                  <a:lnTo>
                    <a:pt x="17460" y="15870"/>
                  </a:lnTo>
                  <a:lnTo>
                    <a:pt x="17451" y="15859"/>
                  </a:lnTo>
                  <a:lnTo>
                    <a:pt x="17442" y="15853"/>
                  </a:lnTo>
                  <a:lnTo>
                    <a:pt x="17438" y="15853"/>
                  </a:lnTo>
                  <a:lnTo>
                    <a:pt x="17429" y="15870"/>
                  </a:lnTo>
                  <a:lnTo>
                    <a:pt x="17426" y="15881"/>
                  </a:lnTo>
                  <a:lnTo>
                    <a:pt x="17423" y="15940"/>
                  </a:lnTo>
                  <a:lnTo>
                    <a:pt x="17420" y="15978"/>
                  </a:lnTo>
                  <a:lnTo>
                    <a:pt x="17420" y="15989"/>
                  </a:lnTo>
                  <a:lnTo>
                    <a:pt x="17410" y="15946"/>
                  </a:lnTo>
                  <a:lnTo>
                    <a:pt x="17404" y="15919"/>
                  </a:lnTo>
                  <a:lnTo>
                    <a:pt x="17398" y="15908"/>
                  </a:lnTo>
                  <a:lnTo>
                    <a:pt x="17385" y="15897"/>
                  </a:lnTo>
                  <a:lnTo>
                    <a:pt x="17379" y="15902"/>
                  </a:lnTo>
                  <a:lnTo>
                    <a:pt x="17369" y="15913"/>
                  </a:lnTo>
                  <a:lnTo>
                    <a:pt x="17360" y="15935"/>
                  </a:lnTo>
                  <a:lnTo>
                    <a:pt x="17344" y="15978"/>
                  </a:lnTo>
                  <a:lnTo>
                    <a:pt x="17338" y="16017"/>
                  </a:lnTo>
                  <a:lnTo>
                    <a:pt x="17335" y="16044"/>
                  </a:lnTo>
                  <a:lnTo>
                    <a:pt x="17338" y="16071"/>
                  </a:lnTo>
                  <a:lnTo>
                    <a:pt x="17341" y="16087"/>
                  </a:lnTo>
                  <a:lnTo>
                    <a:pt x="17338" y="16109"/>
                  </a:lnTo>
                  <a:lnTo>
                    <a:pt x="17335" y="16125"/>
                  </a:lnTo>
                  <a:lnTo>
                    <a:pt x="17310" y="16169"/>
                  </a:lnTo>
                  <a:lnTo>
                    <a:pt x="17303" y="16185"/>
                  </a:lnTo>
                  <a:lnTo>
                    <a:pt x="17294" y="16229"/>
                  </a:lnTo>
                  <a:lnTo>
                    <a:pt x="17288" y="16250"/>
                  </a:lnTo>
                  <a:lnTo>
                    <a:pt x="17278" y="16277"/>
                  </a:lnTo>
                  <a:lnTo>
                    <a:pt x="17266" y="16305"/>
                  </a:lnTo>
                  <a:lnTo>
                    <a:pt x="17247" y="16326"/>
                  </a:lnTo>
                  <a:lnTo>
                    <a:pt x="17225" y="16348"/>
                  </a:lnTo>
                  <a:lnTo>
                    <a:pt x="17206" y="16364"/>
                  </a:lnTo>
                  <a:lnTo>
                    <a:pt x="17140" y="16364"/>
                  </a:lnTo>
                  <a:lnTo>
                    <a:pt x="17134" y="16375"/>
                  </a:lnTo>
                  <a:lnTo>
                    <a:pt x="17127" y="16392"/>
                  </a:lnTo>
                  <a:lnTo>
                    <a:pt x="17121" y="16397"/>
                  </a:lnTo>
                  <a:lnTo>
                    <a:pt x="17105" y="16413"/>
                  </a:lnTo>
                  <a:lnTo>
                    <a:pt x="17080" y="16424"/>
                  </a:lnTo>
                  <a:lnTo>
                    <a:pt x="17052" y="16451"/>
                  </a:lnTo>
                  <a:lnTo>
                    <a:pt x="17036" y="16462"/>
                  </a:lnTo>
                  <a:lnTo>
                    <a:pt x="17024" y="16462"/>
                  </a:lnTo>
                  <a:lnTo>
                    <a:pt x="17005" y="16451"/>
                  </a:lnTo>
                  <a:lnTo>
                    <a:pt x="16992" y="16446"/>
                  </a:lnTo>
                  <a:lnTo>
                    <a:pt x="16980" y="16451"/>
                  </a:lnTo>
                  <a:lnTo>
                    <a:pt x="16964" y="16473"/>
                  </a:lnTo>
                  <a:lnTo>
                    <a:pt x="16945" y="16511"/>
                  </a:lnTo>
                  <a:lnTo>
                    <a:pt x="16923" y="16549"/>
                  </a:lnTo>
                  <a:lnTo>
                    <a:pt x="16907" y="16571"/>
                  </a:lnTo>
                  <a:lnTo>
                    <a:pt x="16892" y="16587"/>
                  </a:lnTo>
                  <a:lnTo>
                    <a:pt x="16882" y="16598"/>
                  </a:lnTo>
                  <a:lnTo>
                    <a:pt x="16873" y="16604"/>
                  </a:lnTo>
                  <a:lnTo>
                    <a:pt x="16863" y="16615"/>
                  </a:lnTo>
                  <a:lnTo>
                    <a:pt x="16857" y="16636"/>
                  </a:lnTo>
                  <a:lnTo>
                    <a:pt x="16847" y="16674"/>
                  </a:lnTo>
                  <a:lnTo>
                    <a:pt x="16838" y="16702"/>
                  </a:lnTo>
                  <a:lnTo>
                    <a:pt x="16835" y="16702"/>
                  </a:lnTo>
                  <a:lnTo>
                    <a:pt x="16832" y="16691"/>
                  </a:lnTo>
                  <a:lnTo>
                    <a:pt x="16832" y="16669"/>
                  </a:lnTo>
                  <a:lnTo>
                    <a:pt x="16829" y="16647"/>
                  </a:lnTo>
                  <a:lnTo>
                    <a:pt x="16825" y="16631"/>
                  </a:lnTo>
                  <a:lnTo>
                    <a:pt x="16822" y="16625"/>
                  </a:lnTo>
                  <a:lnTo>
                    <a:pt x="16819" y="16631"/>
                  </a:lnTo>
                  <a:lnTo>
                    <a:pt x="16807" y="16658"/>
                  </a:lnTo>
                  <a:lnTo>
                    <a:pt x="16797" y="16691"/>
                  </a:lnTo>
                  <a:lnTo>
                    <a:pt x="16794" y="16718"/>
                  </a:lnTo>
                  <a:lnTo>
                    <a:pt x="16803" y="16783"/>
                  </a:lnTo>
                  <a:lnTo>
                    <a:pt x="16803" y="16805"/>
                  </a:lnTo>
                  <a:lnTo>
                    <a:pt x="16800" y="16837"/>
                  </a:lnTo>
                  <a:lnTo>
                    <a:pt x="16781" y="16903"/>
                  </a:lnTo>
                  <a:lnTo>
                    <a:pt x="16778" y="16924"/>
                  </a:lnTo>
                  <a:lnTo>
                    <a:pt x="16775" y="16952"/>
                  </a:lnTo>
                  <a:lnTo>
                    <a:pt x="16775" y="16973"/>
                  </a:lnTo>
                  <a:lnTo>
                    <a:pt x="16794" y="17060"/>
                  </a:lnTo>
                  <a:lnTo>
                    <a:pt x="16822" y="17142"/>
                  </a:lnTo>
                  <a:lnTo>
                    <a:pt x="16832" y="17180"/>
                  </a:lnTo>
                  <a:lnTo>
                    <a:pt x="16835" y="17196"/>
                  </a:lnTo>
                  <a:lnTo>
                    <a:pt x="16835" y="17218"/>
                  </a:lnTo>
                  <a:lnTo>
                    <a:pt x="16832" y="17240"/>
                  </a:lnTo>
                  <a:lnTo>
                    <a:pt x="16829" y="17245"/>
                  </a:lnTo>
                  <a:lnTo>
                    <a:pt x="16819" y="17229"/>
                  </a:lnTo>
                  <a:lnTo>
                    <a:pt x="16810" y="17202"/>
                  </a:lnTo>
                  <a:lnTo>
                    <a:pt x="16794" y="17147"/>
                  </a:lnTo>
                  <a:lnTo>
                    <a:pt x="16785" y="17131"/>
                  </a:lnTo>
                  <a:lnTo>
                    <a:pt x="16781" y="17136"/>
                  </a:lnTo>
                  <a:lnTo>
                    <a:pt x="16778" y="17153"/>
                  </a:lnTo>
                  <a:lnTo>
                    <a:pt x="16781" y="17169"/>
                  </a:lnTo>
                  <a:lnTo>
                    <a:pt x="16791" y="17207"/>
                  </a:lnTo>
                  <a:lnTo>
                    <a:pt x="16803" y="17245"/>
                  </a:lnTo>
                  <a:lnTo>
                    <a:pt x="16803" y="17278"/>
                  </a:lnTo>
                  <a:lnTo>
                    <a:pt x="16800" y="17278"/>
                  </a:lnTo>
                  <a:lnTo>
                    <a:pt x="16794" y="17267"/>
                  </a:lnTo>
                  <a:lnTo>
                    <a:pt x="16785" y="17229"/>
                  </a:lnTo>
                  <a:lnTo>
                    <a:pt x="16778" y="17213"/>
                  </a:lnTo>
                  <a:lnTo>
                    <a:pt x="16775" y="17202"/>
                  </a:lnTo>
                  <a:lnTo>
                    <a:pt x="16772" y="17202"/>
                  </a:lnTo>
                  <a:lnTo>
                    <a:pt x="16769" y="17223"/>
                  </a:lnTo>
                  <a:lnTo>
                    <a:pt x="16772" y="17251"/>
                  </a:lnTo>
                  <a:lnTo>
                    <a:pt x="16778" y="17272"/>
                  </a:lnTo>
                  <a:lnTo>
                    <a:pt x="16816" y="17381"/>
                  </a:lnTo>
                  <a:lnTo>
                    <a:pt x="16822" y="17408"/>
                  </a:lnTo>
                  <a:lnTo>
                    <a:pt x="16825" y="17435"/>
                  </a:lnTo>
                  <a:lnTo>
                    <a:pt x="16825" y="17479"/>
                  </a:lnTo>
                  <a:lnTo>
                    <a:pt x="16832" y="17506"/>
                  </a:lnTo>
                  <a:lnTo>
                    <a:pt x="16844" y="17544"/>
                  </a:lnTo>
                  <a:lnTo>
                    <a:pt x="16866" y="17609"/>
                  </a:lnTo>
                  <a:lnTo>
                    <a:pt x="16873" y="17642"/>
                  </a:lnTo>
                  <a:lnTo>
                    <a:pt x="16876" y="17675"/>
                  </a:lnTo>
                  <a:lnTo>
                    <a:pt x="16879" y="17729"/>
                  </a:lnTo>
                  <a:lnTo>
                    <a:pt x="16879" y="17762"/>
                  </a:lnTo>
                  <a:lnTo>
                    <a:pt x="16882" y="17805"/>
                  </a:lnTo>
                  <a:lnTo>
                    <a:pt x="16888" y="17860"/>
                  </a:lnTo>
                  <a:lnTo>
                    <a:pt x="16904" y="17925"/>
                  </a:lnTo>
                  <a:lnTo>
                    <a:pt x="16920" y="17995"/>
                  </a:lnTo>
                  <a:lnTo>
                    <a:pt x="16926" y="18044"/>
                  </a:lnTo>
                  <a:lnTo>
                    <a:pt x="16929" y="18077"/>
                  </a:lnTo>
                  <a:lnTo>
                    <a:pt x="16929" y="18099"/>
                  </a:lnTo>
                  <a:lnTo>
                    <a:pt x="16920" y="18131"/>
                  </a:lnTo>
                  <a:lnTo>
                    <a:pt x="16917" y="18148"/>
                  </a:lnTo>
                  <a:lnTo>
                    <a:pt x="16920" y="18175"/>
                  </a:lnTo>
                  <a:lnTo>
                    <a:pt x="16920" y="18224"/>
                  </a:lnTo>
                  <a:lnTo>
                    <a:pt x="16917" y="18246"/>
                  </a:lnTo>
                  <a:lnTo>
                    <a:pt x="16914" y="18256"/>
                  </a:lnTo>
                  <a:lnTo>
                    <a:pt x="16901" y="18278"/>
                  </a:lnTo>
                  <a:lnTo>
                    <a:pt x="16895" y="18278"/>
                  </a:lnTo>
                  <a:lnTo>
                    <a:pt x="16885" y="18273"/>
                  </a:lnTo>
                  <a:lnTo>
                    <a:pt x="16879" y="18273"/>
                  </a:lnTo>
                  <a:lnTo>
                    <a:pt x="16876" y="18284"/>
                  </a:lnTo>
                  <a:lnTo>
                    <a:pt x="16873" y="18305"/>
                  </a:lnTo>
                  <a:lnTo>
                    <a:pt x="16873" y="18327"/>
                  </a:lnTo>
                  <a:lnTo>
                    <a:pt x="16876" y="18349"/>
                  </a:lnTo>
                  <a:lnTo>
                    <a:pt x="16882" y="18365"/>
                  </a:lnTo>
                  <a:lnTo>
                    <a:pt x="16888" y="18376"/>
                  </a:lnTo>
                  <a:lnTo>
                    <a:pt x="16898" y="18381"/>
                  </a:lnTo>
                  <a:lnTo>
                    <a:pt x="16907" y="18381"/>
                  </a:lnTo>
                  <a:lnTo>
                    <a:pt x="16917" y="18392"/>
                  </a:lnTo>
                  <a:lnTo>
                    <a:pt x="16948" y="18447"/>
                  </a:lnTo>
                  <a:lnTo>
                    <a:pt x="16964" y="18463"/>
                  </a:lnTo>
                  <a:lnTo>
                    <a:pt x="16986" y="18479"/>
                  </a:lnTo>
                  <a:lnTo>
                    <a:pt x="17014" y="18490"/>
                  </a:lnTo>
                  <a:lnTo>
                    <a:pt x="17042" y="18490"/>
                  </a:lnTo>
                  <a:lnTo>
                    <a:pt x="17064" y="18485"/>
                  </a:lnTo>
                  <a:lnTo>
                    <a:pt x="17083" y="18468"/>
                  </a:lnTo>
                  <a:lnTo>
                    <a:pt x="17121" y="18420"/>
                  </a:lnTo>
                  <a:lnTo>
                    <a:pt x="17130" y="18409"/>
                  </a:lnTo>
                  <a:lnTo>
                    <a:pt x="17156" y="18398"/>
                  </a:lnTo>
                  <a:lnTo>
                    <a:pt x="17165" y="18387"/>
                  </a:lnTo>
                  <a:lnTo>
                    <a:pt x="17171" y="18376"/>
                  </a:lnTo>
                  <a:lnTo>
                    <a:pt x="17178" y="18343"/>
                  </a:lnTo>
                  <a:lnTo>
                    <a:pt x="17184" y="18333"/>
                  </a:lnTo>
                  <a:lnTo>
                    <a:pt x="17193" y="18322"/>
                  </a:lnTo>
                  <a:lnTo>
                    <a:pt x="17225" y="18322"/>
                  </a:lnTo>
                  <a:lnTo>
                    <a:pt x="17244" y="18316"/>
                  </a:lnTo>
                  <a:lnTo>
                    <a:pt x="17266" y="18305"/>
                  </a:lnTo>
                  <a:lnTo>
                    <a:pt x="17278" y="18305"/>
                  </a:lnTo>
                  <a:lnTo>
                    <a:pt x="17288" y="18300"/>
                  </a:lnTo>
                  <a:lnTo>
                    <a:pt x="17297" y="18305"/>
                  </a:lnTo>
                  <a:lnTo>
                    <a:pt x="17310" y="18316"/>
                  </a:lnTo>
                  <a:lnTo>
                    <a:pt x="17325" y="18327"/>
                  </a:lnTo>
                  <a:lnTo>
                    <a:pt x="17335" y="18333"/>
                  </a:lnTo>
                  <a:lnTo>
                    <a:pt x="17344" y="18327"/>
                  </a:lnTo>
                  <a:lnTo>
                    <a:pt x="17347" y="18322"/>
                  </a:lnTo>
                  <a:lnTo>
                    <a:pt x="17354" y="18316"/>
                  </a:lnTo>
                  <a:lnTo>
                    <a:pt x="17363" y="18311"/>
                  </a:lnTo>
                  <a:lnTo>
                    <a:pt x="17376" y="18316"/>
                  </a:lnTo>
                  <a:lnTo>
                    <a:pt x="17394" y="18322"/>
                  </a:lnTo>
                  <a:lnTo>
                    <a:pt x="17407" y="18327"/>
                  </a:lnTo>
                  <a:lnTo>
                    <a:pt x="17416" y="18327"/>
                  </a:lnTo>
                  <a:lnTo>
                    <a:pt x="17429" y="18316"/>
                  </a:lnTo>
                  <a:lnTo>
                    <a:pt x="17438" y="18294"/>
                  </a:lnTo>
                  <a:lnTo>
                    <a:pt x="17451" y="18229"/>
                  </a:lnTo>
                  <a:lnTo>
                    <a:pt x="17460" y="18202"/>
                  </a:lnTo>
                  <a:lnTo>
                    <a:pt x="17470" y="18180"/>
                  </a:lnTo>
                  <a:lnTo>
                    <a:pt x="17476" y="18175"/>
                  </a:lnTo>
                  <a:lnTo>
                    <a:pt x="17486" y="18175"/>
                  </a:lnTo>
                  <a:lnTo>
                    <a:pt x="17501" y="18169"/>
                  </a:lnTo>
                  <a:lnTo>
                    <a:pt x="17511" y="18159"/>
                  </a:lnTo>
                  <a:lnTo>
                    <a:pt x="17542" y="18104"/>
                  </a:lnTo>
                  <a:lnTo>
                    <a:pt x="17558" y="18093"/>
                  </a:lnTo>
                  <a:lnTo>
                    <a:pt x="17577" y="18082"/>
                  </a:lnTo>
                  <a:lnTo>
                    <a:pt x="17602" y="18088"/>
                  </a:lnTo>
                  <a:lnTo>
                    <a:pt x="17643" y="18088"/>
                  </a:lnTo>
                  <a:lnTo>
                    <a:pt x="17677" y="18077"/>
                  </a:lnTo>
                  <a:lnTo>
                    <a:pt x="17709" y="18055"/>
                  </a:lnTo>
                  <a:lnTo>
                    <a:pt x="17784" y="17990"/>
                  </a:lnTo>
                  <a:lnTo>
                    <a:pt x="17806" y="17979"/>
                  </a:lnTo>
                  <a:lnTo>
                    <a:pt x="17831" y="17979"/>
                  </a:lnTo>
                  <a:lnTo>
                    <a:pt x="17863" y="17985"/>
                  </a:lnTo>
                  <a:lnTo>
                    <a:pt x="17882" y="17985"/>
                  </a:lnTo>
                  <a:lnTo>
                    <a:pt x="17891" y="17979"/>
                  </a:lnTo>
                  <a:lnTo>
                    <a:pt x="17894" y="17974"/>
                  </a:lnTo>
                  <a:lnTo>
                    <a:pt x="17900" y="17968"/>
                  </a:lnTo>
                  <a:lnTo>
                    <a:pt x="17982" y="18039"/>
                  </a:lnTo>
                  <a:lnTo>
                    <a:pt x="18004" y="18055"/>
                  </a:lnTo>
                  <a:lnTo>
                    <a:pt x="18023" y="18061"/>
                  </a:lnTo>
                  <a:lnTo>
                    <a:pt x="18039" y="18066"/>
                  </a:lnTo>
                  <a:lnTo>
                    <a:pt x="18061" y="18072"/>
                  </a:lnTo>
                  <a:lnTo>
                    <a:pt x="18073" y="18082"/>
                  </a:lnTo>
                  <a:lnTo>
                    <a:pt x="18098" y="18115"/>
                  </a:lnTo>
                  <a:lnTo>
                    <a:pt x="18102" y="18131"/>
                  </a:lnTo>
                  <a:lnTo>
                    <a:pt x="18102" y="18148"/>
                  </a:lnTo>
                  <a:lnTo>
                    <a:pt x="18095" y="18169"/>
                  </a:lnTo>
                  <a:lnTo>
                    <a:pt x="18095" y="18186"/>
                  </a:lnTo>
                  <a:lnTo>
                    <a:pt x="18105" y="18202"/>
                  </a:lnTo>
                  <a:lnTo>
                    <a:pt x="18120" y="18218"/>
                  </a:lnTo>
                  <a:lnTo>
                    <a:pt x="18130" y="18229"/>
                  </a:lnTo>
                  <a:lnTo>
                    <a:pt x="18136" y="18240"/>
                  </a:lnTo>
                  <a:lnTo>
                    <a:pt x="18146" y="18273"/>
                  </a:lnTo>
                  <a:lnTo>
                    <a:pt x="18152" y="18305"/>
                  </a:lnTo>
                  <a:lnTo>
                    <a:pt x="18155" y="18343"/>
                  </a:lnTo>
                  <a:lnTo>
                    <a:pt x="18158" y="18376"/>
                  </a:lnTo>
                  <a:lnTo>
                    <a:pt x="18164" y="18409"/>
                  </a:lnTo>
                  <a:lnTo>
                    <a:pt x="18171" y="18436"/>
                  </a:lnTo>
                  <a:lnTo>
                    <a:pt x="18177" y="18447"/>
                  </a:lnTo>
                  <a:lnTo>
                    <a:pt x="18183" y="18452"/>
                  </a:lnTo>
                  <a:lnTo>
                    <a:pt x="18205" y="18474"/>
                  </a:lnTo>
                  <a:lnTo>
                    <a:pt x="18208" y="18474"/>
                  </a:lnTo>
                  <a:lnTo>
                    <a:pt x="18205" y="18468"/>
                  </a:lnTo>
                  <a:lnTo>
                    <a:pt x="18205" y="18458"/>
                  </a:lnTo>
                  <a:lnTo>
                    <a:pt x="18208" y="18436"/>
                  </a:lnTo>
                  <a:lnTo>
                    <a:pt x="18218" y="18403"/>
                  </a:lnTo>
                  <a:lnTo>
                    <a:pt x="18234" y="18360"/>
                  </a:lnTo>
                  <a:lnTo>
                    <a:pt x="18253" y="18322"/>
                  </a:lnTo>
                  <a:lnTo>
                    <a:pt x="18265" y="18300"/>
                  </a:lnTo>
                  <a:lnTo>
                    <a:pt x="18275" y="18294"/>
                  </a:lnTo>
                  <a:lnTo>
                    <a:pt x="18284" y="18294"/>
                  </a:lnTo>
                  <a:lnTo>
                    <a:pt x="18287" y="18267"/>
                  </a:lnTo>
                  <a:lnTo>
                    <a:pt x="18293" y="18246"/>
                  </a:lnTo>
                  <a:lnTo>
                    <a:pt x="18297" y="18229"/>
                  </a:lnTo>
                  <a:lnTo>
                    <a:pt x="18309" y="18208"/>
                  </a:lnTo>
                  <a:lnTo>
                    <a:pt x="18319" y="18186"/>
                  </a:lnTo>
                  <a:lnTo>
                    <a:pt x="18322" y="18175"/>
                  </a:lnTo>
                  <a:lnTo>
                    <a:pt x="18325" y="18159"/>
                  </a:lnTo>
                  <a:lnTo>
                    <a:pt x="18325" y="18131"/>
                  </a:lnTo>
                  <a:lnTo>
                    <a:pt x="18337" y="18175"/>
                  </a:lnTo>
                  <a:lnTo>
                    <a:pt x="18337" y="18197"/>
                  </a:lnTo>
                  <a:lnTo>
                    <a:pt x="18334" y="18218"/>
                  </a:lnTo>
                  <a:lnTo>
                    <a:pt x="18322" y="18284"/>
                  </a:lnTo>
                  <a:lnTo>
                    <a:pt x="18309" y="18343"/>
                  </a:lnTo>
                  <a:lnTo>
                    <a:pt x="18306" y="18371"/>
                  </a:lnTo>
                  <a:lnTo>
                    <a:pt x="18306" y="18392"/>
                  </a:lnTo>
                  <a:lnTo>
                    <a:pt x="18312" y="18420"/>
                  </a:lnTo>
                  <a:lnTo>
                    <a:pt x="18309" y="18441"/>
                  </a:lnTo>
                  <a:lnTo>
                    <a:pt x="18303" y="18458"/>
                  </a:lnTo>
                  <a:lnTo>
                    <a:pt x="18297" y="18463"/>
                  </a:lnTo>
                  <a:lnTo>
                    <a:pt x="18284" y="18463"/>
                  </a:lnTo>
                  <a:lnTo>
                    <a:pt x="18278" y="18468"/>
                  </a:lnTo>
                  <a:lnTo>
                    <a:pt x="18271" y="18479"/>
                  </a:lnTo>
                  <a:lnTo>
                    <a:pt x="18268" y="18490"/>
                  </a:lnTo>
                  <a:lnTo>
                    <a:pt x="18268" y="18501"/>
                  </a:lnTo>
                  <a:lnTo>
                    <a:pt x="18275" y="18507"/>
                  </a:lnTo>
                  <a:lnTo>
                    <a:pt x="18284" y="18512"/>
                  </a:lnTo>
                  <a:lnTo>
                    <a:pt x="18297" y="18512"/>
                  </a:lnTo>
                  <a:lnTo>
                    <a:pt x="18306" y="18507"/>
                  </a:lnTo>
                  <a:lnTo>
                    <a:pt x="18312" y="18501"/>
                  </a:lnTo>
                  <a:lnTo>
                    <a:pt x="18325" y="18479"/>
                  </a:lnTo>
                  <a:lnTo>
                    <a:pt x="18337" y="18425"/>
                  </a:lnTo>
                  <a:lnTo>
                    <a:pt x="18341" y="18403"/>
                  </a:lnTo>
                  <a:lnTo>
                    <a:pt x="18344" y="18387"/>
                  </a:lnTo>
                  <a:lnTo>
                    <a:pt x="18347" y="18387"/>
                  </a:lnTo>
                  <a:lnTo>
                    <a:pt x="18359" y="18409"/>
                  </a:lnTo>
                  <a:lnTo>
                    <a:pt x="18369" y="18441"/>
                  </a:lnTo>
                  <a:lnTo>
                    <a:pt x="18369" y="18490"/>
                  </a:lnTo>
                  <a:lnTo>
                    <a:pt x="18363" y="18512"/>
                  </a:lnTo>
                  <a:lnTo>
                    <a:pt x="18350" y="18545"/>
                  </a:lnTo>
                  <a:lnTo>
                    <a:pt x="18350" y="18572"/>
                  </a:lnTo>
                  <a:lnTo>
                    <a:pt x="18353" y="18577"/>
                  </a:lnTo>
                  <a:lnTo>
                    <a:pt x="18359" y="18577"/>
                  </a:lnTo>
                  <a:lnTo>
                    <a:pt x="18372" y="18572"/>
                  </a:lnTo>
                  <a:lnTo>
                    <a:pt x="18388" y="18566"/>
                  </a:lnTo>
                  <a:lnTo>
                    <a:pt x="18407" y="18577"/>
                  </a:lnTo>
                  <a:lnTo>
                    <a:pt x="18416" y="18588"/>
                  </a:lnTo>
                  <a:lnTo>
                    <a:pt x="18429" y="18610"/>
                  </a:lnTo>
                  <a:lnTo>
                    <a:pt x="18438" y="18632"/>
                  </a:lnTo>
                  <a:lnTo>
                    <a:pt x="18444" y="18653"/>
                  </a:lnTo>
                  <a:lnTo>
                    <a:pt x="18451" y="18680"/>
                  </a:lnTo>
                  <a:lnTo>
                    <a:pt x="18454" y="18708"/>
                  </a:lnTo>
                  <a:lnTo>
                    <a:pt x="18454" y="18729"/>
                  </a:lnTo>
                  <a:lnTo>
                    <a:pt x="18451" y="18751"/>
                  </a:lnTo>
                  <a:lnTo>
                    <a:pt x="18447" y="18767"/>
                  </a:lnTo>
                  <a:lnTo>
                    <a:pt x="18451" y="18795"/>
                  </a:lnTo>
                  <a:lnTo>
                    <a:pt x="18457" y="18822"/>
                  </a:lnTo>
                  <a:lnTo>
                    <a:pt x="18466" y="18849"/>
                  </a:lnTo>
                  <a:lnTo>
                    <a:pt x="18479" y="18876"/>
                  </a:lnTo>
                  <a:lnTo>
                    <a:pt x="18495" y="18898"/>
                  </a:lnTo>
                  <a:lnTo>
                    <a:pt x="18507" y="18914"/>
                  </a:lnTo>
                  <a:lnTo>
                    <a:pt x="18539" y="18941"/>
                  </a:lnTo>
                  <a:lnTo>
                    <a:pt x="18551" y="18969"/>
                  </a:lnTo>
                  <a:lnTo>
                    <a:pt x="18561" y="18980"/>
                  </a:lnTo>
                  <a:lnTo>
                    <a:pt x="18564" y="18980"/>
                  </a:lnTo>
                  <a:lnTo>
                    <a:pt x="18570" y="18974"/>
                  </a:lnTo>
                  <a:lnTo>
                    <a:pt x="18579" y="18963"/>
                  </a:lnTo>
                  <a:lnTo>
                    <a:pt x="18595" y="18963"/>
                  </a:lnTo>
                  <a:lnTo>
                    <a:pt x="18617" y="18980"/>
                  </a:lnTo>
                  <a:lnTo>
                    <a:pt x="18652" y="19012"/>
                  </a:lnTo>
                  <a:lnTo>
                    <a:pt x="18671" y="19028"/>
                  </a:lnTo>
                  <a:lnTo>
                    <a:pt x="18686" y="19039"/>
                  </a:lnTo>
                  <a:lnTo>
                    <a:pt x="18696" y="19034"/>
                  </a:lnTo>
                  <a:lnTo>
                    <a:pt x="18702" y="19028"/>
                  </a:lnTo>
                  <a:lnTo>
                    <a:pt x="18715" y="19001"/>
                  </a:lnTo>
                  <a:lnTo>
                    <a:pt x="18724" y="18990"/>
                  </a:lnTo>
                  <a:lnTo>
                    <a:pt x="18737" y="18974"/>
                  </a:lnTo>
                  <a:lnTo>
                    <a:pt x="18749" y="18963"/>
                  </a:lnTo>
                  <a:lnTo>
                    <a:pt x="18759" y="18947"/>
                  </a:lnTo>
                  <a:lnTo>
                    <a:pt x="18765" y="18920"/>
                  </a:lnTo>
                  <a:lnTo>
                    <a:pt x="18768" y="18909"/>
                  </a:lnTo>
                  <a:lnTo>
                    <a:pt x="18771" y="18903"/>
                  </a:lnTo>
                  <a:lnTo>
                    <a:pt x="18774" y="18909"/>
                  </a:lnTo>
                  <a:lnTo>
                    <a:pt x="18784" y="18914"/>
                  </a:lnTo>
                  <a:lnTo>
                    <a:pt x="18793" y="18925"/>
                  </a:lnTo>
                  <a:lnTo>
                    <a:pt x="18793" y="18936"/>
                  </a:lnTo>
                  <a:lnTo>
                    <a:pt x="18790" y="18947"/>
                  </a:lnTo>
                  <a:lnTo>
                    <a:pt x="18784" y="18958"/>
                  </a:lnTo>
                  <a:lnTo>
                    <a:pt x="18771" y="18974"/>
                  </a:lnTo>
                  <a:lnTo>
                    <a:pt x="18771" y="18980"/>
                  </a:lnTo>
                  <a:lnTo>
                    <a:pt x="18777" y="18990"/>
                  </a:lnTo>
                  <a:lnTo>
                    <a:pt x="18787" y="18996"/>
                  </a:lnTo>
                  <a:lnTo>
                    <a:pt x="18793" y="18990"/>
                  </a:lnTo>
                  <a:lnTo>
                    <a:pt x="18803" y="18974"/>
                  </a:lnTo>
                  <a:lnTo>
                    <a:pt x="18806" y="18963"/>
                  </a:lnTo>
                  <a:lnTo>
                    <a:pt x="18806" y="18980"/>
                  </a:lnTo>
                  <a:lnTo>
                    <a:pt x="18812" y="19001"/>
                  </a:lnTo>
                  <a:lnTo>
                    <a:pt x="18821" y="19018"/>
                  </a:lnTo>
                  <a:lnTo>
                    <a:pt x="18840" y="19039"/>
                  </a:lnTo>
                  <a:lnTo>
                    <a:pt x="18865" y="19083"/>
                  </a:lnTo>
                  <a:lnTo>
                    <a:pt x="18872" y="19099"/>
                  </a:lnTo>
                  <a:lnTo>
                    <a:pt x="18875" y="19105"/>
                  </a:lnTo>
                  <a:lnTo>
                    <a:pt x="18875" y="19050"/>
                  </a:lnTo>
                  <a:lnTo>
                    <a:pt x="18878" y="19034"/>
                  </a:lnTo>
                  <a:lnTo>
                    <a:pt x="18884" y="19023"/>
                  </a:lnTo>
                  <a:lnTo>
                    <a:pt x="18897" y="19018"/>
                  </a:lnTo>
                  <a:lnTo>
                    <a:pt x="18913" y="18996"/>
                  </a:lnTo>
                  <a:lnTo>
                    <a:pt x="18947" y="18947"/>
                  </a:lnTo>
                  <a:lnTo>
                    <a:pt x="18969" y="18920"/>
                  </a:lnTo>
                  <a:lnTo>
                    <a:pt x="18991" y="18898"/>
                  </a:lnTo>
                  <a:lnTo>
                    <a:pt x="19013" y="18887"/>
                  </a:lnTo>
                  <a:lnTo>
                    <a:pt x="19057" y="18887"/>
                  </a:lnTo>
                  <a:lnTo>
                    <a:pt x="19073" y="18882"/>
                  </a:lnTo>
                  <a:lnTo>
                    <a:pt x="19085" y="18871"/>
                  </a:lnTo>
                  <a:lnTo>
                    <a:pt x="19095" y="18854"/>
                  </a:lnTo>
                  <a:lnTo>
                    <a:pt x="19098" y="18838"/>
                  </a:lnTo>
                  <a:lnTo>
                    <a:pt x="19101" y="18816"/>
                  </a:lnTo>
                  <a:lnTo>
                    <a:pt x="19095" y="18795"/>
                  </a:lnTo>
                  <a:lnTo>
                    <a:pt x="19089" y="18784"/>
                  </a:lnTo>
                  <a:lnTo>
                    <a:pt x="19089" y="18773"/>
                  </a:lnTo>
                  <a:lnTo>
                    <a:pt x="19095" y="18740"/>
                  </a:lnTo>
                  <a:lnTo>
                    <a:pt x="19104" y="18708"/>
                  </a:lnTo>
                  <a:lnTo>
                    <a:pt x="19107" y="18691"/>
                  </a:lnTo>
                  <a:lnTo>
                    <a:pt x="19107" y="18670"/>
                  </a:lnTo>
                  <a:lnTo>
                    <a:pt x="19111" y="18626"/>
                  </a:lnTo>
                  <a:lnTo>
                    <a:pt x="19117" y="18572"/>
                  </a:lnTo>
                  <a:lnTo>
                    <a:pt x="19129" y="18528"/>
                  </a:lnTo>
                  <a:lnTo>
                    <a:pt x="19136" y="18512"/>
                  </a:lnTo>
                  <a:lnTo>
                    <a:pt x="19151" y="18485"/>
                  </a:lnTo>
                  <a:lnTo>
                    <a:pt x="19155" y="18458"/>
                  </a:lnTo>
                  <a:lnTo>
                    <a:pt x="19167" y="18371"/>
                  </a:lnTo>
                  <a:lnTo>
                    <a:pt x="19173" y="18316"/>
                  </a:lnTo>
                  <a:lnTo>
                    <a:pt x="19186" y="18267"/>
                  </a:lnTo>
                  <a:lnTo>
                    <a:pt x="19202" y="18218"/>
                  </a:lnTo>
                  <a:lnTo>
                    <a:pt x="19211" y="18197"/>
                  </a:lnTo>
                  <a:lnTo>
                    <a:pt x="19243" y="18142"/>
                  </a:lnTo>
                  <a:lnTo>
                    <a:pt x="19255" y="18115"/>
                  </a:lnTo>
                  <a:lnTo>
                    <a:pt x="19261" y="18099"/>
                  </a:lnTo>
                  <a:lnTo>
                    <a:pt x="19265" y="18082"/>
                  </a:lnTo>
                  <a:lnTo>
                    <a:pt x="19268" y="18055"/>
                  </a:lnTo>
                  <a:lnTo>
                    <a:pt x="19268" y="18039"/>
                  </a:lnTo>
                  <a:lnTo>
                    <a:pt x="19283" y="17985"/>
                  </a:lnTo>
                  <a:lnTo>
                    <a:pt x="19287" y="17952"/>
                  </a:lnTo>
                  <a:lnTo>
                    <a:pt x="19290" y="17930"/>
                  </a:lnTo>
                  <a:lnTo>
                    <a:pt x="19287" y="17903"/>
                  </a:lnTo>
                  <a:lnTo>
                    <a:pt x="19287" y="17860"/>
                  </a:lnTo>
                  <a:lnTo>
                    <a:pt x="19293" y="17816"/>
                  </a:lnTo>
                  <a:lnTo>
                    <a:pt x="19302" y="17789"/>
                  </a:lnTo>
                  <a:lnTo>
                    <a:pt x="19305" y="17756"/>
                  </a:lnTo>
                  <a:lnTo>
                    <a:pt x="19312" y="17658"/>
                  </a:lnTo>
                  <a:lnTo>
                    <a:pt x="19318" y="17637"/>
                  </a:lnTo>
                  <a:lnTo>
                    <a:pt x="19324" y="17604"/>
                  </a:lnTo>
                  <a:lnTo>
                    <a:pt x="19327" y="17593"/>
                  </a:lnTo>
                  <a:lnTo>
                    <a:pt x="19331" y="17571"/>
                  </a:lnTo>
                  <a:lnTo>
                    <a:pt x="19331" y="17539"/>
                  </a:lnTo>
                  <a:lnTo>
                    <a:pt x="19324" y="17501"/>
                  </a:lnTo>
                  <a:lnTo>
                    <a:pt x="19318" y="17457"/>
                  </a:lnTo>
                  <a:lnTo>
                    <a:pt x="19302" y="17392"/>
                  </a:lnTo>
                  <a:lnTo>
                    <a:pt x="19299" y="17365"/>
                  </a:lnTo>
                  <a:lnTo>
                    <a:pt x="19299" y="17349"/>
                  </a:lnTo>
                  <a:close/>
                  <a:moveTo>
                    <a:pt x="17885" y="15272"/>
                  </a:moveTo>
                  <a:lnTo>
                    <a:pt x="17897" y="15272"/>
                  </a:lnTo>
                  <a:lnTo>
                    <a:pt x="17907" y="15266"/>
                  </a:lnTo>
                  <a:lnTo>
                    <a:pt x="17916" y="15255"/>
                  </a:lnTo>
                  <a:lnTo>
                    <a:pt x="17922" y="15245"/>
                  </a:lnTo>
                  <a:lnTo>
                    <a:pt x="17929" y="15212"/>
                  </a:lnTo>
                  <a:lnTo>
                    <a:pt x="17926" y="15201"/>
                  </a:lnTo>
                  <a:lnTo>
                    <a:pt x="17919" y="15185"/>
                  </a:lnTo>
                  <a:lnTo>
                    <a:pt x="17913" y="15179"/>
                  </a:lnTo>
                  <a:lnTo>
                    <a:pt x="17910" y="15185"/>
                  </a:lnTo>
                  <a:lnTo>
                    <a:pt x="17904" y="15190"/>
                  </a:lnTo>
                  <a:lnTo>
                    <a:pt x="17897" y="15201"/>
                  </a:lnTo>
                  <a:lnTo>
                    <a:pt x="17888" y="15206"/>
                  </a:lnTo>
                  <a:lnTo>
                    <a:pt x="17878" y="15201"/>
                  </a:lnTo>
                  <a:lnTo>
                    <a:pt x="17863" y="15190"/>
                  </a:lnTo>
                  <a:lnTo>
                    <a:pt x="17853" y="15190"/>
                  </a:lnTo>
                  <a:lnTo>
                    <a:pt x="17853" y="15196"/>
                  </a:lnTo>
                  <a:lnTo>
                    <a:pt x="17856" y="15212"/>
                  </a:lnTo>
                  <a:lnTo>
                    <a:pt x="17869" y="15239"/>
                  </a:lnTo>
                  <a:lnTo>
                    <a:pt x="17885" y="15272"/>
                  </a:lnTo>
                  <a:close/>
                  <a:moveTo>
                    <a:pt x="17838" y="15228"/>
                  </a:moveTo>
                  <a:lnTo>
                    <a:pt x="17838" y="15255"/>
                  </a:lnTo>
                  <a:lnTo>
                    <a:pt x="17844" y="15261"/>
                  </a:lnTo>
                  <a:lnTo>
                    <a:pt x="17853" y="15266"/>
                  </a:lnTo>
                  <a:lnTo>
                    <a:pt x="17860" y="15272"/>
                  </a:lnTo>
                  <a:lnTo>
                    <a:pt x="17863" y="15266"/>
                  </a:lnTo>
                  <a:lnTo>
                    <a:pt x="17863" y="15250"/>
                  </a:lnTo>
                  <a:lnTo>
                    <a:pt x="17856" y="15234"/>
                  </a:lnTo>
                  <a:lnTo>
                    <a:pt x="17847" y="15212"/>
                  </a:lnTo>
                  <a:lnTo>
                    <a:pt x="17841" y="15206"/>
                  </a:lnTo>
                  <a:lnTo>
                    <a:pt x="17838" y="15212"/>
                  </a:lnTo>
                  <a:lnTo>
                    <a:pt x="17838" y="15228"/>
                  </a:lnTo>
                  <a:close/>
                  <a:moveTo>
                    <a:pt x="18240" y="15571"/>
                  </a:moveTo>
                  <a:lnTo>
                    <a:pt x="18243" y="15587"/>
                  </a:lnTo>
                  <a:lnTo>
                    <a:pt x="18246" y="15592"/>
                  </a:lnTo>
                  <a:lnTo>
                    <a:pt x="18249" y="15592"/>
                  </a:lnTo>
                  <a:lnTo>
                    <a:pt x="18256" y="15582"/>
                  </a:lnTo>
                  <a:lnTo>
                    <a:pt x="18265" y="15549"/>
                  </a:lnTo>
                  <a:lnTo>
                    <a:pt x="18262" y="15538"/>
                  </a:lnTo>
                  <a:lnTo>
                    <a:pt x="18256" y="15538"/>
                  </a:lnTo>
                  <a:lnTo>
                    <a:pt x="18253" y="15533"/>
                  </a:lnTo>
                  <a:lnTo>
                    <a:pt x="18240" y="15544"/>
                  </a:lnTo>
                  <a:lnTo>
                    <a:pt x="18240" y="15571"/>
                  </a:lnTo>
                  <a:close/>
                  <a:moveTo>
                    <a:pt x="19293" y="17088"/>
                  </a:moveTo>
                  <a:lnTo>
                    <a:pt x="19293" y="17104"/>
                  </a:lnTo>
                  <a:lnTo>
                    <a:pt x="19290" y="17126"/>
                  </a:lnTo>
                  <a:lnTo>
                    <a:pt x="19290" y="17153"/>
                  </a:lnTo>
                  <a:lnTo>
                    <a:pt x="19293" y="17158"/>
                  </a:lnTo>
                  <a:lnTo>
                    <a:pt x="19299" y="17164"/>
                  </a:lnTo>
                  <a:lnTo>
                    <a:pt x="19299" y="17153"/>
                  </a:lnTo>
                  <a:lnTo>
                    <a:pt x="19305" y="17098"/>
                  </a:lnTo>
                  <a:lnTo>
                    <a:pt x="19315" y="17071"/>
                  </a:lnTo>
                  <a:lnTo>
                    <a:pt x="19315" y="17049"/>
                  </a:lnTo>
                  <a:lnTo>
                    <a:pt x="19312" y="17039"/>
                  </a:lnTo>
                  <a:lnTo>
                    <a:pt x="19312" y="17022"/>
                  </a:lnTo>
                  <a:lnTo>
                    <a:pt x="19309" y="17011"/>
                  </a:lnTo>
                  <a:lnTo>
                    <a:pt x="19305" y="17017"/>
                  </a:lnTo>
                  <a:lnTo>
                    <a:pt x="19302" y="17028"/>
                  </a:lnTo>
                  <a:lnTo>
                    <a:pt x="19302" y="17044"/>
                  </a:lnTo>
                  <a:lnTo>
                    <a:pt x="19305" y="17049"/>
                  </a:lnTo>
                  <a:lnTo>
                    <a:pt x="19299" y="17071"/>
                  </a:lnTo>
                  <a:lnTo>
                    <a:pt x="19293" y="17082"/>
                  </a:lnTo>
                  <a:lnTo>
                    <a:pt x="19293" y="17088"/>
                  </a:lnTo>
                  <a:close/>
                  <a:moveTo>
                    <a:pt x="18410" y="15924"/>
                  </a:moveTo>
                  <a:lnTo>
                    <a:pt x="18413" y="15930"/>
                  </a:lnTo>
                  <a:lnTo>
                    <a:pt x="18425" y="15919"/>
                  </a:lnTo>
                  <a:lnTo>
                    <a:pt x="18435" y="15902"/>
                  </a:lnTo>
                  <a:lnTo>
                    <a:pt x="18444" y="15902"/>
                  </a:lnTo>
                  <a:lnTo>
                    <a:pt x="18447" y="15897"/>
                  </a:lnTo>
                  <a:lnTo>
                    <a:pt x="18447" y="15886"/>
                  </a:lnTo>
                  <a:lnTo>
                    <a:pt x="18441" y="15881"/>
                  </a:lnTo>
                  <a:lnTo>
                    <a:pt x="18435" y="15881"/>
                  </a:lnTo>
                  <a:lnTo>
                    <a:pt x="18422" y="15891"/>
                  </a:lnTo>
                  <a:lnTo>
                    <a:pt x="18413" y="15913"/>
                  </a:lnTo>
                  <a:lnTo>
                    <a:pt x="18410" y="15919"/>
                  </a:lnTo>
                  <a:lnTo>
                    <a:pt x="18410" y="15924"/>
                  </a:lnTo>
                  <a:close/>
                  <a:moveTo>
                    <a:pt x="12346" y="15283"/>
                  </a:moveTo>
                  <a:lnTo>
                    <a:pt x="12350" y="15277"/>
                  </a:lnTo>
                  <a:lnTo>
                    <a:pt x="12353" y="15266"/>
                  </a:lnTo>
                  <a:lnTo>
                    <a:pt x="12353" y="15239"/>
                  </a:lnTo>
                  <a:lnTo>
                    <a:pt x="12346" y="15212"/>
                  </a:lnTo>
                  <a:lnTo>
                    <a:pt x="12343" y="15206"/>
                  </a:lnTo>
                  <a:lnTo>
                    <a:pt x="12340" y="15206"/>
                  </a:lnTo>
                  <a:lnTo>
                    <a:pt x="12334" y="15223"/>
                  </a:lnTo>
                  <a:lnTo>
                    <a:pt x="12334" y="15245"/>
                  </a:lnTo>
                  <a:lnTo>
                    <a:pt x="12337" y="15272"/>
                  </a:lnTo>
                  <a:lnTo>
                    <a:pt x="12343" y="15277"/>
                  </a:lnTo>
                  <a:lnTo>
                    <a:pt x="12346" y="15283"/>
                  </a:lnTo>
                  <a:close/>
                  <a:moveTo>
                    <a:pt x="12453" y="15380"/>
                  </a:moveTo>
                  <a:lnTo>
                    <a:pt x="12447" y="15380"/>
                  </a:lnTo>
                  <a:lnTo>
                    <a:pt x="12447" y="15397"/>
                  </a:lnTo>
                  <a:lnTo>
                    <a:pt x="12453" y="15413"/>
                  </a:lnTo>
                  <a:lnTo>
                    <a:pt x="12456" y="15418"/>
                  </a:lnTo>
                  <a:lnTo>
                    <a:pt x="12460" y="15413"/>
                  </a:lnTo>
                  <a:lnTo>
                    <a:pt x="12460" y="15391"/>
                  </a:lnTo>
                  <a:lnTo>
                    <a:pt x="12453" y="15380"/>
                  </a:lnTo>
                  <a:close/>
                  <a:moveTo>
                    <a:pt x="12419" y="15337"/>
                  </a:moveTo>
                  <a:lnTo>
                    <a:pt x="12419" y="15315"/>
                  </a:lnTo>
                  <a:lnTo>
                    <a:pt x="12416" y="15304"/>
                  </a:lnTo>
                  <a:lnTo>
                    <a:pt x="12409" y="15304"/>
                  </a:lnTo>
                  <a:lnTo>
                    <a:pt x="12406" y="15310"/>
                  </a:lnTo>
                  <a:lnTo>
                    <a:pt x="12406" y="15315"/>
                  </a:lnTo>
                  <a:lnTo>
                    <a:pt x="12409" y="15331"/>
                  </a:lnTo>
                  <a:lnTo>
                    <a:pt x="12412" y="15337"/>
                  </a:lnTo>
                  <a:lnTo>
                    <a:pt x="12419" y="15337"/>
                  </a:lnTo>
                  <a:close/>
                  <a:moveTo>
                    <a:pt x="12086" y="14472"/>
                  </a:moveTo>
                  <a:lnTo>
                    <a:pt x="12082" y="14483"/>
                  </a:lnTo>
                  <a:lnTo>
                    <a:pt x="12082" y="14500"/>
                  </a:lnTo>
                  <a:lnTo>
                    <a:pt x="12089" y="14521"/>
                  </a:lnTo>
                  <a:lnTo>
                    <a:pt x="12095" y="14538"/>
                  </a:lnTo>
                  <a:lnTo>
                    <a:pt x="12104" y="14549"/>
                  </a:lnTo>
                  <a:lnTo>
                    <a:pt x="12108" y="14549"/>
                  </a:lnTo>
                  <a:lnTo>
                    <a:pt x="12108" y="14521"/>
                  </a:lnTo>
                  <a:lnTo>
                    <a:pt x="12104" y="14511"/>
                  </a:lnTo>
                  <a:lnTo>
                    <a:pt x="12101" y="14505"/>
                  </a:lnTo>
                  <a:lnTo>
                    <a:pt x="12098" y="14494"/>
                  </a:lnTo>
                  <a:lnTo>
                    <a:pt x="12095" y="14478"/>
                  </a:lnTo>
                  <a:lnTo>
                    <a:pt x="12092" y="14456"/>
                  </a:lnTo>
                  <a:lnTo>
                    <a:pt x="12092" y="14451"/>
                  </a:lnTo>
                  <a:lnTo>
                    <a:pt x="12086" y="14472"/>
                  </a:lnTo>
                  <a:close/>
                  <a:moveTo>
                    <a:pt x="12117" y="14413"/>
                  </a:moveTo>
                  <a:lnTo>
                    <a:pt x="12120" y="14418"/>
                  </a:lnTo>
                  <a:lnTo>
                    <a:pt x="12120" y="14413"/>
                  </a:lnTo>
                  <a:lnTo>
                    <a:pt x="12126" y="14386"/>
                  </a:lnTo>
                  <a:lnTo>
                    <a:pt x="12126" y="14353"/>
                  </a:lnTo>
                  <a:lnTo>
                    <a:pt x="12120" y="14342"/>
                  </a:lnTo>
                  <a:lnTo>
                    <a:pt x="12117" y="14342"/>
                  </a:lnTo>
                  <a:lnTo>
                    <a:pt x="12114" y="14347"/>
                  </a:lnTo>
                  <a:lnTo>
                    <a:pt x="12117" y="14375"/>
                  </a:lnTo>
                  <a:lnTo>
                    <a:pt x="12117" y="14386"/>
                  </a:lnTo>
                  <a:lnTo>
                    <a:pt x="12114" y="14396"/>
                  </a:lnTo>
                  <a:lnTo>
                    <a:pt x="12114" y="14407"/>
                  </a:lnTo>
                  <a:lnTo>
                    <a:pt x="12117" y="14413"/>
                  </a:lnTo>
                  <a:close/>
                  <a:moveTo>
                    <a:pt x="12117" y="14750"/>
                  </a:moveTo>
                  <a:lnTo>
                    <a:pt x="12123" y="14744"/>
                  </a:lnTo>
                  <a:lnTo>
                    <a:pt x="12126" y="14739"/>
                  </a:lnTo>
                  <a:lnTo>
                    <a:pt x="12130" y="14712"/>
                  </a:lnTo>
                  <a:lnTo>
                    <a:pt x="12130" y="14706"/>
                  </a:lnTo>
                  <a:lnTo>
                    <a:pt x="12126" y="14706"/>
                  </a:lnTo>
                  <a:lnTo>
                    <a:pt x="12117" y="14723"/>
                  </a:lnTo>
                  <a:lnTo>
                    <a:pt x="12111" y="14744"/>
                  </a:lnTo>
                  <a:lnTo>
                    <a:pt x="12114" y="14750"/>
                  </a:lnTo>
                  <a:lnTo>
                    <a:pt x="12117" y="14750"/>
                  </a:lnTo>
                  <a:close/>
                  <a:moveTo>
                    <a:pt x="13098" y="16506"/>
                  </a:moveTo>
                  <a:lnTo>
                    <a:pt x="13095" y="16517"/>
                  </a:lnTo>
                  <a:lnTo>
                    <a:pt x="13098" y="16528"/>
                  </a:lnTo>
                  <a:lnTo>
                    <a:pt x="13107" y="16549"/>
                  </a:lnTo>
                  <a:lnTo>
                    <a:pt x="13113" y="16555"/>
                  </a:lnTo>
                  <a:lnTo>
                    <a:pt x="13129" y="16555"/>
                  </a:lnTo>
                  <a:lnTo>
                    <a:pt x="13135" y="16549"/>
                  </a:lnTo>
                  <a:lnTo>
                    <a:pt x="13135" y="16528"/>
                  </a:lnTo>
                  <a:lnTo>
                    <a:pt x="13132" y="16511"/>
                  </a:lnTo>
                  <a:lnTo>
                    <a:pt x="13123" y="16506"/>
                  </a:lnTo>
                  <a:lnTo>
                    <a:pt x="13117" y="16495"/>
                  </a:lnTo>
                  <a:lnTo>
                    <a:pt x="13101" y="16495"/>
                  </a:lnTo>
                  <a:lnTo>
                    <a:pt x="13098" y="16506"/>
                  </a:lnTo>
                  <a:close/>
                  <a:moveTo>
                    <a:pt x="13245" y="16441"/>
                  </a:moveTo>
                  <a:lnTo>
                    <a:pt x="13258" y="16430"/>
                  </a:lnTo>
                  <a:lnTo>
                    <a:pt x="13258" y="16413"/>
                  </a:lnTo>
                  <a:lnTo>
                    <a:pt x="13255" y="16397"/>
                  </a:lnTo>
                  <a:lnTo>
                    <a:pt x="13252" y="16370"/>
                  </a:lnTo>
                  <a:lnTo>
                    <a:pt x="13249" y="16359"/>
                  </a:lnTo>
                  <a:lnTo>
                    <a:pt x="13245" y="16364"/>
                  </a:lnTo>
                  <a:lnTo>
                    <a:pt x="13233" y="16392"/>
                  </a:lnTo>
                  <a:lnTo>
                    <a:pt x="13230" y="16413"/>
                  </a:lnTo>
                  <a:lnTo>
                    <a:pt x="13230" y="16424"/>
                  </a:lnTo>
                  <a:lnTo>
                    <a:pt x="13236" y="16435"/>
                  </a:lnTo>
                  <a:lnTo>
                    <a:pt x="13245" y="16441"/>
                  </a:lnTo>
                  <a:close/>
                  <a:moveTo>
                    <a:pt x="10649" y="7709"/>
                  </a:moveTo>
                  <a:lnTo>
                    <a:pt x="10677" y="7709"/>
                  </a:lnTo>
                  <a:lnTo>
                    <a:pt x="10677" y="7704"/>
                  </a:lnTo>
                  <a:lnTo>
                    <a:pt x="10662" y="7698"/>
                  </a:lnTo>
                  <a:lnTo>
                    <a:pt x="10643" y="7693"/>
                  </a:lnTo>
                  <a:lnTo>
                    <a:pt x="10637" y="7698"/>
                  </a:lnTo>
                  <a:lnTo>
                    <a:pt x="10649" y="7709"/>
                  </a:lnTo>
                  <a:close/>
                  <a:moveTo>
                    <a:pt x="10665" y="7682"/>
                  </a:moveTo>
                  <a:lnTo>
                    <a:pt x="10665" y="7677"/>
                  </a:lnTo>
                  <a:lnTo>
                    <a:pt x="10662" y="7677"/>
                  </a:lnTo>
                  <a:lnTo>
                    <a:pt x="10652" y="7671"/>
                  </a:lnTo>
                  <a:lnTo>
                    <a:pt x="10637" y="7671"/>
                  </a:lnTo>
                  <a:lnTo>
                    <a:pt x="10637" y="7677"/>
                  </a:lnTo>
                  <a:lnTo>
                    <a:pt x="10643" y="7682"/>
                  </a:lnTo>
                  <a:lnTo>
                    <a:pt x="10665" y="7682"/>
                  </a:lnTo>
                  <a:close/>
                  <a:moveTo>
                    <a:pt x="10665" y="7747"/>
                  </a:moveTo>
                  <a:lnTo>
                    <a:pt x="10677" y="7742"/>
                  </a:lnTo>
                  <a:lnTo>
                    <a:pt x="10681" y="7742"/>
                  </a:lnTo>
                  <a:lnTo>
                    <a:pt x="10681" y="7736"/>
                  </a:lnTo>
                  <a:lnTo>
                    <a:pt x="10659" y="7731"/>
                  </a:lnTo>
                  <a:lnTo>
                    <a:pt x="10652" y="7731"/>
                  </a:lnTo>
                  <a:lnTo>
                    <a:pt x="10649" y="7736"/>
                  </a:lnTo>
                  <a:lnTo>
                    <a:pt x="10655" y="7747"/>
                  </a:lnTo>
                  <a:lnTo>
                    <a:pt x="10665" y="7747"/>
                  </a:lnTo>
                  <a:close/>
                  <a:moveTo>
                    <a:pt x="10527" y="7410"/>
                  </a:moveTo>
                  <a:lnTo>
                    <a:pt x="10523" y="7394"/>
                  </a:lnTo>
                  <a:lnTo>
                    <a:pt x="10520" y="7388"/>
                  </a:lnTo>
                  <a:lnTo>
                    <a:pt x="10514" y="7388"/>
                  </a:lnTo>
                  <a:lnTo>
                    <a:pt x="10514" y="7410"/>
                  </a:lnTo>
                  <a:lnTo>
                    <a:pt x="10517" y="7416"/>
                  </a:lnTo>
                  <a:lnTo>
                    <a:pt x="10527" y="7421"/>
                  </a:lnTo>
                  <a:lnTo>
                    <a:pt x="10533" y="7421"/>
                  </a:lnTo>
                  <a:lnTo>
                    <a:pt x="10527" y="7410"/>
                  </a:lnTo>
                  <a:close/>
                  <a:moveTo>
                    <a:pt x="10501" y="7432"/>
                  </a:moveTo>
                  <a:lnTo>
                    <a:pt x="10501" y="7443"/>
                  </a:lnTo>
                  <a:lnTo>
                    <a:pt x="10505" y="7448"/>
                  </a:lnTo>
                  <a:lnTo>
                    <a:pt x="10517" y="7475"/>
                  </a:lnTo>
                  <a:lnTo>
                    <a:pt x="10517" y="7470"/>
                  </a:lnTo>
                  <a:lnTo>
                    <a:pt x="10514" y="7443"/>
                  </a:lnTo>
                  <a:lnTo>
                    <a:pt x="10508" y="7394"/>
                  </a:lnTo>
                  <a:lnTo>
                    <a:pt x="10505" y="7388"/>
                  </a:lnTo>
                  <a:lnTo>
                    <a:pt x="10501" y="7394"/>
                  </a:lnTo>
                  <a:lnTo>
                    <a:pt x="10501" y="7405"/>
                  </a:lnTo>
                  <a:lnTo>
                    <a:pt x="10505" y="7421"/>
                  </a:lnTo>
                  <a:lnTo>
                    <a:pt x="10508" y="7432"/>
                  </a:lnTo>
                  <a:lnTo>
                    <a:pt x="10501" y="7432"/>
                  </a:lnTo>
                  <a:close/>
                  <a:moveTo>
                    <a:pt x="10552" y="7519"/>
                  </a:moveTo>
                  <a:lnTo>
                    <a:pt x="10555" y="7524"/>
                  </a:lnTo>
                  <a:lnTo>
                    <a:pt x="10552" y="7514"/>
                  </a:lnTo>
                  <a:lnTo>
                    <a:pt x="10539" y="7486"/>
                  </a:lnTo>
                  <a:lnTo>
                    <a:pt x="10527" y="7470"/>
                  </a:lnTo>
                  <a:lnTo>
                    <a:pt x="10527" y="7465"/>
                  </a:lnTo>
                  <a:lnTo>
                    <a:pt x="10527" y="7475"/>
                  </a:lnTo>
                  <a:lnTo>
                    <a:pt x="10536" y="7497"/>
                  </a:lnTo>
                  <a:lnTo>
                    <a:pt x="10552" y="7519"/>
                  </a:lnTo>
                  <a:close/>
                  <a:moveTo>
                    <a:pt x="9225" y="5948"/>
                  </a:moveTo>
                  <a:lnTo>
                    <a:pt x="9232" y="5937"/>
                  </a:lnTo>
                  <a:lnTo>
                    <a:pt x="9238" y="5931"/>
                  </a:lnTo>
                  <a:lnTo>
                    <a:pt x="9241" y="5931"/>
                  </a:lnTo>
                  <a:lnTo>
                    <a:pt x="9244" y="5926"/>
                  </a:lnTo>
                  <a:lnTo>
                    <a:pt x="9241" y="5915"/>
                  </a:lnTo>
                  <a:lnTo>
                    <a:pt x="9235" y="5915"/>
                  </a:lnTo>
                  <a:lnTo>
                    <a:pt x="9235" y="5910"/>
                  </a:lnTo>
                  <a:lnTo>
                    <a:pt x="9238" y="5904"/>
                  </a:lnTo>
                  <a:lnTo>
                    <a:pt x="9241" y="5893"/>
                  </a:lnTo>
                  <a:lnTo>
                    <a:pt x="9241" y="5888"/>
                  </a:lnTo>
                  <a:lnTo>
                    <a:pt x="9244" y="5893"/>
                  </a:lnTo>
                  <a:lnTo>
                    <a:pt x="9247" y="5910"/>
                  </a:lnTo>
                  <a:lnTo>
                    <a:pt x="9250" y="5915"/>
                  </a:lnTo>
                  <a:lnTo>
                    <a:pt x="9254" y="5904"/>
                  </a:lnTo>
                  <a:lnTo>
                    <a:pt x="9254" y="5893"/>
                  </a:lnTo>
                  <a:lnTo>
                    <a:pt x="9247" y="5861"/>
                  </a:lnTo>
                  <a:lnTo>
                    <a:pt x="9241" y="5861"/>
                  </a:lnTo>
                  <a:lnTo>
                    <a:pt x="9225" y="5866"/>
                  </a:lnTo>
                  <a:lnTo>
                    <a:pt x="9222" y="5866"/>
                  </a:lnTo>
                  <a:lnTo>
                    <a:pt x="9225" y="5855"/>
                  </a:lnTo>
                  <a:lnTo>
                    <a:pt x="9235" y="5850"/>
                  </a:lnTo>
                  <a:lnTo>
                    <a:pt x="9238" y="5839"/>
                  </a:lnTo>
                  <a:lnTo>
                    <a:pt x="9238" y="5834"/>
                  </a:lnTo>
                  <a:lnTo>
                    <a:pt x="9232" y="5834"/>
                  </a:lnTo>
                  <a:lnTo>
                    <a:pt x="9225" y="5828"/>
                  </a:lnTo>
                  <a:lnTo>
                    <a:pt x="9222" y="5812"/>
                  </a:lnTo>
                  <a:lnTo>
                    <a:pt x="9210" y="5774"/>
                  </a:lnTo>
                  <a:lnTo>
                    <a:pt x="9206" y="5768"/>
                  </a:lnTo>
                  <a:lnTo>
                    <a:pt x="9191" y="5768"/>
                  </a:lnTo>
                  <a:lnTo>
                    <a:pt x="9166" y="5779"/>
                  </a:lnTo>
                  <a:lnTo>
                    <a:pt x="9156" y="5779"/>
                  </a:lnTo>
                  <a:lnTo>
                    <a:pt x="9156" y="5790"/>
                  </a:lnTo>
                  <a:lnTo>
                    <a:pt x="9150" y="5796"/>
                  </a:lnTo>
                  <a:lnTo>
                    <a:pt x="9131" y="5806"/>
                  </a:lnTo>
                  <a:lnTo>
                    <a:pt x="9128" y="5812"/>
                  </a:lnTo>
                  <a:lnTo>
                    <a:pt x="9125" y="5834"/>
                  </a:lnTo>
                  <a:lnTo>
                    <a:pt x="9122" y="5844"/>
                  </a:lnTo>
                  <a:lnTo>
                    <a:pt x="9118" y="5850"/>
                  </a:lnTo>
                  <a:lnTo>
                    <a:pt x="9109" y="5855"/>
                  </a:lnTo>
                  <a:lnTo>
                    <a:pt x="9118" y="5850"/>
                  </a:lnTo>
                  <a:lnTo>
                    <a:pt x="9122" y="5844"/>
                  </a:lnTo>
                  <a:lnTo>
                    <a:pt x="9125" y="5828"/>
                  </a:lnTo>
                  <a:lnTo>
                    <a:pt x="9128" y="5806"/>
                  </a:lnTo>
                  <a:lnTo>
                    <a:pt x="9134" y="5801"/>
                  </a:lnTo>
                  <a:lnTo>
                    <a:pt x="9140" y="5790"/>
                  </a:lnTo>
                  <a:lnTo>
                    <a:pt x="9140" y="5785"/>
                  </a:lnTo>
                  <a:lnTo>
                    <a:pt x="9144" y="5779"/>
                  </a:lnTo>
                  <a:lnTo>
                    <a:pt x="9150" y="5774"/>
                  </a:lnTo>
                  <a:lnTo>
                    <a:pt x="9153" y="5768"/>
                  </a:lnTo>
                  <a:lnTo>
                    <a:pt x="9153" y="5763"/>
                  </a:lnTo>
                  <a:lnTo>
                    <a:pt x="9144" y="5752"/>
                  </a:lnTo>
                  <a:lnTo>
                    <a:pt x="9137" y="5747"/>
                  </a:lnTo>
                  <a:lnTo>
                    <a:pt x="9128" y="5747"/>
                  </a:lnTo>
                  <a:lnTo>
                    <a:pt x="9125" y="5752"/>
                  </a:lnTo>
                  <a:lnTo>
                    <a:pt x="9122" y="5763"/>
                  </a:lnTo>
                  <a:lnTo>
                    <a:pt x="9115" y="5768"/>
                  </a:lnTo>
                  <a:lnTo>
                    <a:pt x="9096" y="5768"/>
                  </a:lnTo>
                  <a:lnTo>
                    <a:pt x="9081" y="5785"/>
                  </a:lnTo>
                  <a:lnTo>
                    <a:pt x="9068" y="5801"/>
                  </a:lnTo>
                  <a:lnTo>
                    <a:pt x="9065" y="5812"/>
                  </a:lnTo>
                  <a:lnTo>
                    <a:pt x="9065" y="5828"/>
                  </a:lnTo>
                  <a:lnTo>
                    <a:pt x="9062" y="5834"/>
                  </a:lnTo>
                  <a:lnTo>
                    <a:pt x="9043" y="5855"/>
                  </a:lnTo>
                  <a:lnTo>
                    <a:pt x="9040" y="5861"/>
                  </a:lnTo>
                  <a:lnTo>
                    <a:pt x="9040" y="5866"/>
                  </a:lnTo>
                  <a:lnTo>
                    <a:pt x="9043" y="5872"/>
                  </a:lnTo>
                  <a:lnTo>
                    <a:pt x="9081" y="5872"/>
                  </a:lnTo>
                  <a:lnTo>
                    <a:pt x="9081" y="5877"/>
                  </a:lnTo>
                  <a:lnTo>
                    <a:pt x="9062" y="5910"/>
                  </a:lnTo>
                  <a:lnTo>
                    <a:pt x="9056" y="5926"/>
                  </a:lnTo>
                  <a:lnTo>
                    <a:pt x="9049" y="5931"/>
                  </a:lnTo>
                  <a:lnTo>
                    <a:pt x="9034" y="5931"/>
                  </a:lnTo>
                  <a:lnTo>
                    <a:pt x="9024" y="5937"/>
                  </a:lnTo>
                  <a:lnTo>
                    <a:pt x="9018" y="5937"/>
                  </a:lnTo>
                  <a:lnTo>
                    <a:pt x="9008" y="5926"/>
                  </a:lnTo>
                  <a:lnTo>
                    <a:pt x="8996" y="5921"/>
                  </a:lnTo>
                  <a:lnTo>
                    <a:pt x="8980" y="5921"/>
                  </a:lnTo>
                  <a:lnTo>
                    <a:pt x="8968" y="5926"/>
                  </a:lnTo>
                  <a:lnTo>
                    <a:pt x="8955" y="5948"/>
                  </a:lnTo>
                  <a:lnTo>
                    <a:pt x="8968" y="5948"/>
                  </a:lnTo>
                  <a:lnTo>
                    <a:pt x="8958" y="5980"/>
                  </a:lnTo>
                  <a:lnTo>
                    <a:pt x="8961" y="5991"/>
                  </a:lnTo>
                  <a:lnTo>
                    <a:pt x="8971" y="5991"/>
                  </a:lnTo>
                  <a:lnTo>
                    <a:pt x="8980" y="5997"/>
                  </a:lnTo>
                  <a:lnTo>
                    <a:pt x="8993" y="5997"/>
                  </a:lnTo>
                  <a:lnTo>
                    <a:pt x="8993" y="6002"/>
                  </a:lnTo>
                  <a:lnTo>
                    <a:pt x="8974" y="6018"/>
                  </a:lnTo>
                  <a:lnTo>
                    <a:pt x="8968" y="6029"/>
                  </a:lnTo>
                  <a:lnTo>
                    <a:pt x="8964" y="6040"/>
                  </a:lnTo>
                  <a:lnTo>
                    <a:pt x="8955" y="6056"/>
                  </a:lnTo>
                  <a:lnTo>
                    <a:pt x="8958" y="6067"/>
                  </a:lnTo>
                  <a:lnTo>
                    <a:pt x="8971" y="6089"/>
                  </a:lnTo>
                  <a:lnTo>
                    <a:pt x="8999" y="6105"/>
                  </a:lnTo>
                  <a:lnTo>
                    <a:pt x="9005" y="6105"/>
                  </a:lnTo>
                  <a:lnTo>
                    <a:pt x="9015" y="6100"/>
                  </a:lnTo>
                  <a:lnTo>
                    <a:pt x="9024" y="6100"/>
                  </a:lnTo>
                  <a:lnTo>
                    <a:pt x="9027" y="6105"/>
                  </a:lnTo>
                  <a:lnTo>
                    <a:pt x="9027" y="6111"/>
                  </a:lnTo>
                  <a:lnTo>
                    <a:pt x="9012" y="6116"/>
                  </a:lnTo>
                  <a:lnTo>
                    <a:pt x="9005" y="6122"/>
                  </a:lnTo>
                  <a:lnTo>
                    <a:pt x="8999" y="6133"/>
                  </a:lnTo>
                  <a:lnTo>
                    <a:pt x="8999" y="6154"/>
                  </a:lnTo>
                  <a:lnTo>
                    <a:pt x="8996" y="6165"/>
                  </a:lnTo>
                  <a:lnTo>
                    <a:pt x="8990" y="6182"/>
                  </a:lnTo>
                  <a:lnTo>
                    <a:pt x="8980" y="6192"/>
                  </a:lnTo>
                  <a:lnTo>
                    <a:pt x="8968" y="6214"/>
                  </a:lnTo>
                  <a:lnTo>
                    <a:pt x="8983" y="6214"/>
                  </a:lnTo>
                  <a:lnTo>
                    <a:pt x="9024" y="6192"/>
                  </a:lnTo>
                  <a:lnTo>
                    <a:pt x="9034" y="6187"/>
                  </a:lnTo>
                  <a:lnTo>
                    <a:pt x="9037" y="6192"/>
                  </a:lnTo>
                  <a:lnTo>
                    <a:pt x="9037" y="6203"/>
                  </a:lnTo>
                  <a:lnTo>
                    <a:pt x="9034" y="6209"/>
                  </a:lnTo>
                  <a:lnTo>
                    <a:pt x="9015" y="6214"/>
                  </a:lnTo>
                  <a:lnTo>
                    <a:pt x="8990" y="6220"/>
                  </a:lnTo>
                  <a:lnTo>
                    <a:pt x="8977" y="6230"/>
                  </a:lnTo>
                  <a:lnTo>
                    <a:pt x="8971" y="6241"/>
                  </a:lnTo>
                  <a:lnTo>
                    <a:pt x="8974" y="6252"/>
                  </a:lnTo>
                  <a:lnTo>
                    <a:pt x="8977" y="6258"/>
                  </a:lnTo>
                  <a:lnTo>
                    <a:pt x="8949" y="6258"/>
                  </a:lnTo>
                  <a:lnTo>
                    <a:pt x="8942" y="6269"/>
                  </a:lnTo>
                  <a:lnTo>
                    <a:pt x="8933" y="6279"/>
                  </a:lnTo>
                  <a:lnTo>
                    <a:pt x="8933" y="6290"/>
                  </a:lnTo>
                  <a:lnTo>
                    <a:pt x="8955" y="6290"/>
                  </a:lnTo>
                  <a:lnTo>
                    <a:pt x="8955" y="6296"/>
                  </a:lnTo>
                  <a:lnTo>
                    <a:pt x="8949" y="6312"/>
                  </a:lnTo>
                  <a:lnTo>
                    <a:pt x="8942" y="6323"/>
                  </a:lnTo>
                  <a:lnTo>
                    <a:pt x="8942" y="6334"/>
                  </a:lnTo>
                  <a:lnTo>
                    <a:pt x="8946" y="6339"/>
                  </a:lnTo>
                  <a:lnTo>
                    <a:pt x="8952" y="6339"/>
                  </a:lnTo>
                  <a:lnTo>
                    <a:pt x="8961" y="6345"/>
                  </a:lnTo>
                  <a:lnTo>
                    <a:pt x="8964" y="6350"/>
                  </a:lnTo>
                  <a:lnTo>
                    <a:pt x="8958" y="6372"/>
                  </a:lnTo>
                  <a:lnTo>
                    <a:pt x="8961" y="6372"/>
                  </a:lnTo>
                  <a:lnTo>
                    <a:pt x="8977" y="6361"/>
                  </a:lnTo>
                  <a:lnTo>
                    <a:pt x="8990" y="6355"/>
                  </a:lnTo>
                  <a:lnTo>
                    <a:pt x="8977" y="6377"/>
                  </a:lnTo>
                  <a:lnTo>
                    <a:pt x="8977" y="6383"/>
                  </a:lnTo>
                  <a:lnTo>
                    <a:pt x="8983" y="6388"/>
                  </a:lnTo>
                  <a:lnTo>
                    <a:pt x="8996" y="6394"/>
                  </a:lnTo>
                  <a:lnTo>
                    <a:pt x="9012" y="6388"/>
                  </a:lnTo>
                  <a:lnTo>
                    <a:pt x="9046" y="6372"/>
                  </a:lnTo>
                  <a:lnTo>
                    <a:pt x="9059" y="6366"/>
                  </a:lnTo>
                  <a:lnTo>
                    <a:pt x="9065" y="6355"/>
                  </a:lnTo>
                  <a:lnTo>
                    <a:pt x="9071" y="6323"/>
                  </a:lnTo>
                  <a:lnTo>
                    <a:pt x="9074" y="6317"/>
                  </a:lnTo>
                  <a:lnTo>
                    <a:pt x="9078" y="6328"/>
                  </a:lnTo>
                  <a:lnTo>
                    <a:pt x="9081" y="6334"/>
                  </a:lnTo>
                  <a:lnTo>
                    <a:pt x="9084" y="6334"/>
                  </a:lnTo>
                  <a:lnTo>
                    <a:pt x="9103" y="6317"/>
                  </a:lnTo>
                  <a:lnTo>
                    <a:pt x="9122" y="6296"/>
                  </a:lnTo>
                  <a:lnTo>
                    <a:pt x="9131" y="6290"/>
                  </a:lnTo>
                  <a:lnTo>
                    <a:pt x="9144" y="6285"/>
                  </a:lnTo>
                  <a:lnTo>
                    <a:pt x="9159" y="6279"/>
                  </a:lnTo>
                  <a:lnTo>
                    <a:pt x="9166" y="6274"/>
                  </a:lnTo>
                  <a:lnTo>
                    <a:pt x="9175" y="6269"/>
                  </a:lnTo>
                  <a:lnTo>
                    <a:pt x="9188" y="6274"/>
                  </a:lnTo>
                  <a:lnTo>
                    <a:pt x="9197" y="6279"/>
                  </a:lnTo>
                  <a:lnTo>
                    <a:pt x="9197" y="6247"/>
                  </a:lnTo>
                  <a:lnTo>
                    <a:pt x="9200" y="6230"/>
                  </a:lnTo>
                  <a:lnTo>
                    <a:pt x="9203" y="6209"/>
                  </a:lnTo>
                  <a:lnTo>
                    <a:pt x="9216" y="6165"/>
                  </a:lnTo>
                  <a:lnTo>
                    <a:pt x="9219" y="6122"/>
                  </a:lnTo>
                  <a:lnTo>
                    <a:pt x="9216" y="6078"/>
                  </a:lnTo>
                  <a:lnTo>
                    <a:pt x="9210" y="6040"/>
                  </a:lnTo>
                  <a:lnTo>
                    <a:pt x="9197" y="5997"/>
                  </a:lnTo>
                  <a:lnTo>
                    <a:pt x="9197" y="5986"/>
                  </a:lnTo>
                  <a:lnTo>
                    <a:pt x="9200" y="5980"/>
                  </a:lnTo>
                  <a:lnTo>
                    <a:pt x="9206" y="5980"/>
                  </a:lnTo>
                  <a:lnTo>
                    <a:pt x="9206" y="5969"/>
                  </a:lnTo>
                  <a:lnTo>
                    <a:pt x="9200" y="5959"/>
                  </a:lnTo>
                  <a:lnTo>
                    <a:pt x="9210" y="5959"/>
                  </a:lnTo>
                  <a:lnTo>
                    <a:pt x="9213" y="5969"/>
                  </a:lnTo>
                  <a:lnTo>
                    <a:pt x="9216" y="5969"/>
                  </a:lnTo>
                  <a:lnTo>
                    <a:pt x="9225" y="5948"/>
                  </a:lnTo>
                  <a:close/>
                  <a:moveTo>
                    <a:pt x="9709" y="6220"/>
                  </a:moveTo>
                  <a:lnTo>
                    <a:pt x="9706" y="6192"/>
                  </a:lnTo>
                  <a:lnTo>
                    <a:pt x="9697" y="6171"/>
                  </a:lnTo>
                  <a:lnTo>
                    <a:pt x="9672" y="6149"/>
                  </a:lnTo>
                  <a:lnTo>
                    <a:pt x="9659" y="6143"/>
                  </a:lnTo>
                  <a:lnTo>
                    <a:pt x="9643" y="6143"/>
                  </a:lnTo>
                  <a:lnTo>
                    <a:pt x="9634" y="6149"/>
                  </a:lnTo>
                  <a:lnTo>
                    <a:pt x="9628" y="6160"/>
                  </a:lnTo>
                  <a:lnTo>
                    <a:pt x="9621" y="6176"/>
                  </a:lnTo>
                  <a:lnTo>
                    <a:pt x="9615" y="6176"/>
                  </a:lnTo>
                  <a:lnTo>
                    <a:pt x="9612" y="6165"/>
                  </a:lnTo>
                  <a:lnTo>
                    <a:pt x="9606" y="6165"/>
                  </a:lnTo>
                  <a:lnTo>
                    <a:pt x="9599" y="6160"/>
                  </a:lnTo>
                  <a:lnTo>
                    <a:pt x="9602" y="6149"/>
                  </a:lnTo>
                  <a:lnTo>
                    <a:pt x="9609" y="6138"/>
                  </a:lnTo>
                  <a:lnTo>
                    <a:pt x="9618" y="6133"/>
                  </a:lnTo>
                  <a:lnTo>
                    <a:pt x="9621" y="6127"/>
                  </a:lnTo>
                  <a:lnTo>
                    <a:pt x="9621" y="6116"/>
                  </a:lnTo>
                  <a:lnTo>
                    <a:pt x="9618" y="6095"/>
                  </a:lnTo>
                  <a:lnTo>
                    <a:pt x="9606" y="6067"/>
                  </a:lnTo>
                  <a:lnTo>
                    <a:pt x="9590" y="6046"/>
                  </a:lnTo>
                  <a:lnTo>
                    <a:pt x="9577" y="6029"/>
                  </a:lnTo>
                  <a:lnTo>
                    <a:pt x="9574" y="6024"/>
                  </a:lnTo>
                  <a:lnTo>
                    <a:pt x="9580" y="6024"/>
                  </a:lnTo>
                  <a:lnTo>
                    <a:pt x="9590" y="6029"/>
                  </a:lnTo>
                  <a:lnTo>
                    <a:pt x="9599" y="6040"/>
                  </a:lnTo>
                  <a:lnTo>
                    <a:pt x="9609" y="6046"/>
                  </a:lnTo>
                  <a:lnTo>
                    <a:pt x="9609" y="6040"/>
                  </a:lnTo>
                  <a:lnTo>
                    <a:pt x="9606" y="6035"/>
                  </a:lnTo>
                  <a:lnTo>
                    <a:pt x="9596" y="6008"/>
                  </a:lnTo>
                  <a:lnTo>
                    <a:pt x="9590" y="5997"/>
                  </a:lnTo>
                  <a:lnTo>
                    <a:pt x="9590" y="5953"/>
                  </a:lnTo>
                  <a:lnTo>
                    <a:pt x="9587" y="5948"/>
                  </a:lnTo>
                  <a:lnTo>
                    <a:pt x="9574" y="5937"/>
                  </a:lnTo>
                  <a:lnTo>
                    <a:pt x="9571" y="5931"/>
                  </a:lnTo>
                  <a:lnTo>
                    <a:pt x="9568" y="5915"/>
                  </a:lnTo>
                  <a:lnTo>
                    <a:pt x="9562" y="5899"/>
                  </a:lnTo>
                  <a:lnTo>
                    <a:pt x="9555" y="5888"/>
                  </a:lnTo>
                  <a:lnTo>
                    <a:pt x="9546" y="5883"/>
                  </a:lnTo>
                  <a:lnTo>
                    <a:pt x="9533" y="5877"/>
                  </a:lnTo>
                  <a:lnTo>
                    <a:pt x="9524" y="5872"/>
                  </a:lnTo>
                  <a:lnTo>
                    <a:pt x="9521" y="5855"/>
                  </a:lnTo>
                  <a:lnTo>
                    <a:pt x="9508" y="5817"/>
                  </a:lnTo>
                  <a:lnTo>
                    <a:pt x="9499" y="5774"/>
                  </a:lnTo>
                  <a:lnTo>
                    <a:pt x="9496" y="5741"/>
                  </a:lnTo>
                  <a:lnTo>
                    <a:pt x="9496" y="5719"/>
                  </a:lnTo>
                  <a:lnTo>
                    <a:pt x="9492" y="5709"/>
                  </a:lnTo>
                  <a:lnTo>
                    <a:pt x="9486" y="5703"/>
                  </a:lnTo>
                  <a:lnTo>
                    <a:pt x="9477" y="5687"/>
                  </a:lnTo>
                  <a:lnTo>
                    <a:pt x="9470" y="5670"/>
                  </a:lnTo>
                  <a:lnTo>
                    <a:pt x="9461" y="5654"/>
                  </a:lnTo>
                  <a:lnTo>
                    <a:pt x="9439" y="5638"/>
                  </a:lnTo>
                  <a:lnTo>
                    <a:pt x="9420" y="5627"/>
                  </a:lnTo>
                  <a:lnTo>
                    <a:pt x="9414" y="5638"/>
                  </a:lnTo>
                  <a:lnTo>
                    <a:pt x="9408" y="5643"/>
                  </a:lnTo>
                  <a:lnTo>
                    <a:pt x="9392" y="5643"/>
                  </a:lnTo>
                  <a:lnTo>
                    <a:pt x="9382" y="5638"/>
                  </a:lnTo>
                  <a:lnTo>
                    <a:pt x="9389" y="5632"/>
                  </a:lnTo>
                  <a:lnTo>
                    <a:pt x="9398" y="5627"/>
                  </a:lnTo>
                  <a:lnTo>
                    <a:pt x="9404" y="5616"/>
                  </a:lnTo>
                  <a:lnTo>
                    <a:pt x="9408" y="5605"/>
                  </a:lnTo>
                  <a:lnTo>
                    <a:pt x="9417" y="5605"/>
                  </a:lnTo>
                  <a:lnTo>
                    <a:pt x="9430" y="5600"/>
                  </a:lnTo>
                  <a:lnTo>
                    <a:pt x="9433" y="5594"/>
                  </a:lnTo>
                  <a:lnTo>
                    <a:pt x="9436" y="5594"/>
                  </a:lnTo>
                  <a:lnTo>
                    <a:pt x="9423" y="5583"/>
                  </a:lnTo>
                  <a:lnTo>
                    <a:pt x="9417" y="5573"/>
                  </a:lnTo>
                  <a:lnTo>
                    <a:pt x="9417" y="5567"/>
                  </a:lnTo>
                  <a:lnTo>
                    <a:pt x="9411" y="5556"/>
                  </a:lnTo>
                  <a:lnTo>
                    <a:pt x="9414" y="5556"/>
                  </a:lnTo>
                  <a:lnTo>
                    <a:pt x="9423" y="5562"/>
                  </a:lnTo>
                  <a:lnTo>
                    <a:pt x="9430" y="5556"/>
                  </a:lnTo>
                  <a:lnTo>
                    <a:pt x="9445" y="5529"/>
                  </a:lnTo>
                  <a:lnTo>
                    <a:pt x="9458" y="5475"/>
                  </a:lnTo>
                  <a:lnTo>
                    <a:pt x="9470" y="5426"/>
                  </a:lnTo>
                  <a:lnTo>
                    <a:pt x="9480" y="5399"/>
                  </a:lnTo>
                  <a:lnTo>
                    <a:pt x="9483" y="5382"/>
                  </a:lnTo>
                  <a:lnTo>
                    <a:pt x="9480" y="5366"/>
                  </a:lnTo>
                  <a:lnTo>
                    <a:pt x="9477" y="5355"/>
                  </a:lnTo>
                  <a:lnTo>
                    <a:pt x="9470" y="5350"/>
                  </a:lnTo>
                  <a:lnTo>
                    <a:pt x="9455" y="5344"/>
                  </a:lnTo>
                  <a:lnTo>
                    <a:pt x="9436" y="5350"/>
                  </a:lnTo>
                  <a:lnTo>
                    <a:pt x="9408" y="5350"/>
                  </a:lnTo>
                  <a:lnTo>
                    <a:pt x="9382" y="5344"/>
                  </a:lnTo>
                  <a:lnTo>
                    <a:pt x="9367" y="5350"/>
                  </a:lnTo>
                  <a:lnTo>
                    <a:pt x="9354" y="5361"/>
                  </a:lnTo>
                  <a:lnTo>
                    <a:pt x="9345" y="5371"/>
                  </a:lnTo>
                  <a:lnTo>
                    <a:pt x="9338" y="5366"/>
                  </a:lnTo>
                  <a:lnTo>
                    <a:pt x="9342" y="5361"/>
                  </a:lnTo>
                  <a:lnTo>
                    <a:pt x="9354" y="5333"/>
                  </a:lnTo>
                  <a:lnTo>
                    <a:pt x="9357" y="5328"/>
                  </a:lnTo>
                  <a:lnTo>
                    <a:pt x="9357" y="5323"/>
                  </a:lnTo>
                  <a:lnTo>
                    <a:pt x="9348" y="5323"/>
                  </a:lnTo>
                  <a:lnTo>
                    <a:pt x="9338" y="5328"/>
                  </a:lnTo>
                  <a:lnTo>
                    <a:pt x="9338" y="5323"/>
                  </a:lnTo>
                  <a:lnTo>
                    <a:pt x="9342" y="5323"/>
                  </a:lnTo>
                  <a:lnTo>
                    <a:pt x="9357" y="5301"/>
                  </a:lnTo>
                  <a:lnTo>
                    <a:pt x="9379" y="5268"/>
                  </a:lnTo>
                  <a:lnTo>
                    <a:pt x="9398" y="5236"/>
                  </a:lnTo>
                  <a:lnTo>
                    <a:pt x="9404" y="5219"/>
                  </a:lnTo>
                  <a:lnTo>
                    <a:pt x="9404" y="5192"/>
                  </a:lnTo>
                  <a:lnTo>
                    <a:pt x="9408" y="5187"/>
                  </a:lnTo>
                  <a:lnTo>
                    <a:pt x="9404" y="5181"/>
                  </a:lnTo>
                  <a:lnTo>
                    <a:pt x="9395" y="5176"/>
                  </a:lnTo>
                  <a:lnTo>
                    <a:pt x="9382" y="5181"/>
                  </a:lnTo>
                  <a:lnTo>
                    <a:pt x="9379" y="5187"/>
                  </a:lnTo>
                  <a:lnTo>
                    <a:pt x="9360" y="5187"/>
                  </a:lnTo>
                  <a:lnTo>
                    <a:pt x="9348" y="5197"/>
                  </a:lnTo>
                  <a:lnTo>
                    <a:pt x="9332" y="5203"/>
                  </a:lnTo>
                  <a:lnTo>
                    <a:pt x="9323" y="5197"/>
                  </a:lnTo>
                  <a:lnTo>
                    <a:pt x="9310" y="5197"/>
                  </a:lnTo>
                  <a:lnTo>
                    <a:pt x="9304" y="5203"/>
                  </a:lnTo>
                  <a:lnTo>
                    <a:pt x="9298" y="5197"/>
                  </a:lnTo>
                  <a:lnTo>
                    <a:pt x="9288" y="5192"/>
                  </a:lnTo>
                  <a:lnTo>
                    <a:pt x="9282" y="5187"/>
                  </a:lnTo>
                  <a:lnTo>
                    <a:pt x="9276" y="5192"/>
                  </a:lnTo>
                  <a:lnTo>
                    <a:pt x="9279" y="5208"/>
                  </a:lnTo>
                  <a:lnTo>
                    <a:pt x="9279" y="5219"/>
                  </a:lnTo>
                  <a:lnTo>
                    <a:pt x="9272" y="5230"/>
                  </a:lnTo>
                  <a:lnTo>
                    <a:pt x="9269" y="5230"/>
                  </a:lnTo>
                  <a:lnTo>
                    <a:pt x="9272" y="5246"/>
                  </a:lnTo>
                  <a:lnTo>
                    <a:pt x="9279" y="5252"/>
                  </a:lnTo>
                  <a:lnTo>
                    <a:pt x="9276" y="5257"/>
                  </a:lnTo>
                  <a:lnTo>
                    <a:pt x="9266" y="5252"/>
                  </a:lnTo>
                  <a:lnTo>
                    <a:pt x="9257" y="5252"/>
                  </a:lnTo>
                  <a:lnTo>
                    <a:pt x="9260" y="5257"/>
                  </a:lnTo>
                  <a:lnTo>
                    <a:pt x="9263" y="5268"/>
                  </a:lnTo>
                  <a:lnTo>
                    <a:pt x="9263" y="5279"/>
                  </a:lnTo>
                  <a:lnTo>
                    <a:pt x="9254" y="5279"/>
                  </a:lnTo>
                  <a:lnTo>
                    <a:pt x="9254" y="5284"/>
                  </a:lnTo>
                  <a:lnTo>
                    <a:pt x="9260" y="5306"/>
                  </a:lnTo>
                  <a:lnTo>
                    <a:pt x="9257" y="5317"/>
                  </a:lnTo>
                  <a:lnTo>
                    <a:pt x="9235" y="5317"/>
                  </a:lnTo>
                  <a:lnTo>
                    <a:pt x="9228" y="5323"/>
                  </a:lnTo>
                  <a:lnTo>
                    <a:pt x="9232" y="5333"/>
                  </a:lnTo>
                  <a:lnTo>
                    <a:pt x="9235" y="5350"/>
                  </a:lnTo>
                  <a:lnTo>
                    <a:pt x="9228" y="5371"/>
                  </a:lnTo>
                  <a:lnTo>
                    <a:pt x="9228" y="5404"/>
                  </a:lnTo>
                  <a:lnTo>
                    <a:pt x="9232" y="5410"/>
                  </a:lnTo>
                  <a:lnTo>
                    <a:pt x="9238" y="5415"/>
                  </a:lnTo>
                  <a:lnTo>
                    <a:pt x="9241" y="5420"/>
                  </a:lnTo>
                  <a:lnTo>
                    <a:pt x="9241" y="5431"/>
                  </a:lnTo>
                  <a:lnTo>
                    <a:pt x="9235" y="5448"/>
                  </a:lnTo>
                  <a:lnTo>
                    <a:pt x="9228" y="5458"/>
                  </a:lnTo>
                  <a:lnTo>
                    <a:pt x="9235" y="5469"/>
                  </a:lnTo>
                  <a:lnTo>
                    <a:pt x="9232" y="5475"/>
                  </a:lnTo>
                  <a:lnTo>
                    <a:pt x="9225" y="5480"/>
                  </a:lnTo>
                  <a:lnTo>
                    <a:pt x="9222" y="5486"/>
                  </a:lnTo>
                  <a:lnTo>
                    <a:pt x="9228" y="5491"/>
                  </a:lnTo>
                  <a:lnTo>
                    <a:pt x="9228" y="5502"/>
                  </a:lnTo>
                  <a:lnTo>
                    <a:pt x="9222" y="5507"/>
                  </a:lnTo>
                  <a:lnTo>
                    <a:pt x="9206" y="5507"/>
                  </a:lnTo>
                  <a:lnTo>
                    <a:pt x="9203" y="5513"/>
                  </a:lnTo>
                  <a:lnTo>
                    <a:pt x="9203" y="5518"/>
                  </a:lnTo>
                  <a:lnTo>
                    <a:pt x="9232" y="5518"/>
                  </a:lnTo>
                  <a:lnTo>
                    <a:pt x="9235" y="5524"/>
                  </a:lnTo>
                  <a:lnTo>
                    <a:pt x="9222" y="5529"/>
                  </a:lnTo>
                  <a:lnTo>
                    <a:pt x="9216" y="5535"/>
                  </a:lnTo>
                  <a:lnTo>
                    <a:pt x="9216" y="5540"/>
                  </a:lnTo>
                  <a:lnTo>
                    <a:pt x="9222" y="5540"/>
                  </a:lnTo>
                  <a:lnTo>
                    <a:pt x="9228" y="5545"/>
                  </a:lnTo>
                  <a:lnTo>
                    <a:pt x="9241" y="5545"/>
                  </a:lnTo>
                  <a:lnTo>
                    <a:pt x="9247" y="5540"/>
                  </a:lnTo>
                  <a:lnTo>
                    <a:pt x="9260" y="5518"/>
                  </a:lnTo>
                  <a:lnTo>
                    <a:pt x="9250" y="5567"/>
                  </a:lnTo>
                  <a:lnTo>
                    <a:pt x="9250" y="5578"/>
                  </a:lnTo>
                  <a:lnTo>
                    <a:pt x="9244" y="5583"/>
                  </a:lnTo>
                  <a:lnTo>
                    <a:pt x="9241" y="5594"/>
                  </a:lnTo>
                  <a:lnTo>
                    <a:pt x="9244" y="5605"/>
                  </a:lnTo>
                  <a:lnTo>
                    <a:pt x="9244" y="5616"/>
                  </a:lnTo>
                  <a:lnTo>
                    <a:pt x="9241" y="5627"/>
                  </a:lnTo>
                  <a:lnTo>
                    <a:pt x="9235" y="5643"/>
                  </a:lnTo>
                  <a:lnTo>
                    <a:pt x="9238" y="5649"/>
                  </a:lnTo>
                  <a:lnTo>
                    <a:pt x="9238" y="5676"/>
                  </a:lnTo>
                  <a:lnTo>
                    <a:pt x="9241" y="5681"/>
                  </a:lnTo>
                  <a:lnTo>
                    <a:pt x="9247" y="5676"/>
                  </a:lnTo>
                  <a:lnTo>
                    <a:pt x="9244" y="5681"/>
                  </a:lnTo>
                  <a:lnTo>
                    <a:pt x="9238" y="5709"/>
                  </a:lnTo>
                  <a:lnTo>
                    <a:pt x="9232" y="5741"/>
                  </a:lnTo>
                  <a:lnTo>
                    <a:pt x="9232" y="5752"/>
                  </a:lnTo>
                  <a:lnTo>
                    <a:pt x="9238" y="5763"/>
                  </a:lnTo>
                  <a:lnTo>
                    <a:pt x="9241" y="5757"/>
                  </a:lnTo>
                  <a:lnTo>
                    <a:pt x="9247" y="5730"/>
                  </a:lnTo>
                  <a:lnTo>
                    <a:pt x="9250" y="5703"/>
                  </a:lnTo>
                  <a:lnTo>
                    <a:pt x="9254" y="5692"/>
                  </a:lnTo>
                  <a:lnTo>
                    <a:pt x="9260" y="5681"/>
                  </a:lnTo>
                  <a:lnTo>
                    <a:pt x="9260" y="5670"/>
                  </a:lnTo>
                  <a:lnTo>
                    <a:pt x="9254" y="5649"/>
                  </a:lnTo>
                  <a:lnTo>
                    <a:pt x="9254" y="5643"/>
                  </a:lnTo>
                  <a:lnTo>
                    <a:pt x="9257" y="5632"/>
                  </a:lnTo>
                  <a:lnTo>
                    <a:pt x="9263" y="5627"/>
                  </a:lnTo>
                  <a:lnTo>
                    <a:pt x="9260" y="5638"/>
                  </a:lnTo>
                  <a:lnTo>
                    <a:pt x="9260" y="5649"/>
                  </a:lnTo>
                  <a:lnTo>
                    <a:pt x="9269" y="5665"/>
                  </a:lnTo>
                  <a:lnTo>
                    <a:pt x="9272" y="5654"/>
                  </a:lnTo>
                  <a:lnTo>
                    <a:pt x="9272" y="5649"/>
                  </a:lnTo>
                  <a:lnTo>
                    <a:pt x="9279" y="5654"/>
                  </a:lnTo>
                  <a:lnTo>
                    <a:pt x="9282" y="5660"/>
                  </a:lnTo>
                  <a:lnTo>
                    <a:pt x="9282" y="5654"/>
                  </a:lnTo>
                  <a:lnTo>
                    <a:pt x="9285" y="5643"/>
                  </a:lnTo>
                  <a:lnTo>
                    <a:pt x="9291" y="5632"/>
                  </a:lnTo>
                  <a:lnTo>
                    <a:pt x="9298" y="5638"/>
                  </a:lnTo>
                  <a:lnTo>
                    <a:pt x="9307" y="5654"/>
                  </a:lnTo>
                  <a:lnTo>
                    <a:pt x="9294" y="5654"/>
                  </a:lnTo>
                  <a:lnTo>
                    <a:pt x="9285" y="5665"/>
                  </a:lnTo>
                  <a:lnTo>
                    <a:pt x="9285" y="5681"/>
                  </a:lnTo>
                  <a:lnTo>
                    <a:pt x="9298" y="5703"/>
                  </a:lnTo>
                  <a:lnTo>
                    <a:pt x="9301" y="5714"/>
                  </a:lnTo>
                  <a:lnTo>
                    <a:pt x="9304" y="5730"/>
                  </a:lnTo>
                  <a:lnTo>
                    <a:pt x="9301" y="5741"/>
                  </a:lnTo>
                  <a:lnTo>
                    <a:pt x="9294" y="5752"/>
                  </a:lnTo>
                  <a:lnTo>
                    <a:pt x="9285" y="5774"/>
                  </a:lnTo>
                  <a:lnTo>
                    <a:pt x="9282" y="5785"/>
                  </a:lnTo>
                  <a:lnTo>
                    <a:pt x="9282" y="5817"/>
                  </a:lnTo>
                  <a:lnTo>
                    <a:pt x="9276" y="5806"/>
                  </a:lnTo>
                  <a:lnTo>
                    <a:pt x="9272" y="5806"/>
                  </a:lnTo>
                  <a:lnTo>
                    <a:pt x="9269" y="5812"/>
                  </a:lnTo>
                  <a:lnTo>
                    <a:pt x="9269" y="5828"/>
                  </a:lnTo>
                  <a:lnTo>
                    <a:pt x="9279" y="5850"/>
                  </a:lnTo>
                  <a:lnTo>
                    <a:pt x="9285" y="5861"/>
                  </a:lnTo>
                  <a:lnTo>
                    <a:pt x="9288" y="5861"/>
                  </a:lnTo>
                  <a:lnTo>
                    <a:pt x="9285" y="5850"/>
                  </a:lnTo>
                  <a:lnTo>
                    <a:pt x="9285" y="5834"/>
                  </a:lnTo>
                  <a:lnTo>
                    <a:pt x="9288" y="5828"/>
                  </a:lnTo>
                  <a:lnTo>
                    <a:pt x="9291" y="5834"/>
                  </a:lnTo>
                  <a:lnTo>
                    <a:pt x="9301" y="5839"/>
                  </a:lnTo>
                  <a:lnTo>
                    <a:pt x="9310" y="5855"/>
                  </a:lnTo>
                  <a:lnTo>
                    <a:pt x="9316" y="5861"/>
                  </a:lnTo>
                  <a:lnTo>
                    <a:pt x="9320" y="5861"/>
                  </a:lnTo>
                  <a:lnTo>
                    <a:pt x="9323" y="5850"/>
                  </a:lnTo>
                  <a:lnTo>
                    <a:pt x="9320" y="5834"/>
                  </a:lnTo>
                  <a:lnTo>
                    <a:pt x="9320" y="5828"/>
                  </a:lnTo>
                  <a:lnTo>
                    <a:pt x="9329" y="5839"/>
                  </a:lnTo>
                  <a:lnTo>
                    <a:pt x="9342" y="5850"/>
                  </a:lnTo>
                  <a:lnTo>
                    <a:pt x="9348" y="5844"/>
                  </a:lnTo>
                  <a:lnTo>
                    <a:pt x="9351" y="5839"/>
                  </a:lnTo>
                  <a:lnTo>
                    <a:pt x="9360" y="5828"/>
                  </a:lnTo>
                  <a:lnTo>
                    <a:pt x="9370" y="5828"/>
                  </a:lnTo>
                  <a:lnTo>
                    <a:pt x="9373" y="5817"/>
                  </a:lnTo>
                  <a:lnTo>
                    <a:pt x="9376" y="5812"/>
                  </a:lnTo>
                  <a:lnTo>
                    <a:pt x="9392" y="5812"/>
                  </a:lnTo>
                  <a:lnTo>
                    <a:pt x="9392" y="5817"/>
                  </a:lnTo>
                  <a:lnTo>
                    <a:pt x="9386" y="5828"/>
                  </a:lnTo>
                  <a:lnTo>
                    <a:pt x="9373" y="5855"/>
                  </a:lnTo>
                  <a:lnTo>
                    <a:pt x="9370" y="5877"/>
                  </a:lnTo>
                  <a:lnTo>
                    <a:pt x="9367" y="5888"/>
                  </a:lnTo>
                  <a:lnTo>
                    <a:pt x="9367" y="5904"/>
                  </a:lnTo>
                  <a:lnTo>
                    <a:pt x="9370" y="5915"/>
                  </a:lnTo>
                  <a:lnTo>
                    <a:pt x="9382" y="5931"/>
                  </a:lnTo>
                  <a:lnTo>
                    <a:pt x="9392" y="5953"/>
                  </a:lnTo>
                  <a:lnTo>
                    <a:pt x="9398" y="5964"/>
                  </a:lnTo>
                  <a:lnTo>
                    <a:pt x="9401" y="5959"/>
                  </a:lnTo>
                  <a:lnTo>
                    <a:pt x="9404" y="5948"/>
                  </a:lnTo>
                  <a:lnTo>
                    <a:pt x="9408" y="5948"/>
                  </a:lnTo>
                  <a:lnTo>
                    <a:pt x="9414" y="5942"/>
                  </a:lnTo>
                  <a:lnTo>
                    <a:pt x="9417" y="5948"/>
                  </a:lnTo>
                  <a:lnTo>
                    <a:pt x="9417" y="5959"/>
                  </a:lnTo>
                  <a:lnTo>
                    <a:pt x="9414" y="5969"/>
                  </a:lnTo>
                  <a:lnTo>
                    <a:pt x="9414" y="5975"/>
                  </a:lnTo>
                  <a:lnTo>
                    <a:pt x="9417" y="5980"/>
                  </a:lnTo>
                  <a:lnTo>
                    <a:pt x="9414" y="5986"/>
                  </a:lnTo>
                  <a:lnTo>
                    <a:pt x="9408" y="5991"/>
                  </a:lnTo>
                  <a:lnTo>
                    <a:pt x="9401" y="6002"/>
                  </a:lnTo>
                  <a:lnTo>
                    <a:pt x="9404" y="6013"/>
                  </a:lnTo>
                  <a:lnTo>
                    <a:pt x="9411" y="6018"/>
                  </a:lnTo>
                  <a:lnTo>
                    <a:pt x="9411" y="6024"/>
                  </a:lnTo>
                  <a:lnTo>
                    <a:pt x="9404" y="6035"/>
                  </a:lnTo>
                  <a:lnTo>
                    <a:pt x="9404" y="6051"/>
                  </a:lnTo>
                  <a:lnTo>
                    <a:pt x="9411" y="6067"/>
                  </a:lnTo>
                  <a:lnTo>
                    <a:pt x="9417" y="6095"/>
                  </a:lnTo>
                  <a:lnTo>
                    <a:pt x="9404" y="6073"/>
                  </a:lnTo>
                  <a:lnTo>
                    <a:pt x="9398" y="6073"/>
                  </a:lnTo>
                  <a:lnTo>
                    <a:pt x="9395" y="6078"/>
                  </a:lnTo>
                  <a:lnTo>
                    <a:pt x="9401" y="6100"/>
                  </a:lnTo>
                  <a:lnTo>
                    <a:pt x="9398" y="6095"/>
                  </a:lnTo>
                  <a:lnTo>
                    <a:pt x="9389" y="6084"/>
                  </a:lnTo>
                  <a:lnTo>
                    <a:pt x="9382" y="6084"/>
                  </a:lnTo>
                  <a:lnTo>
                    <a:pt x="9376" y="6089"/>
                  </a:lnTo>
                  <a:lnTo>
                    <a:pt x="9367" y="6095"/>
                  </a:lnTo>
                  <a:lnTo>
                    <a:pt x="9360" y="6089"/>
                  </a:lnTo>
                  <a:lnTo>
                    <a:pt x="9351" y="6089"/>
                  </a:lnTo>
                  <a:lnTo>
                    <a:pt x="9348" y="6095"/>
                  </a:lnTo>
                  <a:lnTo>
                    <a:pt x="9335" y="6105"/>
                  </a:lnTo>
                  <a:lnTo>
                    <a:pt x="9329" y="6116"/>
                  </a:lnTo>
                  <a:lnTo>
                    <a:pt x="9320" y="6138"/>
                  </a:lnTo>
                  <a:lnTo>
                    <a:pt x="9310" y="6143"/>
                  </a:lnTo>
                  <a:lnTo>
                    <a:pt x="9298" y="6165"/>
                  </a:lnTo>
                  <a:lnTo>
                    <a:pt x="9294" y="6182"/>
                  </a:lnTo>
                  <a:lnTo>
                    <a:pt x="9298" y="6182"/>
                  </a:lnTo>
                  <a:lnTo>
                    <a:pt x="9301" y="6176"/>
                  </a:lnTo>
                  <a:lnTo>
                    <a:pt x="9310" y="6176"/>
                  </a:lnTo>
                  <a:lnTo>
                    <a:pt x="9329" y="6160"/>
                  </a:lnTo>
                  <a:lnTo>
                    <a:pt x="9338" y="6154"/>
                  </a:lnTo>
                  <a:lnTo>
                    <a:pt x="9338" y="6160"/>
                  </a:lnTo>
                  <a:lnTo>
                    <a:pt x="9335" y="6171"/>
                  </a:lnTo>
                  <a:lnTo>
                    <a:pt x="9342" y="6182"/>
                  </a:lnTo>
                  <a:lnTo>
                    <a:pt x="9338" y="6192"/>
                  </a:lnTo>
                  <a:lnTo>
                    <a:pt x="9338" y="6236"/>
                  </a:lnTo>
                  <a:lnTo>
                    <a:pt x="9335" y="6247"/>
                  </a:lnTo>
                  <a:lnTo>
                    <a:pt x="9329" y="6263"/>
                  </a:lnTo>
                  <a:lnTo>
                    <a:pt x="9320" y="6274"/>
                  </a:lnTo>
                  <a:lnTo>
                    <a:pt x="9298" y="6290"/>
                  </a:lnTo>
                  <a:lnTo>
                    <a:pt x="9285" y="6296"/>
                  </a:lnTo>
                  <a:lnTo>
                    <a:pt x="9276" y="6301"/>
                  </a:lnTo>
                  <a:lnTo>
                    <a:pt x="9266" y="6312"/>
                  </a:lnTo>
                  <a:lnTo>
                    <a:pt x="9263" y="6323"/>
                  </a:lnTo>
                  <a:lnTo>
                    <a:pt x="9263" y="6328"/>
                  </a:lnTo>
                  <a:lnTo>
                    <a:pt x="9266" y="6328"/>
                  </a:lnTo>
                  <a:lnTo>
                    <a:pt x="9272" y="6334"/>
                  </a:lnTo>
                  <a:lnTo>
                    <a:pt x="9272" y="6339"/>
                  </a:lnTo>
                  <a:lnTo>
                    <a:pt x="9269" y="6345"/>
                  </a:lnTo>
                  <a:lnTo>
                    <a:pt x="9269" y="6355"/>
                  </a:lnTo>
                  <a:lnTo>
                    <a:pt x="9276" y="6366"/>
                  </a:lnTo>
                  <a:lnTo>
                    <a:pt x="9285" y="6366"/>
                  </a:lnTo>
                  <a:lnTo>
                    <a:pt x="9298" y="6355"/>
                  </a:lnTo>
                  <a:lnTo>
                    <a:pt x="9310" y="6350"/>
                  </a:lnTo>
                  <a:lnTo>
                    <a:pt x="9320" y="6350"/>
                  </a:lnTo>
                  <a:lnTo>
                    <a:pt x="9326" y="6355"/>
                  </a:lnTo>
                  <a:lnTo>
                    <a:pt x="9326" y="6383"/>
                  </a:lnTo>
                  <a:lnTo>
                    <a:pt x="9335" y="6377"/>
                  </a:lnTo>
                  <a:lnTo>
                    <a:pt x="9348" y="6377"/>
                  </a:lnTo>
                  <a:lnTo>
                    <a:pt x="9357" y="6383"/>
                  </a:lnTo>
                  <a:lnTo>
                    <a:pt x="9367" y="6394"/>
                  </a:lnTo>
                  <a:lnTo>
                    <a:pt x="9373" y="6404"/>
                  </a:lnTo>
                  <a:lnTo>
                    <a:pt x="9379" y="6410"/>
                  </a:lnTo>
                  <a:lnTo>
                    <a:pt x="9392" y="6399"/>
                  </a:lnTo>
                  <a:lnTo>
                    <a:pt x="9401" y="6383"/>
                  </a:lnTo>
                  <a:lnTo>
                    <a:pt x="9408" y="6377"/>
                  </a:lnTo>
                  <a:lnTo>
                    <a:pt x="9414" y="6377"/>
                  </a:lnTo>
                  <a:lnTo>
                    <a:pt x="9426" y="6366"/>
                  </a:lnTo>
                  <a:lnTo>
                    <a:pt x="9436" y="6355"/>
                  </a:lnTo>
                  <a:lnTo>
                    <a:pt x="9448" y="6345"/>
                  </a:lnTo>
                  <a:lnTo>
                    <a:pt x="9439" y="6355"/>
                  </a:lnTo>
                  <a:lnTo>
                    <a:pt x="9436" y="6372"/>
                  </a:lnTo>
                  <a:lnTo>
                    <a:pt x="9423" y="6388"/>
                  </a:lnTo>
                  <a:lnTo>
                    <a:pt x="9414" y="6399"/>
                  </a:lnTo>
                  <a:lnTo>
                    <a:pt x="9411" y="6421"/>
                  </a:lnTo>
                  <a:lnTo>
                    <a:pt x="9408" y="6432"/>
                  </a:lnTo>
                  <a:lnTo>
                    <a:pt x="9395" y="6437"/>
                  </a:lnTo>
                  <a:lnTo>
                    <a:pt x="9382" y="6437"/>
                  </a:lnTo>
                  <a:lnTo>
                    <a:pt x="9373" y="6432"/>
                  </a:lnTo>
                  <a:lnTo>
                    <a:pt x="9364" y="6432"/>
                  </a:lnTo>
                  <a:lnTo>
                    <a:pt x="9345" y="6426"/>
                  </a:lnTo>
                  <a:lnTo>
                    <a:pt x="9335" y="6432"/>
                  </a:lnTo>
                  <a:lnTo>
                    <a:pt x="9329" y="6432"/>
                  </a:lnTo>
                  <a:lnTo>
                    <a:pt x="9329" y="6453"/>
                  </a:lnTo>
                  <a:lnTo>
                    <a:pt x="9326" y="6459"/>
                  </a:lnTo>
                  <a:lnTo>
                    <a:pt x="9320" y="6464"/>
                  </a:lnTo>
                  <a:lnTo>
                    <a:pt x="9313" y="6464"/>
                  </a:lnTo>
                  <a:lnTo>
                    <a:pt x="9310" y="6470"/>
                  </a:lnTo>
                  <a:lnTo>
                    <a:pt x="9307" y="6481"/>
                  </a:lnTo>
                  <a:lnTo>
                    <a:pt x="9307" y="6497"/>
                  </a:lnTo>
                  <a:lnTo>
                    <a:pt x="9298" y="6513"/>
                  </a:lnTo>
                  <a:lnTo>
                    <a:pt x="9298" y="6519"/>
                  </a:lnTo>
                  <a:lnTo>
                    <a:pt x="9294" y="6529"/>
                  </a:lnTo>
                  <a:lnTo>
                    <a:pt x="9288" y="6535"/>
                  </a:lnTo>
                  <a:lnTo>
                    <a:pt x="9279" y="6551"/>
                  </a:lnTo>
                  <a:lnTo>
                    <a:pt x="9272" y="6568"/>
                  </a:lnTo>
                  <a:lnTo>
                    <a:pt x="9263" y="6584"/>
                  </a:lnTo>
                  <a:lnTo>
                    <a:pt x="9257" y="6589"/>
                  </a:lnTo>
                  <a:lnTo>
                    <a:pt x="9244" y="6589"/>
                  </a:lnTo>
                  <a:lnTo>
                    <a:pt x="9238" y="6595"/>
                  </a:lnTo>
                  <a:lnTo>
                    <a:pt x="9235" y="6600"/>
                  </a:lnTo>
                  <a:lnTo>
                    <a:pt x="9235" y="6622"/>
                  </a:lnTo>
                  <a:lnTo>
                    <a:pt x="9238" y="6622"/>
                  </a:lnTo>
                  <a:lnTo>
                    <a:pt x="9244" y="6616"/>
                  </a:lnTo>
                  <a:lnTo>
                    <a:pt x="9250" y="6616"/>
                  </a:lnTo>
                  <a:lnTo>
                    <a:pt x="9257" y="6622"/>
                  </a:lnTo>
                  <a:lnTo>
                    <a:pt x="9263" y="6633"/>
                  </a:lnTo>
                  <a:lnTo>
                    <a:pt x="9269" y="6633"/>
                  </a:lnTo>
                  <a:lnTo>
                    <a:pt x="9272" y="6627"/>
                  </a:lnTo>
                  <a:lnTo>
                    <a:pt x="9276" y="6616"/>
                  </a:lnTo>
                  <a:lnTo>
                    <a:pt x="9276" y="6611"/>
                  </a:lnTo>
                  <a:lnTo>
                    <a:pt x="9282" y="6606"/>
                  </a:lnTo>
                  <a:lnTo>
                    <a:pt x="9291" y="6595"/>
                  </a:lnTo>
                  <a:lnTo>
                    <a:pt x="9301" y="6578"/>
                  </a:lnTo>
                  <a:lnTo>
                    <a:pt x="9316" y="6573"/>
                  </a:lnTo>
                  <a:lnTo>
                    <a:pt x="9329" y="6568"/>
                  </a:lnTo>
                  <a:lnTo>
                    <a:pt x="9338" y="6573"/>
                  </a:lnTo>
                  <a:lnTo>
                    <a:pt x="9357" y="6595"/>
                  </a:lnTo>
                  <a:lnTo>
                    <a:pt x="9364" y="6595"/>
                  </a:lnTo>
                  <a:lnTo>
                    <a:pt x="9370" y="6589"/>
                  </a:lnTo>
                  <a:lnTo>
                    <a:pt x="9373" y="6568"/>
                  </a:lnTo>
                  <a:lnTo>
                    <a:pt x="9376" y="6540"/>
                  </a:lnTo>
                  <a:lnTo>
                    <a:pt x="9379" y="6529"/>
                  </a:lnTo>
                  <a:lnTo>
                    <a:pt x="9392" y="6529"/>
                  </a:lnTo>
                  <a:lnTo>
                    <a:pt x="9401" y="6519"/>
                  </a:lnTo>
                  <a:lnTo>
                    <a:pt x="9408" y="6513"/>
                  </a:lnTo>
                  <a:lnTo>
                    <a:pt x="9423" y="6513"/>
                  </a:lnTo>
                  <a:lnTo>
                    <a:pt x="9439" y="6540"/>
                  </a:lnTo>
                  <a:lnTo>
                    <a:pt x="9445" y="6540"/>
                  </a:lnTo>
                  <a:lnTo>
                    <a:pt x="9452" y="6529"/>
                  </a:lnTo>
                  <a:lnTo>
                    <a:pt x="9461" y="6535"/>
                  </a:lnTo>
                  <a:lnTo>
                    <a:pt x="9470" y="6535"/>
                  </a:lnTo>
                  <a:lnTo>
                    <a:pt x="9474" y="6529"/>
                  </a:lnTo>
                  <a:lnTo>
                    <a:pt x="9477" y="6519"/>
                  </a:lnTo>
                  <a:lnTo>
                    <a:pt x="9508" y="6508"/>
                  </a:lnTo>
                  <a:lnTo>
                    <a:pt x="9511" y="6497"/>
                  </a:lnTo>
                  <a:lnTo>
                    <a:pt x="9514" y="6491"/>
                  </a:lnTo>
                  <a:lnTo>
                    <a:pt x="9521" y="6497"/>
                  </a:lnTo>
                  <a:lnTo>
                    <a:pt x="9530" y="6508"/>
                  </a:lnTo>
                  <a:lnTo>
                    <a:pt x="9533" y="6502"/>
                  </a:lnTo>
                  <a:lnTo>
                    <a:pt x="9536" y="6502"/>
                  </a:lnTo>
                  <a:lnTo>
                    <a:pt x="9540" y="6508"/>
                  </a:lnTo>
                  <a:lnTo>
                    <a:pt x="9549" y="6508"/>
                  </a:lnTo>
                  <a:lnTo>
                    <a:pt x="9562" y="6502"/>
                  </a:lnTo>
                  <a:lnTo>
                    <a:pt x="9577" y="6497"/>
                  </a:lnTo>
                  <a:lnTo>
                    <a:pt x="9587" y="6497"/>
                  </a:lnTo>
                  <a:lnTo>
                    <a:pt x="9606" y="6508"/>
                  </a:lnTo>
                  <a:lnTo>
                    <a:pt x="9612" y="6508"/>
                  </a:lnTo>
                  <a:lnTo>
                    <a:pt x="9624" y="6502"/>
                  </a:lnTo>
                  <a:lnTo>
                    <a:pt x="9637" y="6491"/>
                  </a:lnTo>
                  <a:lnTo>
                    <a:pt x="9650" y="6486"/>
                  </a:lnTo>
                  <a:lnTo>
                    <a:pt x="9656" y="6481"/>
                  </a:lnTo>
                  <a:lnTo>
                    <a:pt x="9659" y="6475"/>
                  </a:lnTo>
                  <a:lnTo>
                    <a:pt x="9662" y="6464"/>
                  </a:lnTo>
                  <a:lnTo>
                    <a:pt x="9672" y="6453"/>
                  </a:lnTo>
                  <a:lnTo>
                    <a:pt x="9684" y="6442"/>
                  </a:lnTo>
                  <a:lnTo>
                    <a:pt x="9687" y="6432"/>
                  </a:lnTo>
                  <a:lnTo>
                    <a:pt x="9687" y="6399"/>
                  </a:lnTo>
                  <a:lnTo>
                    <a:pt x="9662" y="6410"/>
                  </a:lnTo>
                  <a:lnTo>
                    <a:pt x="9650" y="6410"/>
                  </a:lnTo>
                  <a:lnTo>
                    <a:pt x="9640" y="6404"/>
                  </a:lnTo>
                  <a:lnTo>
                    <a:pt x="9640" y="6399"/>
                  </a:lnTo>
                  <a:lnTo>
                    <a:pt x="9634" y="6388"/>
                  </a:lnTo>
                  <a:lnTo>
                    <a:pt x="9631" y="6388"/>
                  </a:lnTo>
                  <a:lnTo>
                    <a:pt x="9631" y="6383"/>
                  </a:lnTo>
                  <a:lnTo>
                    <a:pt x="9637" y="6383"/>
                  </a:lnTo>
                  <a:lnTo>
                    <a:pt x="9650" y="6377"/>
                  </a:lnTo>
                  <a:lnTo>
                    <a:pt x="9653" y="6377"/>
                  </a:lnTo>
                  <a:lnTo>
                    <a:pt x="9656" y="6372"/>
                  </a:lnTo>
                  <a:lnTo>
                    <a:pt x="9659" y="6355"/>
                  </a:lnTo>
                  <a:lnTo>
                    <a:pt x="9656" y="6350"/>
                  </a:lnTo>
                  <a:lnTo>
                    <a:pt x="9653" y="6350"/>
                  </a:lnTo>
                  <a:lnTo>
                    <a:pt x="9653" y="6345"/>
                  </a:lnTo>
                  <a:lnTo>
                    <a:pt x="9659" y="6339"/>
                  </a:lnTo>
                  <a:lnTo>
                    <a:pt x="9675" y="6339"/>
                  </a:lnTo>
                  <a:lnTo>
                    <a:pt x="9681" y="6334"/>
                  </a:lnTo>
                  <a:lnTo>
                    <a:pt x="9684" y="6334"/>
                  </a:lnTo>
                  <a:lnTo>
                    <a:pt x="9678" y="6323"/>
                  </a:lnTo>
                  <a:lnTo>
                    <a:pt x="9697" y="6290"/>
                  </a:lnTo>
                  <a:lnTo>
                    <a:pt x="9703" y="6274"/>
                  </a:lnTo>
                  <a:lnTo>
                    <a:pt x="9709" y="6252"/>
                  </a:lnTo>
                  <a:lnTo>
                    <a:pt x="9709" y="6220"/>
                  </a:lnTo>
                  <a:close/>
                  <a:moveTo>
                    <a:pt x="9298" y="5969"/>
                  </a:moveTo>
                  <a:lnTo>
                    <a:pt x="9304" y="5969"/>
                  </a:lnTo>
                  <a:lnTo>
                    <a:pt x="9310" y="5964"/>
                  </a:lnTo>
                  <a:lnTo>
                    <a:pt x="9320" y="5948"/>
                  </a:lnTo>
                  <a:lnTo>
                    <a:pt x="9323" y="5926"/>
                  </a:lnTo>
                  <a:lnTo>
                    <a:pt x="9323" y="5915"/>
                  </a:lnTo>
                  <a:lnTo>
                    <a:pt x="9316" y="5904"/>
                  </a:lnTo>
                  <a:lnTo>
                    <a:pt x="9301" y="5931"/>
                  </a:lnTo>
                  <a:lnTo>
                    <a:pt x="9294" y="5953"/>
                  </a:lnTo>
                  <a:lnTo>
                    <a:pt x="9294" y="5964"/>
                  </a:lnTo>
                  <a:lnTo>
                    <a:pt x="9298" y="5969"/>
                  </a:lnTo>
                  <a:close/>
                  <a:moveTo>
                    <a:pt x="9307" y="6084"/>
                  </a:moveTo>
                  <a:lnTo>
                    <a:pt x="9307" y="6095"/>
                  </a:lnTo>
                  <a:lnTo>
                    <a:pt x="9310" y="6105"/>
                  </a:lnTo>
                  <a:lnTo>
                    <a:pt x="9320" y="6111"/>
                  </a:lnTo>
                  <a:lnTo>
                    <a:pt x="9326" y="6105"/>
                  </a:lnTo>
                  <a:lnTo>
                    <a:pt x="9329" y="6100"/>
                  </a:lnTo>
                  <a:lnTo>
                    <a:pt x="9332" y="6089"/>
                  </a:lnTo>
                  <a:lnTo>
                    <a:pt x="9332" y="6084"/>
                  </a:lnTo>
                  <a:lnTo>
                    <a:pt x="9329" y="6073"/>
                  </a:lnTo>
                  <a:lnTo>
                    <a:pt x="9326" y="6073"/>
                  </a:lnTo>
                  <a:lnTo>
                    <a:pt x="9323" y="6067"/>
                  </a:lnTo>
                  <a:lnTo>
                    <a:pt x="9316" y="6067"/>
                  </a:lnTo>
                  <a:lnTo>
                    <a:pt x="9307" y="6084"/>
                  </a:lnTo>
                  <a:close/>
                  <a:moveTo>
                    <a:pt x="9260" y="5698"/>
                  </a:moveTo>
                  <a:lnTo>
                    <a:pt x="9257" y="5709"/>
                  </a:lnTo>
                  <a:lnTo>
                    <a:pt x="9257" y="5725"/>
                  </a:lnTo>
                  <a:lnTo>
                    <a:pt x="9263" y="5730"/>
                  </a:lnTo>
                  <a:lnTo>
                    <a:pt x="9272" y="5736"/>
                  </a:lnTo>
                  <a:lnTo>
                    <a:pt x="9276" y="5730"/>
                  </a:lnTo>
                  <a:lnTo>
                    <a:pt x="9276" y="5725"/>
                  </a:lnTo>
                  <a:lnTo>
                    <a:pt x="9272" y="5709"/>
                  </a:lnTo>
                  <a:lnTo>
                    <a:pt x="9266" y="5692"/>
                  </a:lnTo>
                  <a:lnTo>
                    <a:pt x="9263" y="5692"/>
                  </a:lnTo>
                  <a:lnTo>
                    <a:pt x="9260" y="5698"/>
                  </a:lnTo>
                  <a:close/>
                  <a:moveTo>
                    <a:pt x="9166" y="5268"/>
                  </a:moveTo>
                  <a:lnTo>
                    <a:pt x="9162" y="5268"/>
                  </a:lnTo>
                  <a:lnTo>
                    <a:pt x="9156" y="5257"/>
                  </a:lnTo>
                  <a:lnTo>
                    <a:pt x="9153" y="5257"/>
                  </a:lnTo>
                  <a:lnTo>
                    <a:pt x="9147" y="5274"/>
                  </a:lnTo>
                  <a:lnTo>
                    <a:pt x="9147" y="5279"/>
                  </a:lnTo>
                  <a:lnTo>
                    <a:pt x="9150" y="5290"/>
                  </a:lnTo>
                  <a:lnTo>
                    <a:pt x="9153" y="5290"/>
                  </a:lnTo>
                  <a:lnTo>
                    <a:pt x="9153" y="5295"/>
                  </a:lnTo>
                  <a:lnTo>
                    <a:pt x="9150" y="5301"/>
                  </a:lnTo>
                  <a:lnTo>
                    <a:pt x="9159" y="5306"/>
                  </a:lnTo>
                  <a:lnTo>
                    <a:pt x="9162" y="5312"/>
                  </a:lnTo>
                  <a:lnTo>
                    <a:pt x="9150" y="5323"/>
                  </a:lnTo>
                  <a:lnTo>
                    <a:pt x="9147" y="5328"/>
                  </a:lnTo>
                  <a:lnTo>
                    <a:pt x="9150" y="5339"/>
                  </a:lnTo>
                  <a:lnTo>
                    <a:pt x="9153" y="5344"/>
                  </a:lnTo>
                  <a:lnTo>
                    <a:pt x="9159" y="5333"/>
                  </a:lnTo>
                  <a:lnTo>
                    <a:pt x="9166" y="5328"/>
                  </a:lnTo>
                  <a:lnTo>
                    <a:pt x="9169" y="5328"/>
                  </a:lnTo>
                  <a:lnTo>
                    <a:pt x="9169" y="5323"/>
                  </a:lnTo>
                  <a:lnTo>
                    <a:pt x="9178" y="5306"/>
                  </a:lnTo>
                  <a:lnTo>
                    <a:pt x="9188" y="5306"/>
                  </a:lnTo>
                  <a:lnTo>
                    <a:pt x="9188" y="5301"/>
                  </a:lnTo>
                  <a:lnTo>
                    <a:pt x="9194" y="5290"/>
                  </a:lnTo>
                  <a:lnTo>
                    <a:pt x="9194" y="5284"/>
                  </a:lnTo>
                  <a:lnTo>
                    <a:pt x="9191" y="5279"/>
                  </a:lnTo>
                  <a:lnTo>
                    <a:pt x="9191" y="5274"/>
                  </a:lnTo>
                  <a:lnTo>
                    <a:pt x="9194" y="5274"/>
                  </a:lnTo>
                  <a:lnTo>
                    <a:pt x="9194" y="5263"/>
                  </a:lnTo>
                  <a:lnTo>
                    <a:pt x="9200" y="5263"/>
                  </a:lnTo>
                  <a:lnTo>
                    <a:pt x="9210" y="5257"/>
                  </a:lnTo>
                  <a:lnTo>
                    <a:pt x="9210" y="5252"/>
                  </a:lnTo>
                  <a:lnTo>
                    <a:pt x="9197" y="5252"/>
                  </a:lnTo>
                  <a:lnTo>
                    <a:pt x="9203" y="5241"/>
                  </a:lnTo>
                  <a:lnTo>
                    <a:pt x="9206" y="5225"/>
                  </a:lnTo>
                  <a:lnTo>
                    <a:pt x="9206" y="5208"/>
                  </a:lnTo>
                  <a:lnTo>
                    <a:pt x="9200" y="5208"/>
                  </a:lnTo>
                  <a:lnTo>
                    <a:pt x="9169" y="5236"/>
                  </a:lnTo>
                  <a:lnTo>
                    <a:pt x="9166" y="5241"/>
                  </a:lnTo>
                  <a:lnTo>
                    <a:pt x="9169" y="5252"/>
                  </a:lnTo>
                  <a:lnTo>
                    <a:pt x="9169" y="5257"/>
                  </a:lnTo>
                  <a:lnTo>
                    <a:pt x="9166" y="5268"/>
                  </a:lnTo>
                  <a:close/>
                  <a:moveTo>
                    <a:pt x="9150" y="5366"/>
                  </a:moveTo>
                  <a:lnTo>
                    <a:pt x="9153" y="5355"/>
                  </a:lnTo>
                  <a:lnTo>
                    <a:pt x="9150" y="5350"/>
                  </a:lnTo>
                  <a:lnTo>
                    <a:pt x="9134" y="5350"/>
                  </a:lnTo>
                  <a:lnTo>
                    <a:pt x="9131" y="5355"/>
                  </a:lnTo>
                  <a:lnTo>
                    <a:pt x="9125" y="5361"/>
                  </a:lnTo>
                  <a:lnTo>
                    <a:pt x="9122" y="5361"/>
                  </a:lnTo>
                  <a:lnTo>
                    <a:pt x="9125" y="5366"/>
                  </a:lnTo>
                  <a:lnTo>
                    <a:pt x="9144" y="5377"/>
                  </a:lnTo>
                  <a:lnTo>
                    <a:pt x="9150" y="5366"/>
                  </a:lnTo>
                  <a:close/>
                  <a:moveTo>
                    <a:pt x="9216" y="5464"/>
                  </a:moveTo>
                  <a:lnTo>
                    <a:pt x="9222" y="5464"/>
                  </a:lnTo>
                  <a:lnTo>
                    <a:pt x="9228" y="5453"/>
                  </a:lnTo>
                  <a:lnTo>
                    <a:pt x="9238" y="5426"/>
                  </a:lnTo>
                  <a:lnTo>
                    <a:pt x="9235" y="5420"/>
                  </a:lnTo>
                  <a:lnTo>
                    <a:pt x="9216" y="5420"/>
                  </a:lnTo>
                  <a:lnTo>
                    <a:pt x="9213" y="5415"/>
                  </a:lnTo>
                  <a:lnTo>
                    <a:pt x="9210" y="5404"/>
                  </a:lnTo>
                  <a:lnTo>
                    <a:pt x="9203" y="5361"/>
                  </a:lnTo>
                  <a:lnTo>
                    <a:pt x="9203" y="5350"/>
                  </a:lnTo>
                  <a:lnTo>
                    <a:pt x="9194" y="5350"/>
                  </a:lnTo>
                  <a:lnTo>
                    <a:pt x="9194" y="5388"/>
                  </a:lnTo>
                  <a:lnTo>
                    <a:pt x="9191" y="5388"/>
                  </a:lnTo>
                  <a:lnTo>
                    <a:pt x="9184" y="5377"/>
                  </a:lnTo>
                  <a:lnTo>
                    <a:pt x="9181" y="5366"/>
                  </a:lnTo>
                  <a:lnTo>
                    <a:pt x="9178" y="5366"/>
                  </a:lnTo>
                  <a:lnTo>
                    <a:pt x="9175" y="5371"/>
                  </a:lnTo>
                  <a:lnTo>
                    <a:pt x="9178" y="5377"/>
                  </a:lnTo>
                  <a:lnTo>
                    <a:pt x="9178" y="5388"/>
                  </a:lnTo>
                  <a:lnTo>
                    <a:pt x="9175" y="5393"/>
                  </a:lnTo>
                  <a:lnTo>
                    <a:pt x="9172" y="5393"/>
                  </a:lnTo>
                  <a:lnTo>
                    <a:pt x="9169" y="5399"/>
                  </a:lnTo>
                  <a:lnTo>
                    <a:pt x="9175" y="5410"/>
                  </a:lnTo>
                  <a:lnTo>
                    <a:pt x="9178" y="5410"/>
                  </a:lnTo>
                  <a:lnTo>
                    <a:pt x="9181" y="5404"/>
                  </a:lnTo>
                  <a:lnTo>
                    <a:pt x="9188" y="5410"/>
                  </a:lnTo>
                  <a:lnTo>
                    <a:pt x="9191" y="5415"/>
                  </a:lnTo>
                  <a:lnTo>
                    <a:pt x="9188" y="5415"/>
                  </a:lnTo>
                  <a:lnTo>
                    <a:pt x="9188" y="5420"/>
                  </a:lnTo>
                  <a:lnTo>
                    <a:pt x="9194" y="5431"/>
                  </a:lnTo>
                  <a:lnTo>
                    <a:pt x="9197" y="5442"/>
                  </a:lnTo>
                  <a:lnTo>
                    <a:pt x="9203" y="5442"/>
                  </a:lnTo>
                  <a:lnTo>
                    <a:pt x="9206" y="5437"/>
                  </a:lnTo>
                  <a:lnTo>
                    <a:pt x="9219" y="5437"/>
                  </a:lnTo>
                  <a:lnTo>
                    <a:pt x="9219" y="5448"/>
                  </a:lnTo>
                  <a:lnTo>
                    <a:pt x="9216" y="5458"/>
                  </a:lnTo>
                  <a:lnTo>
                    <a:pt x="9216" y="5464"/>
                  </a:lnTo>
                  <a:close/>
                  <a:moveTo>
                    <a:pt x="9222" y="5551"/>
                  </a:moveTo>
                  <a:lnTo>
                    <a:pt x="9213" y="5545"/>
                  </a:lnTo>
                  <a:lnTo>
                    <a:pt x="9210" y="5535"/>
                  </a:lnTo>
                  <a:lnTo>
                    <a:pt x="9206" y="5529"/>
                  </a:lnTo>
                  <a:lnTo>
                    <a:pt x="9200" y="5535"/>
                  </a:lnTo>
                  <a:lnTo>
                    <a:pt x="9197" y="5545"/>
                  </a:lnTo>
                  <a:lnTo>
                    <a:pt x="9197" y="5551"/>
                  </a:lnTo>
                  <a:lnTo>
                    <a:pt x="9206" y="5562"/>
                  </a:lnTo>
                  <a:lnTo>
                    <a:pt x="9210" y="5562"/>
                  </a:lnTo>
                  <a:lnTo>
                    <a:pt x="9210" y="5567"/>
                  </a:lnTo>
                  <a:lnTo>
                    <a:pt x="9206" y="5573"/>
                  </a:lnTo>
                  <a:lnTo>
                    <a:pt x="9206" y="5578"/>
                  </a:lnTo>
                  <a:lnTo>
                    <a:pt x="9203" y="5583"/>
                  </a:lnTo>
                  <a:lnTo>
                    <a:pt x="9197" y="5583"/>
                  </a:lnTo>
                  <a:lnTo>
                    <a:pt x="9194" y="5594"/>
                  </a:lnTo>
                  <a:lnTo>
                    <a:pt x="9197" y="5594"/>
                  </a:lnTo>
                  <a:lnTo>
                    <a:pt x="9197" y="5600"/>
                  </a:lnTo>
                  <a:lnTo>
                    <a:pt x="9206" y="5594"/>
                  </a:lnTo>
                  <a:lnTo>
                    <a:pt x="9232" y="5583"/>
                  </a:lnTo>
                  <a:lnTo>
                    <a:pt x="9238" y="5578"/>
                  </a:lnTo>
                  <a:lnTo>
                    <a:pt x="9238" y="5567"/>
                  </a:lnTo>
                  <a:lnTo>
                    <a:pt x="9232" y="5556"/>
                  </a:lnTo>
                  <a:lnTo>
                    <a:pt x="9222" y="5551"/>
                  </a:lnTo>
                  <a:close/>
                  <a:moveTo>
                    <a:pt x="9197" y="5709"/>
                  </a:moveTo>
                  <a:lnTo>
                    <a:pt x="9200" y="5714"/>
                  </a:lnTo>
                  <a:lnTo>
                    <a:pt x="9210" y="5698"/>
                  </a:lnTo>
                  <a:lnTo>
                    <a:pt x="9216" y="5692"/>
                  </a:lnTo>
                  <a:lnTo>
                    <a:pt x="9213" y="5681"/>
                  </a:lnTo>
                  <a:lnTo>
                    <a:pt x="9213" y="5670"/>
                  </a:lnTo>
                  <a:lnTo>
                    <a:pt x="9210" y="5654"/>
                  </a:lnTo>
                  <a:lnTo>
                    <a:pt x="9206" y="5649"/>
                  </a:lnTo>
                  <a:lnTo>
                    <a:pt x="9203" y="5654"/>
                  </a:lnTo>
                  <a:lnTo>
                    <a:pt x="9200" y="5665"/>
                  </a:lnTo>
                  <a:lnTo>
                    <a:pt x="9197" y="5665"/>
                  </a:lnTo>
                  <a:lnTo>
                    <a:pt x="9197" y="5660"/>
                  </a:lnTo>
                  <a:lnTo>
                    <a:pt x="9194" y="5660"/>
                  </a:lnTo>
                  <a:lnTo>
                    <a:pt x="9181" y="5681"/>
                  </a:lnTo>
                  <a:lnTo>
                    <a:pt x="9181" y="5687"/>
                  </a:lnTo>
                  <a:lnTo>
                    <a:pt x="9184" y="5692"/>
                  </a:lnTo>
                  <a:lnTo>
                    <a:pt x="9191" y="5692"/>
                  </a:lnTo>
                  <a:lnTo>
                    <a:pt x="9197" y="5681"/>
                  </a:lnTo>
                  <a:lnTo>
                    <a:pt x="9200" y="5687"/>
                  </a:lnTo>
                  <a:lnTo>
                    <a:pt x="9200" y="5698"/>
                  </a:lnTo>
                  <a:lnTo>
                    <a:pt x="9197" y="5703"/>
                  </a:lnTo>
                  <a:lnTo>
                    <a:pt x="9197" y="5709"/>
                  </a:lnTo>
                  <a:close/>
                  <a:moveTo>
                    <a:pt x="9389" y="5127"/>
                  </a:moveTo>
                  <a:lnTo>
                    <a:pt x="9395" y="5132"/>
                  </a:lnTo>
                  <a:lnTo>
                    <a:pt x="9408" y="5132"/>
                  </a:lnTo>
                  <a:lnTo>
                    <a:pt x="9411" y="5138"/>
                  </a:lnTo>
                  <a:lnTo>
                    <a:pt x="9417" y="5143"/>
                  </a:lnTo>
                  <a:lnTo>
                    <a:pt x="9423" y="5132"/>
                  </a:lnTo>
                  <a:lnTo>
                    <a:pt x="9423" y="5127"/>
                  </a:lnTo>
                  <a:lnTo>
                    <a:pt x="9420" y="5127"/>
                  </a:lnTo>
                  <a:lnTo>
                    <a:pt x="9420" y="5132"/>
                  </a:lnTo>
                  <a:lnTo>
                    <a:pt x="9414" y="5121"/>
                  </a:lnTo>
                  <a:lnTo>
                    <a:pt x="9404" y="5121"/>
                  </a:lnTo>
                  <a:lnTo>
                    <a:pt x="9404" y="5116"/>
                  </a:lnTo>
                  <a:lnTo>
                    <a:pt x="9408" y="5105"/>
                  </a:lnTo>
                  <a:lnTo>
                    <a:pt x="9408" y="5100"/>
                  </a:lnTo>
                  <a:lnTo>
                    <a:pt x="9398" y="5094"/>
                  </a:lnTo>
                  <a:lnTo>
                    <a:pt x="9392" y="5094"/>
                  </a:lnTo>
                  <a:lnTo>
                    <a:pt x="9389" y="5105"/>
                  </a:lnTo>
                  <a:lnTo>
                    <a:pt x="9389" y="5127"/>
                  </a:lnTo>
                  <a:close/>
                  <a:moveTo>
                    <a:pt x="17313" y="10313"/>
                  </a:moveTo>
                  <a:lnTo>
                    <a:pt x="17303" y="10303"/>
                  </a:lnTo>
                  <a:lnTo>
                    <a:pt x="17297" y="10297"/>
                  </a:lnTo>
                  <a:lnTo>
                    <a:pt x="17294" y="10297"/>
                  </a:lnTo>
                  <a:lnTo>
                    <a:pt x="17278" y="10324"/>
                  </a:lnTo>
                  <a:lnTo>
                    <a:pt x="17269" y="10330"/>
                  </a:lnTo>
                  <a:lnTo>
                    <a:pt x="17256" y="10351"/>
                  </a:lnTo>
                  <a:lnTo>
                    <a:pt x="17225" y="10449"/>
                  </a:lnTo>
                  <a:lnTo>
                    <a:pt x="17212" y="10498"/>
                  </a:lnTo>
                  <a:lnTo>
                    <a:pt x="17206" y="10536"/>
                  </a:lnTo>
                  <a:lnTo>
                    <a:pt x="17206" y="10580"/>
                  </a:lnTo>
                  <a:lnTo>
                    <a:pt x="17209" y="10629"/>
                  </a:lnTo>
                  <a:lnTo>
                    <a:pt x="17215" y="10667"/>
                  </a:lnTo>
                  <a:lnTo>
                    <a:pt x="17222" y="10683"/>
                  </a:lnTo>
                  <a:lnTo>
                    <a:pt x="17228" y="10694"/>
                  </a:lnTo>
                  <a:lnTo>
                    <a:pt x="17234" y="10710"/>
                  </a:lnTo>
                  <a:lnTo>
                    <a:pt x="17240" y="10743"/>
                  </a:lnTo>
                  <a:lnTo>
                    <a:pt x="17247" y="10765"/>
                  </a:lnTo>
                  <a:lnTo>
                    <a:pt x="17250" y="10770"/>
                  </a:lnTo>
                  <a:lnTo>
                    <a:pt x="17253" y="10765"/>
                  </a:lnTo>
                  <a:lnTo>
                    <a:pt x="17253" y="10754"/>
                  </a:lnTo>
                  <a:lnTo>
                    <a:pt x="17256" y="10727"/>
                  </a:lnTo>
                  <a:lnTo>
                    <a:pt x="17256" y="10699"/>
                  </a:lnTo>
                  <a:lnTo>
                    <a:pt x="17259" y="10683"/>
                  </a:lnTo>
                  <a:lnTo>
                    <a:pt x="17262" y="10672"/>
                  </a:lnTo>
                  <a:lnTo>
                    <a:pt x="17269" y="10661"/>
                  </a:lnTo>
                  <a:lnTo>
                    <a:pt x="17272" y="10650"/>
                  </a:lnTo>
                  <a:lnTo>
                    <a:pt x="17278" y="10634"/>
                  </a:lnTo>
                  <a:lnTo>
                    <a:pt x="17284" y="10607"/>
                  </a:lnTo>
                  <a:lnTo>
                    <a:pt x="17291" y="10569"/>
                  </a:lnTo>
                  <a:lnTo>
                    <a:pt x="17300" y="10498"/>
                  </a:lnTo>
                  <a:lnTo>
                    <a:pt x="17316" y="10417"/>
                  </a:lnTo>
                  <a:lnTo>
                    <a:pt x="17316" y="10390"/>
                  </a:lnTo>
                  <a:lnTo>
                    <a:pt x="17313" y="10379"/>
                  </a:lnTo>
                  <a:lnTo>
                    <a:pt x="17313" y="10368"/>
                  </a:lnTo>
                  <a:lnTo>
                    <a:pt x="17319" y="10351"/>
                  </a:lnTo>
                  <a:lnTo>
                    <a:pt x="17319" y="10330"/>
                  </a:lnTo>
                  <a:lnTo>
                    <a:pt x="17313" y="10313"/>
                  </a:lnTo>
                  <a:close/>
                  <a:moveTo>
                    <a:pt x="16492" y="11249"/>
                  </a:moveTo>
                  <a:lnTo>
                    <a:pt x="16508" y="11259"/>
                  </a:lnTo>
                  <a:lnTo>
                    <a:pt x="16521" y="11259"/>
                  </a:lnTo>
                  <a:lnTo>
                    <a:pt x="16530" y="11276"/>
                  </a:lnTo>
                  <a:lnTo>
                    <a:pt x="16543" y="11276"/>
                  </a:lnTo>
                  <a:lnTo>
                    <a:pt x="16546" y="11259"/>
                  </a:lnTo>
                  <a:lnTo>
                    <a:pt x="16546" y="11254"/>
                  </a:lnTo>
                  <a:lnTo>
                    <a:pt x="16549" y="11249"/>
                  </a:lnTo>
                  <a:lnTo>
                    <a:pt x="16565" y="11249"/>
                  </a:lnTo>
                  <a:lnTo>
                    <a:pt x="16568" y="11243"/>
                  </a:lnTo>
                  <a:lnTo>
                    <a:pt x="16568" y="11232"/>
                  </a:lnTo>
                  <a:lnTo>
                    <a:pt x="16574" y="11221"/>
                  </a:lnTo>
                  <a:lnTo>
                    <a:pt x="16583" y="11210"/>
                  </a:lnTo>
                  <a:lnTo>
                    <a:pt x="16590" y="11210"/>
                  </a:lnTo>
                  <a:lnTo>
                    <a:pt x="16596" y="11189"/>
                  </a:lnTo>
                  <a:lnTo>
                    <a:pt x="16596" y="11172"/>
                  </a:lnTo>
                  <a:lnTo>
                    <a:pt x="16599" y="11145"/>
                  </a:lnTo>
                  <a:lnTo>
                    <a:pt x="16609" y="11118"/>
                  </a:lnTo>
                  <a:lnTo>
                    <a:pt x="16618" y="11096"/>
                  </a:lnTo>
                  <a:lnTo>
                    <a:pt x="16624" y="11085"/>
                  </a:lnTo>
                  <a:lnTo>
                    <a:pt x="16627" y="11075"/>
                  </a:lnTo>
                  <a:lnTo>
                    <a:pt x="16627" y="11058"/>
                  </a:lnTo>
                  <a:lnTo>
                    <a:pt x="16624" y="11036"/>
                  </a:lnTo>
                  <a:lnTo>
                    <a:pt x="16612" y="11026"/>
                  </a:lnTo>
                  <a:lnTo>
                    <a:pt x="16609" y="11015"/>
                  </a:lnTo>
                  <a:lnTo>
                    <a:pt x="16605" y="11015"/>
                  </a:lnTo>
                  <a:lnTo>
                    <a:pt x="16593" y="11026"/>
                  </a:lnTo>
                  <a:lnTo>
                    <a:pt x="16577" y="11026"/>
                  </a:lnTo>
                  <a:lnTo>
                    <a:pt x="16568" y="11031"/>
                  </a:lnTo>
                  <a:lnTo>
                    <a:pt x="16565" y="11036"/>
                  </a:lnTo>
                  <a:lnTo>
                    <a:pt x="16558" y="11036"/>
                  </a:lnTo>
                  <a:lnTo>
                    <a:pt x="16549" y="11031"/>
                  </a:lnTo>
                  <a:lnTo>
                    <a:pt x="16536" y="11031"/>
                  </a:lnTo>
                  <a:lnTo>
                    <a:pt x="16533" y="11036"/>
                  </a:lnTo>
                  <a:lnTo>
                    <a:pt x="16530" y="11047"/>
                  </a:lnTo>
                  <a:lnTo>
                    <a:pt x="16524" y="11042"/>
                  </a:lnTo>
                  <a:lnTo>
                    <a:pt x="16517" y="11042"/>
                  </a:lnTo>
                  <a:lnTo>
                    <a:pt x="16508" y="11058"/>
                  </a:lnTo>
                  <a:lnTo>
                    <a:pt x="16508" y="11064"/>
                  </a:lnTo>
                  <a:lnTo>
                    <a:pt x="16505" y="11075"/>
                  </a:lnTo>
                  <a:lnTo>
                    <a:pt x="16495" y="11096"/>
                  </a:lnTo>
                  <a:lnTo>
                    <a:pt x="16489" y="11102"/>
                  </a:lnTo>
                  <a:lnTo>
                    <a:pt x="16483" y="11113"/>
                  </a:lnTo>
                  <a:lnTo>
                    <a:pt x="16477" y="11134"/>
                  </a:lnTo>
                  <a:lnTo>
                    <a:pt x="16477" y="11194"/>
                  </a:lnTo>
                  <a:lnTo>
                    <a:pt x="16480" y="11216"/>
                  </a:lnTo>
                  <a:lnTo>
                    <a:pt x="16483" y="11232"/>
                  </a:lnTo>
                  <a:lnTo>
                    <a:pt x="16492" y="11249"/>
                  </a:lnTo>
                  <a:close/>
                  <a:moveTo>
                    <a:pt x="16810" y="10808"/>
                  </a:moveTo>
                  <a:lnTo>
                    <a:pt x="16813" y="10814"/>
                  </a:lnTo>
                  <a:lnTo>
                    <a:pt x="16819" y="10814"/>
                  </a:lnTo>
                  <a:lnTo>
                    <a:pt x="16825" y="10808"/>
                  </a:lnTo>
                  <a:lnTo>
                    <a:pt x="16829" y="10803"/>
                  </a:lnTo>
                  <a:lnTo>
                    <a:pt x="16829" y="10786"/>
                  </a:lnTo>
                  <a:lnTo>
                    <a:pt x="16825" y="10770"/>
                  </a:lnTo>
                  <a:lnTo>
                    <a:pt x="16829" y="10759"/>
                  </a:lnTo>
                  <a:lnTo>
                    <a:pt x="16829" y="10743"/>
                  </a:lnTo>
                  <a:lnTo>
                    <a:pt x="16825" y="10737"/>
                  </a:lnTo>
                  <a:lnTo>
                    <a:pt x="16819" y="10743"/>
                  </a:lnTo>
                  <a:lnTo>
                    <a:pt x="16819" y="10732"/>
                  </a:lnTo>
                  <a:lnTo>
                    <a:pt x="16813" y="10732"/>
                  </a:lnTo>
                  <a:lnTo>
                    <a:pt x="16813" y="10743"/>
                  </a:lnTo>
                  <a:lnTo>
                    <a:pt x="16810" y="10748"/>
                  </a:lnTo>
                  <a:lnTo>
                    <a:pt x="16807" y="10759"/>
                  </a:lnTo>
                  <a:lnTo>
                    <a:pt x="16800" y="10765"/>
                  </a:lnTo>
                  <a:lnTo>
                    <a:pt x="16800" y="10803"/>
                  </a:lnTo>
                  <a:lnTo>
                    <a:pt x="16803" y="10803"/>
                  </a:lnTo>
                  <a:lnTo>
                    <a:pt x="16810" y="10808"/>
                  </a:lnTo>
                  <a:close/>
                </a:path>
              </a:pathLst>
            </a:custGeom>
            <a:solidFill>
              <a:srgbClr val="D9D9D9"/>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80" name="Oval 47">
              <a:extLst>
                <a:ext uri="{FF2B5EF4-FFF2-40B4-BE49-F238E27FC236}">
                  <a16:creationId xmlns:a16="http://schemas.microsoft.com/office/drawing/2014/main" id="{18B3BE6B-D19B-4DFC-8599-6E7EF58959C7}"/>
                </a:ext>
              </a:extLst>
            </p:cNvPr>
            <p:cNvSpPr/>
            <p:nvPr/>
          </p:nvSpPr>
          <p:spPr>
            <a:xfrm>
              <a:off x="3406158" y="3113640"/>
              <a:ext cx="430925" cy="240754"/>
            </a:xfrm>
            <a:prstGeom prst="ellipse">
              <a:avLst/>
            </a:prstGeom>
            <a:solidFill>
              <a:srgbClr val="A9D18E"/>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dirty="0"/>
            </a:p>
          </p:txBody>
        </p:sp>
        <p:sp>
          <p:nvSpPr>
            <p:cNvPr id="81" name="Oval 48">
              <a:extLst>
                <a:ext uri="{FF2B5EF4-FFF2-40B4-BE49-F238E27FC236}">
                  <a16:creationId xmlns:a16="http://schemas.microsoft.com/office/drawing/2014/main" id="{1C854F92-C4FB-4924-8F7F-95290B5BFCC9}"/>
                </a:ext>
              </a:extLst>
            </p:cNvPr>
            <p:cNvSpPr/>
            <p:nvPr/>
          </p:nvSpPr>
          <p:spPr>
            <a:xfrm>
              <a:off x="576405" y="3115443"/>
              <a:ext cx="302435" cy="302436"/>
            </a:xfrm>
            <a:prstGeom prst="ellipse">
              <a:avLst/>
            </a:prstGeom>
            <a:solidFill>
              <a:srgbClr val="FFD966"/>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82" name="Oval 49">
              <a:extLst>
                <a:ext uri="{FF2B5EF4-FFF2-40B4-BE49-F238E27FC236}">
                  <a16:creationId xmlns:a16="http://schemas.microsoft.com/office/drawing/2014/main" id="{AAD00EC5-55BC-43ED-9D9E-D211C505978A}"/>
                </a:ext>
              </a:extLst>
            </p:cNvPr>
            <p:cNvSpPr/>
            <p:nvPr/>
          </p:nvSpPr>
          <p:spPr>
            <a:xfrm>
              <a:off x="5764333" y="3137643"/>
              <a:ext cx="302435" cy="302436"/>
            </a:xfrm>
            <a:prstGeom prst="ellipse">
              <a:avLst/>
            </a:prstGeom>
            <a:solidFill>
              <a:srgbClr val="E38B79"/>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83" name="TextBox 50">
              <a:extLst>
                <a:ext uri="{FF2B5EF4-FFF2-40B4-BE49-F238E27FC236}">
                  <a16:creationId xmlns:a16="http://schemas.microsoft.com/office/drawing/2014/main" id="{2532A476-7740-4A17-91F9-4EA6AC65E4BE}"/>
                </a:ext>
              </a:extLst>
            </p:cNvPr>
            <p:cNvSpPr/>
            <p:nvPr/>
          </p:nvSpPr>
          <p:spPr>
            <a:xfrm>
              <a:off x="0" y="0"/>
              <a:ext cx="14389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1">
                  <a:solidFill>
                    <a:srgbClr val="DDA61D"/>
                  </a:solidFill>
                  <a:latin typeface="Segoe UI"/>
                  <a:ea typeface="Segoe UI"/>
                  <a:cs typeface="Segoe UI"/>
                  <a:sym typeface="Segoe UI"/>
                </a:defRPr>
              </a:lvl1pPr>
            </a:lstStyle>
            <a:p>
              <a:r>
                <a:rPr dirty="0"/>
                <a:t>AHAM</a:t>
              </a:r>
            </a:p>
          </p:txBody>
        </p:sp>
        <p:sp>
          <p:nvSpPr>
            <p:cNvPr id="84" name="Oval 51">
              <a:extLst>
                <a:ext uri="{FF2B5EF4-FFF2-40B4-BE49-F238E27FC236}">
                  <a16:creationId xmlns:a16="http://schemas.microsoft.com/office/drawing/2014/main" id="{94393C15-1182-46D9-BC0C-1B12317ED294}"/>
                </a:ext>
              </a:extLst>
            </p:cNvPr>
            <p:cNvSpPr/>
            <p:nvPr/>
          </p:nvSpPr>
          <p:spPr>
            <a:xfrm>
              <a:off x="3045493" y="624490"/>
              <a:ext cx="302436" cy="302436"/>
            </a:xfrm>
            <a:prstGeom prst="ellipse">
              <a:avLst/>
            </a:prstGeom>
            <a:solidFill>
              <a:srgbClr val="0099A8"/>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85" name="Oval 52">
              <a:extLst>
                <a:ext uri="{FF2B5EF4-FFF2-40B4-BE49-F238E27FC236}">
                  <a16:creationId xmlns:a16="http://schemas.microsoft.com/office/drawing/2014/main" id="{D07F6523-FBDE-4C5A-A3BE-DA63948045C3}"/>
                </a:ext>
              </a:extLst>
            </p:cNvPr>
            <p:cNvSpPr/>
            <p:nvPr/>
          </p:nvSpPr>
          <p:spPr>
            <a:xfrm>
              <a:off x="568280" y="624490"/>
              <a:ext cx="302435" cy="302436"/>
            </a:xfrm>
            <a:prstGeom prst="ellipse">
              <a:avLst/>
            </a:prstGeom>
            <a:solidFill>
              <a:srgbClr val="DDA61D"/>
            </a:solidFill>
            <a:ln w="12700" cap="flat">
              <a:noFill/>
              <a:miter lim="400000"/>
            </a:ln>
            <a:effectLst/>
          </p:spPr>
          <p:txBody>
            <a:bodyPr wrap="square" lIns="34289" tIns="34289" rIns="34289" bIns="34289" numCol="1" anchor="ctr">
              <a:noAutofit/>
            </a:bodyPr>
            <a:lstStyle/>
            <a:p>
              <a:pPr algn="ctr">
                <a:defRPr sz="1800">
                  <a:solidFill>
                    <a:srgbClr val="FFC000"/>
                  </a:solidFill>
                  <a:latin typeface="Calibri"/>
                  <a:ea typeface="Calibri"/>
                  <a:cs typeface="Calibri"/>
                  <a:sym typeface="Calibri"/>
                </a:defRPr>
              </a:pPr>
              <a:endParaRPr/>
            </a:p>
          </p:txBody>
        </p:sp>
        <p:sp>
          <p:nvSpPr>
            <p:cNvPr id="86" name="Oval 53">
              <a:extLst>
                <a:ext uri="{FF2B5EF4-FFF2-40B4-BE49-F238E27FC236}">
                  <a16:creationId xmlns:a16="http://schemas.microsoft.com/office/drawing/2014/main" id="{657CE1AF-ABB1-4BFB-91AD-D20B427F73B8}"/>
                </a:ext>
              </a:extLst>
            </p:cNvPr>
            <p:cNvSpPr/>
            <p:nvPr/>
          </p:nvSpPr>
          <p:spPr>
            <a:xfrm>
              <a:off x="5764333" y="632907"/>
              <a:ext cx="302435" cy="302435"/>
            </a:xfrm>
            <a:prstGeom prst="ellipse">
              <a:avLst/>
            </a:prstGeom>
            <a:solidFill>
              <a:srgbClr val="105596"/>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87" name="TextBox 55">
              <a:extLst>
                <a:ext uri="{FF2B5EF4-FFF2-40B4-BE49-F238E27FC236}">
                  <a16:creationId xmlns:a16="http://schemas.microsoft.com/office/drawing/2014/main" id="{BB037154-7ACC-41D4-B513-17A10193B1A4}"/>
                </a:ext>
              </a:extLst>
            </p:cNvPr>
            <p:cNvSpPr/>
            <p:nvPr/>
          </p:nvSpPr>
          <p:spPr>
            <a:xfrm>
              <a:off x="8124" y="3486770"/>
              <a:ext cx="143899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1">
                  <a:solidFill>
                    <a:srgbClr val="86C606"/>
                  </a:solidFill>
                  <a:latin typeface="+mj-lt"/>
                  <a:ea typeface="+mj-ea"/>
                  <a:cs typeface="+mj-cs"/>
                  <a:sym typeface="Helvetica"/>
                </a:defRPr>
              </a:lvl1pPr>
            </a:lstStyle>
            <a:p>
              <a:r>
                <a:t>ANFAD</a:t>
              </a:r>
            </a:p>
          </p:txBody>
        </p:sp>
        <p:sp>
          <p:nvSpPr>
            <p:cNvPr id="88" name="Rectangle 56">
              <a:extLst>
                <a:ext uri="{FF2B5EF4-FFF2-40B4-BE49-F238E27FC236}">
                  <a16:creationId xmlns:a16="http://schemas.microsoft.com/office/drawing/2014/main" id="{03653657-541F-4A60-8AFB-3C9F394A4475}"/>
                </a:ext>
              </a:extLst>
            </p:cNvPr>
            <p:cNvSpPr/>
            <p:nvPr/>
          </p:nvSpPr>
          <p:spPr>
            <a:xfrm>
              <a:off x="474567" y="3672949"/>
              <a:ext cx="6605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400">
                  <a:solidFill>
                    <a:srgbClr val="105596"/>
                  </a:solidFill>
                  <a:latin typeface="Calibri"/>
                  <a:ea typeface="Calibri"/>
                  <a:cs typeface="Calibri"/>
                  <a:sym typeface="Calibri"/>
                </a:defRPr>
              </a:lvl1pPr>
            </a:lstStyle>
            <a:p>
              <a:r>
                <a:t>Mexico</a:t>
              </a:r>
            </a:p>
          </p:txBody>
        </p:sp>
        <p:sp>
          <p:nvSpPr>
            <p:cNvPr id="89" name="TextBox 57">
              <a:extLst>
                <a:ext uri="{FF2B5EF4-FFF2-40B4-BE49-F238E27FC236}">
                  <a16:creationId xmlns:a16="http://schemas.microsoft.com/office/drawing/2014/main" id="{4CC55F9B-0A44-4B54-AD14-B1A8A52A91FE}"/>
                </a:ext>
              </a:extLst>
            </p:cNvPr>
            <p:cNvSpPr/>
            <p:nvPr/>
          </p:nvSpPr>
          <p:spPr>
            <a:xfrm>
              <a:off x="2378207" y="8421"/>
              <a:ext cx="83087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1">
                  <a:solidFill>
                    <a:srgbClr val="0099A8"/>
                  </a:solidFill>
                  <a:latin typeface="Segoe UI"/>
                  <a:ea typeface="Segoe UI"/>
                  <a:cs typeface="Segoe UI"/>
                  <a:sym typeface="Segoe UI"/>
                </a:defRPr>
              </a:lvl1pPr>
            </a:lstStyle>
            <a:p>
              <a:r>
                <a:t>APPLiA</a:t>
              </a:r>
            </a:p>
          </p:txBody>
        </p:sp>
        <p:sp>
          <p:nvSpPr>
            <p:cNvPr id="90" name="Rectangle 58">
              <a:extLst>
                <a:ext uri="{FF2B5EF4-FFF2-40B4-BE49-F238E27FC236}">
                  <a16:creationId xmlns:a16="http://schemas.microsoft.com/office/drawing/2014/main" id="{FD27823E-A1D3-4FC6-87D4-B943894AAF1C}"/>
                </a:ext>
              </a:extLst>
            </p:cNvPr>
            <p:cNvSpPr/>
            <p:nvPr/>
          </p:nvSpPr>
          <p:spPr>
            <a:xfrm>
              <a:off x="2243256" y="214262"/>
              <a:ext cx="110077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105596"/>
                  </a:solidFill>
                  <a:latin typeface="Segoe UI"/>
                  <a:ea typeface="Segoe UI"/>
                  <a:cs typeface="Segoe UI"/>
                  <a:sym typeface="Segoe UI"/>
                </a:defRPr>
              </a:lvl1pPr>
            </a:lstStyle>
            <a:p>
              <a:r>
                <a:t>Europe</a:t>
              </a:r>
            </a:p>
          </p:txBody>
        </p:sp>
        <p:sp>
          <p:nvSpPr>
            <p:cNvPr id="91" name="TextBox 59">
              <a:extLst>
                <a:ext uri="{FF2B5EF4-FFF2-40B4-BE49-F238E27FC236}">
                  <a16:creationId xmlns:a16="http://schemas.microsoft.com/office/drawing/2014/main" id="{95FF0C75-E665-4105-85E2-2DA7C3FFE051}"/>
                </a:ext>
              </a:extLst>
            </p:cNvPr>
            <p:cNvSpPr/>
            <p:nvPr/>
          </p:nvSpPr>
          <p:spPr>
            <a:xfrm>
              <a:off x="5107661" y="24495"/>
              <a:ext cx="143899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1">
                  <a:solidFill>
                    <a:srgbClr val="105596"/>
                  </a:solidFill>
                  <a:latin typeface="+mj-lt"/>
                  <a:ea typeface="+mj-ea"/>
                  <a:cs typeface="+mj-cs"/>
                  <a:sym typeface="Helvetica"/>
                </a:defRPr>
              </a:lvl1pPr>
            </a:lstStyle>
            <a:p>
              <a:r>
                <a:t>CHEAA</a:t>
              </a:r>
            </a:p>
          </p:txBody>
        </p:sp>
        <p:sp>
          <p:nvSpPr>
            <p:cNvPr id="92" name="Rectangle 60">
              <a:extLst>
                <a:ext uri="{FF2B5EF4-FFF2-40B4-BE49-F238E27FC236}">
                  <a16:creationId xmlns:a16="http://schemas.microsoft.com/office/drawing/2014/main" id="{205040D5-E6FD-4C35-B7F8-20A4125867E1}"/>
                </a:ext>
              </a:extLst>
            </p:cNvPr>
            <p:cNvSpPr/>
            <p:nvPr/>
          </p:nvSpPr>
          <p:spPr>
            <a:xfrm>
              <a:off x="5594901" y="199737"/>
              <a:ext cx="43794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400">
                  <a:solidFill>
                    <a:srgbClr val="105596"/>
                  </a:solidFill>
                  <a:latin typeface="Calibri"/>
                  <a:ea typeface="Calibri"/>
                  <a:cs typeface="Calibri"/>
                  <a:sym typeface="Calibri"/>
                </a:defRPr>
              </a:lvl1pPr>
            </a:lstStyle>
            <a:p>
              <a:r>
                <a:t>China</a:t>
              </a:r>
            </a:p>
          </p:txBody>
        </p:sp>
        <p:sp>
          <p:nvSpPr>
            <p:cNvPr id="93" name="TextBox 63">
              <a:extLst>
                <a:ext uri="{FF2B5EF4-FFF2-40B4-BE49-F238E27FC236}">
                  <a16:creationId xmlns:a16="http://schemas.microsoft.com/office/drawing/2014/main" id="{FCEB4A68-05C7-4EEA-82AD-FE43E19E6C2F}"/>
                </a:ext>
              </a:extLst>
            </p:cNvPr>
            <p:cNvSpPr/>
            <p:nvPr/>
          </p:nvSpPr>
          <p:spPr>
            <a:xfrm>
              <a:off x="3317784" y="3479502"/>
              <a:ext cx="618952" cy="2462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1">
                  <a:solidFill>
                    <a:srgbClr val="A9D18E"/>
                  </a:solidFill>
                  <a:latin typeface="+mj-lt"/>
                  <a:ea typeface="+mj-ea"/>
                  <a:cs typeface="+mj-cs"/>
                  <a:sym typeface="Helvetica"/>
                </a:defRPr>
              </a:lvl1pPr>
            </a:lstStyle>
            <a:p>
              <a:r>
                <a:rPr dirty="0"/>
                <a:t>SADA</a:t>
              </a:r>
            </a:p>
          </p:txBody>
        </p:sp>
        <p:sp>
          <p:nvSpPr>
            <p:cNvPr id="94" name="Rectangle 64">
              <a:extLst>
                <a:ext uri="{FF2B5EF4-FFF2-40B4-BE49-F238E27FC236}">
                  <a16:creationId xmlns:a16="http://schemas.microsoft.com/office/drawing/2014/main" id="{DF784418-25E7-4E39-990A-383E79CFE50E}"/>
                </a:ext>
              </a:extLst>
            </p:cNvPr>
            <p:cNvSpPr/>
            <p:nvPr/>
          </p:nvSpPr>
          <p:spPr>
            <a:xfrm>
              <a:off x="3156262" y="3696675"/>
              <a:ext cx="968192" cy="21544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400">
                  <a:solidFill>
                    <a:srgbClr val="105596"/>
                  </a:solidFill>
                  <a:latin typeface="Calibri"/>
                  <a:ea typeface="Calibri"/>
                  <a:cs typeface="Calibri"/>
                  <a:sym typeface="Calibri"/>
                </a:defRPr>
              </a:lvl1pPr>
            </a:lstStyle>
            <a:p>
              <a:r>
                <a:rPr dirty="0"/>
                <a:t>South Africa</a:t>
              </a:r>
            </a:p>
          </p:txBody>
        </p:sp>
        <p:sp>
          <p:nvSpPr>
            <p:cNvPr id="95" name="TextBox 65">
              <a:extLst>
                <a:ext uri="{FF2B5EF4-FFF2-40B4-BE49-F238E27FC236}">
                  <a16:creationId xmlns:a16="http://schemas.microsoft.com/office/drawing/2014/main" id="{BEDCE79E-EB79-401A-8E31-64842C352984}"/>
                </a:ext>
              </a:extLst>
            </p:cNvPr>
            <p:cNvSpPr/>
            <p:nvPr/>
          </p:nvSpPr>
          <p:spPr>
            <a:xfrm>
              <a:off x="5629985" y="3495540"/>
              <a:ext cx="64075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1">
                  <a:solidFill>
                    <a:srgbClr val="E38B79"/>
                  </a:solidFill>
                  <a:latin typeface="+mj-lt"/>
                  <a:ea typeface="+mj-ea"/>
                  <a:cs typeface="+mj-cs"/>
                  <a:sym typeface="Helvetica"/>
                </a:defRPr>
              </a:lvl1pPr>
            </a:lstStyle>
            <a:p>
              <a:r>
                <a:t>CESA</a:t>
              </a:r>
            </a:p>
          </p:txBody>
        </p:sp>
        <p:sp>
          <p:nvSpPr>
            <p:cNvPr id="96" name="Rectangle 66">
              <a:extLst>
                <a:ext uri="{FF2B5EF4-FFF2-40B4-BE49-F238E27FC236}">
                  <a16:creationId xmlns:a16="http://schemas.microsoft.com/office/drawing/2014/main" id="{63E2B2DD-FF57-4957-B3CB-6129DC7DDF14}"/>
                </a:ext>
              </a:extLst>
            </p:cNvPr>
            <p:cNvSpPr/>
            <p:nvPr/>
          </p:nvSpPr>
          <p:spPr>
            <a:xfrm>
              <a:off x="4677129" y="3664758"/>
              <a:ext cx="252287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400">
                  <a:solidFill>
                    <a:srgbClr val="105596"/>
                  </a:solidFill>
                  <a:latin typeface="Calibri"/>
                  <a:ea typeface="Calibri"/>
                  <a:cs typeface="Calibri"/>
                  <a:sym typeface="Calibri"/>
                </a:defRPr>
              </a:lvl1pPr>
            </a:lstStyle>
            <a:p>
              <a:r>
                <a:t>Australia</a:t>
              </a:r>
            </a:p>
          </p:txBody>
        </p:sp>
        <p:sp>
          <p:nvSpPr>
            <p:cNvPr id="97" name="Straight Connector 67">
              <a:extLst>
                <a:ext uri="{FF2B5EF4-FFF2-40B4-BE49-F238E27FC236}">
                  <a16:creationId xmlns:a16="http://schemas.microsoft.com/office/drawing/2014/main" id="{54C3F43E-474B-4B49-A2DC-770E0D4E8077}"/>
                </a:ext>
              </a:extLst>
            </p:cNvPr>
            <p:cNvSpPr/>
            <p:nvPr/>
          </p:nvSpPr>
          <p:spPr>
            <a:xfrm flipH="1">
              <a:off x="719497" y="926924"/>
              <a:ext cx="1" cy="613955"/>
            </a:xfrm>
            <a:prstGeom prst="line">
              <a:avLst/>
            </a:prstGeom>
            <a:noFill/>
            <a:ln w="3175" cap="flat">
              <a:solidFill>
                <a:srgbClr val="808080"/>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98" name="Straight Connector 68">
              <a:extLst>
                <a:ext uri="{FF2B5EF4-FFF2-40B4-BE49-F238E27FC236}">
                  <a16:creationId xmlns:a16="http://schemas.microsoft.com/office/drawing/2014/main" id="{E95CA7A0-8511-4202-8525-5847D586E7AC}"/>
                </a:ext>
              </a:extLst>
            </p:cNvPr>
            <p:cNvSpPr/>
            <p:nvPr/>
          </p:nvSpPr>
          <p:spPr>
            <a:xfrm>
              <a:off x="719497" y="1540878"/>
              <a:ext cx="1820268" cy="1"/>
            </a:xfrm>
            <a:prstGeom prst="line">
              <a:avLst/>
            </a:prstGeom>
            <a:noFill/>
            <a:ln w="3175" cap="flat">
              <a:solidFill>
                <a:srgbClr val="808080"/>
              </a:solidFill>
              <a:prstDash val="solid"/>
              <a:miter lim="800000"/>
              <a:tailEnd type="oval" w="med" len="med"/>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99" name="Straight Connector 69">
              <a:extLst>
                <a:ext uri="{FF2B5EF4-FFF2-40B4-BE49-F238E27FC236}">
                  <a16:creationId xmlns:a16="http://schemas.microsoft.com/office/drawing/2014/main" id="{864ABB7F-86F6-4958-AD09-5D754B1A56D4}"/>
                </a:ext>
              </a:extLst>
            </p:cNvPr>
            <p:cNvSpPr/>
            <p:nvPr/>
          </p:nvSpPr>
          <p:spPr>
            <a:xfrm>
              <a:off x="719496" y="2074631"/>
              <a:ext cx="8127" cy="1040813"/>
            </a:xfrm>
            <a:prstGeom prst="line">
              <a:avLst/>
            </a:prstGeom>
            <a:noFill/>
            <a:ln w="3175" cap="flat">
              <a:solidFill>
                <a:srgbClr val="808080"/>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00" name="Straight Connector 70">
              <a:extLst>
                <a:ext uri="{FF2B5EF4-FFF2-40B4-BE49-F238E27FC236}">
                  <a16:creationId xmlns:a16="http://schemas.microsoft.com/office/drawing/2014/main" id="{D77B93D7-6D27-4178-8E56-BD65CBB23C4F}"/>
                </a:ext>
              </a:extLst>
            </p:cNvPr>
            <p:cNvSpPr/>
            <p:nvPr/>
          </p:nvSpPr>
          <p:spPr>
            <a:xfrm>
              <a:off x="719497" y="2076089"/>
              <a:ext cx="1339952" cy="1"/>
            </a:xfrm>
            <a:prstGeom prst="line">
              <a:avLst/>
            </a:prstGeom>
            <a:noFill/>
            <a:ln w="3175" cap="flat">
              <a:solidFill>
                <a:srgbClr val="808080"/>
              </a:solidFill>
              <a:prstDash val="solid"/>
              <a:miter lim="800000"/>
              <a:tailEnd type="oval" w="med" len="med"/>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01" name="Straight Connector 72">
              <a:extLst>
                <a:ext uri="{FF2B5EF4-FFF2-40B4-BE49-F238E27FC236}">
                  <a16:creationId xmlns:a16="http://schemas.microsoft.com/office/drawing/2014/main" id="{9EAD0CF4-550D-40AF-8550-DF8A1750DDC5}"/>
                </a:ext>
              </a:extLst>
            </p:cNvPr>
            <p:cNvSpPr/>
            <p:nvPr/>
          </p:nvSpPr>
          <p:spPr>
            <a:xfrm flipV="1">
              <a:off x="5915551" y="2965971"/>
              <a:ext cx="1" cy="171673"/>
            </a:xfrm>
            <a:prstGeom prst="line">
              <a:avLst/>
            </a:prstGeom>
            <a:noFill/>
            <a:ln w="3175" cap="flat">
              <a:solidFill>
                <a:srgbClr val="808080"/>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02" name="Straight Connector 73">
              <a:extLst>
                <a:ext uri="{FF2B5EF4-FFF2-40B4-BE49-F238E27FC236}">
                  <a16:creationId xmlns:a16="http://schemas.microsoft.com/office/drawing/2014/main" id="{C2F4EF2A-27B2-45B3-978F-9880C130E488}"/>
                </a:ext>
              </a:extLst>
            </p:cNvPr>
            <p:cNvSpPr/>
            <p:nvPr/>
          </p:nvSpPr>
          <p:spPr>
            <a:xfrm>
              <a:off x="5180942" y="2965970"/>
              <a:ext cx="734609" cy="1"/>
            </a:xfrm>
            <a:prstGeom prst="line">
              <a:avLst/>
            </a:prstGeom>
            <a:noFill/>
            <a:ln w="3175" cap="flat">
              <a:solidFill>
                <a:srgbClr val="808080"/>
              </a:solidFill>
              <a:prstDash val="solid"/>
              <a:miter lim="800000"/>
              <a:headEnd type="oval" w="med" len="med"/>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03" name="Straight Connector 74">
              <a:extLst>
                <a:ext uri="{FF2B5EF4-FFF2-40B4-BE49-F238E27FC236}">
                  <a16:creationId xmlns:a16="http://schemas.microsoft.com/office/drawing/2014/main" id="{14F49314-0F3E-423D-97DA-FD584D12EFFE}"/>
                </a:ext>
              </a:extLst>
            </p:cNvPr>
            <p:cNvSpPr/>
            <p:nvPr/>
          </p:nvSpPr>
          <p:spPr>
            <a:xfrm>
              <a:off x="5915550" y="935341"/>
              <a:ext cx="1" cy="927715"/>
            </a:xfrm>
            <a:prstGeom prst="line">
              <a:avLst/>
            </a:prstGeom>
            <a:noFill/>
            <a:ln w="3175" cap="flat">
              <a:solidFill>
                <a:srgbClr val="808080"/>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04" name="Straight Connector 75">
              <a:extLst>
                <a:ext uri="{FF2B5EF4-FFF2-40B4-BE49-F238E27FC236}">
                  <a16:creationId xmlns:a16="http://schemas.microsoft.com/office/drawing/2014/main" id="{ECD317FC-5CC1-4FFA-95AA-D1AFE9A7B0BB}"/>
                </a:ext>
              </a:extLst>
            </p:cNvPr>
            <p:cNvSpPr/>
            <p:nvPr/>
          </p:nvSpPr>
          <p:spPr>
            <a:xfrm flipH="1">
              <a:off x="4795018" y="1863055"/>
              <a:ext cx="1120533" cy="1"/>
            </a:xfrm>
            <a:prstGeom prst="line">
              <a:avLst/>
            </a:prstGeom>
            <a:noFill/>
            <a:ln w="3175" cap="flat">
              <a:solidFill>
                <a:srgbClr val="808080"/>
              </a:solidFill>
              <a:prstDash val="solid"/>
              <a:miter lim="800000"/>
              <a:tailEnd type="oval" w="med" len="med"/>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105" name="Straight Connector 76">
              <a:extLst>
                <a:ext uri="{FF2B5EF4-FFF2-40B4-BE49-F238E27FC236}">
                  <a16:creationId xmlns:a16="http://schemas.microsoft.com/office/drawing/2014/main" id="{82389F84-2F2B-4E34-96A0-C1E75C320368}"/>
                </a:ext>
              </a:extLst>
            </p:cNvPr>
            <p:cNvSpPr/>
            <p:nvPr/>
          </p:nvSpPr>
          <p:spPr>
            <a:xfrm>
              <a:off x="3193942" y="926925"/>
              <a:ext cx="1" cy="664523"/>
            </a:xfrm>
            <a:prstGeom prst="line">
              <a:avLst/>
            </a:prstGeom>
            <a:noFill/>
            <a:ln w="3175" cap="flat">
              <a:solidFill>
                <a:srgbClr val="808080"/>
              </a:solidFill>
              <a:prstDash val="solid"/>
              <a:miter lim="800000"/>
              <a:tailEnd type="oval" w="med" len="med"/>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106" name="Rectangle 78">
            <a:extLst>
              <a:ext uri="{FF2B5EF4-FFF2-40B4-BE49-F238E27FC236}">
                <a16:creationId xmlns:a16="http://schemas.microsoft.com/office/drawing/2014/main" id="{5DEFD64E-F6A5-431C-BD54-94AAA5610F47}"/>
              </a:ext>
            </a:extLst>
          </p:cNvPr>
          <p:cNvSpPr txBox="1"/>
          <p:nvPr/>
        </p:nvSpPr>
        <p:spPr>
          <a:xfrm>
            <a:off x="103683" y="2193874"/>
            <a:ext cx="2522878"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200">
                <a:solidFill>
                  <a:srgbClr val="105596"/>
                </a:solidFill>
                <a:latin typeface="Segoe UI"/>
                <a:ea typeface="Segoe UI"/>
                <a:cs typeface="Segoe UI"/>
                <a:sym typeface="Segoe UI"/>
              </a:defRPr>
            </a:lvl1pPr>
          </a:lstStyle>
          <a:p>
            <a:r>
              <a:rPr dirty="0"/>
              <a:t>the United States</a:t>
            </a:r>
          </a:p>
        </p:txBody>
      </p:sp>
      <p:sp>
        <p:nvSpPr>
          <p:cNvPr id="107" name="Title 1">
            <a:extLst>
              <a:ext uri="{FF2B5EF4-FFF2-40B4-BE49-F238E27FC236}">
                <a16:creationId xmlns:a16="http://schemas.microsoft.com/office/drawing/2014/main" id="{B1BD0C8A-3E61-43E0-AB68-63CE5116654A}"/>
              </a:ext>
            </a:extLst>
          </p:cNvPr>
          <p:cNvSpPr txBox="1">
            <a:spLocks noGrp="1"/>
          </p:cNvSpPr>
          <p:nvPr>
            <p:ph type="title"/>
          </p:nvPr>
        </p:nvSpPr>
        <p:spPr>
          <a:xfrm>
            <a:off x="430323" y="728599"/>
            <a:ext cx="8285672" cy="777417"/>
          </a:xfrm>
          <a:prstGeom prst="rect">
            <a:avLst/>
          </a:prstGeom>
        </p:spPr>
        <p:txBody>
          <a:bodyPr/>
          <a:lstStyle>
            <a:lvl1pPr algn="ctr">
              <a:defRPr sz="3300">
                <a:solidFill>
                  <a:srgbClr val="105596"/>
                </a:solidFill>
                <a:latin typeface="Times New Roman"/>
                <a:ea typeface="Times New Roman"/>
                <a:cs typeface="Times New Roman"/>
                <a:sym typeface="Times New Roman"/>
              </a:defRPr>
            </a:lvl1pPr>
          </a:lstStyle>
          <a:p>
            <a:r>
              <a:rPr b="1" dirty="0"/>
              <a:t>Nine Associations on Six Continents</a:t>
            </a:r>
          </a:p>
        </p:txBody>
      </p:sp>
      <p:sp>
        <p:nvSpPr>
          <p:cNvPr id="108" name="TextBox 99">
            <a:extLst>
              <a:ext uri="{FF2B5EF4-FFF2-40B4-BE49-F238E27FC236}">
                <a16:creationId xmlns:a16="http://schemas.microsoft.com/office/drawing/2014/main" id="{7CBA914B-DCAB-4F12-BF1B-F55D93045866}"/>
              </a:ext>
            </a:extLst>
          </p:cNvPr>
          <p:cNvSpPr txBox="1"/>
          <p:nvPr/>
        </p:nvSpPr>
        <p:spPr>
          <a:xfrm>
            <a:off x="7954990" y="1921754"/>
            <a:ext cx="1438996"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 b="1">
                <a:solidFill>
                  <a:srgbClr val="00B0F0"/>
                </a:solidFill>
                <a:latin typeface="+mj-lt"/>
                <a:ea typeface="+mj-ea"/>
                <a:cs typeface="+mj-cs"/>
                <a:sym typeface="Helvetica"/>
              </a:defRPr>
            </a:lvl1pPr>
          </a:lstStyle>
          <a:p>
            <a:r>
              <a:rPr dirty="0"/>
              <a:t>JEMA</a:t>
            </a:r>
          </a:p>
        </p:txBody>
      </p:sp>
    </p:spTree>
    <p:extLst>
      <p:ext uri="{BB962C8B-B14F-4D97-AF65-F5344CB8AC3E}">
        <p14:creationId xmlns:p14="http://schemas.microsoft.com/office/powerpoint/2010/main" val="28724361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itle 1"/>
          <p:cNvSpPr txBox="1">
            <a:spLocks noGrp="1"/>
          </p:cNvSpPr>
          <p:nvPr>
            <p:ph type="title"/>
          </p:nvPr>
        </p:nvSpPr>
        <p:spPr>
          <a:xfrm>
            <a:off x="429164" y="899674"/>
            <a:ext cx="8285672" cy="1040729"/>
          </a:xfrm>
          <a:prstGeom prst="rect">
            <a:avLst/>
          </a:prstGeom>
        </p:spPr>
        <p:txBody>
          <a:bodyPr/>
          <a:lstStyle/>
          <a:p>
            <a:pPr algn="ctr" defTabSz="804672">
              <a:defRPr sz="3520">
                <a:solidFill>
                  <a:srgbClr val="105596"/>
                </a:solidFill>
                <a:latin typeface="Times New Roman"/>
                <a:ea typeface="Times New Roman"/>
                <a:cs typeface="Times New Roman"/>
                <a:sym typeface="Times New Roman"/>
              </a:defRPr>
            </a:pPr>
            <a:r>
              <a:rPr dirty="0"/>
              <a:t>Advancing citizens’ lifestyles: </a:t>
            </a:r>
            <a:br>
              <a:rPr dirty="0"/>
            </a:br>
            <a:r>
              <a:rPr dirty="0"/>
              <a:t>Dishwashers vs. Washing by hand</a:t>
            </a:r>
          </a:p>
        </p:txBody>
      </p:sp>
      <p:grpSp>
        <p:nvGrpSpPr>
          <p:cNvPr id="373" name="Group 2144"/>
          <p:cNvGrpSpPr/>
          <p:nvPr/>
        </p:nvGrpSpPr>
        <p:grpSpPr>
          <a:xfrm>
            <a:off x="1259954" y="2300066"/>
            <a:ext cx="1384377" cy="2698516"/>
            <a:chOff x="0" y="0"/>
            <a:chExt cx="1384376" cy="2698515"/>
          </a:xfrm>
        </p:grpSpPr>
        <p:sp>
          <p:nvSpPr>
            <p:cNvPr id="352" name="Freeform 114"/>
            <p:cNvSpPr/>
            <p:nvPr/>
          </p:nvSpPr>
          <p:spPr>
            <a:xfrm>
              <a:off x="6107" y="2554987"/>
              <a:ext cx="281966" cy="143528"/>
            </a:xfrm>
            <a:custGeom>
              <a:avLst/>
              <a:gdLst/>
              <a:ahLst/>
              <a:cxnLst>
                <a:cxn ang="0">
                  <a:pos x="wd2" y="hd2"/>
                </a:cxn>
                <a:cxn ang="5400000">
                  <a:pos x="wd2" y="hd2"/>
                </a:cxn>
                <a:cxn ang="10800000">
                  <a:pos x="wd2" y="hd2"/>
                </a:cxn>
                <a:cxn ang="16200000">
                  <a:pos x="wd2" y="hd2"/>
                </a:cxn>
              </a:cxnLst>
              <a:rect l="0" t="0" r="r" b="b"/>
              <a:pathLst>
                <a:path w="21600" h="21600" extrusionOk="0">
                  <a:moveTo>
                    <a:pt x="3899" y="0"/>
                  </a:moveTo>
                  <a:lnTo>
                    <a:pt x="0" y="21600"/>
                  </a:lnTo>
                  <a:lnTo>
                    <a:pt x="21600" y="21600"/>
                  </a:lnTo>
                  <a:lnTo>
                    <a:pt x="20586" y="19915"/>
                  </a:lnTo>
                  <a:lnTo>
                    <a:pt x="19417" y="18077"/>
                  </a:lnTo>
                  <a:lnTo>
                    <a:pt x="17935" y="16085"/>
                  </a:lnTo>
                  <a:lnTo>
                    <a:pt x="16142" y="14094"/>
                  </a:lnTo>
                  <a:lnTo>
                    <a:pt x="14036" y="11949"/>
                  </a:lnTo>
                  <a:lnTo>
                    <a:pt x="11775" y="10264"/>
                  </a:lnTo>
                  <a:lnTo>
                    <a:pt x="10761" y="9651"/>
                  </a:lnTo>
                  <a:lnTo>
                    <a:pt x="9513" y="9345"/>
                  </a:lnTo>
                  <a:lnTo>
                    <a:pt x="8032" y="2911"/>
                  </a:lnTo>
                  <a:lnTo>
                    <a:pt x="3899" y="0"/>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3" name="Freeform 115"/>
            <p:cNvSpPr/>
            <p:nvPr/>
          </p:nvSpPr>
          <p:spPr>
            <a:xfrm>
              <a:off x="609736" y="2554987"/>
              <a:ext cx="282983" cy="143528"/>
            </a:xfrm>
            <a:custGeom>
              <a:avLst/>
              <a:gdLst/>
              <a:ahLst/>
              <a:cxnLst>
                <a:cxn ang="0">
                  <a:pos x="wd2" y="hd2"/>
                </a:cxn>
                <a:cxn ang="5400000">
                  <a:pos x="wd2" y="hd2"/>
                </a:cxn>
                <a:cxn ang="10800000">
                  <a:pos x="wd2" y="hd2"/>
                </a:cxn>
                <a:cxn ang="16200000">
                  <a:pos x="wd2" y="hd2"/>
                </a:cxn>
              </a:cxnLst>
              <a:rect l="0" t="0" r="r" b="b"/>
              <a:pathLst>
                <a:path w="21600" h="21600" extrusionOk="0">
                  <a:moveTo>
                    <a:pt x="3030" y="0"/>
                  </a:moveTo>
                  <a:lnTo>
                    <a:pt x="0" y="21600"/>
                  </a:lnTo>
                  <a:lnTo>
                    <a:pt x="21600" y="21600"/>
                  </a:lnTo>
                  <a:lnTo>
                    <a:pt x="20745" y="19915"/>
                  </a:lnTo>
                  <a:lnTo>
                    <a:pt x="19502" y="18077"/>
                  </a:lnTo>
                  <a:lnTo>
                    <a:pt x="18026" y="16085"/>
                  </a:lnTo>
                  <a:lnTo>
                    <a:pt x="16083" y="14094"/>
                  </a:lnTo>
                  <a:lnTo>
                    <a:pt x="14141" y="11949"/>
                  </a:lnTo>
                  <a:lnTo>
                    <a:pt x="11965" y="10264"/>
                  </a:lnTo>
                  <a:lnTo>
                    <a:pt x="10722" y="9651"/>
                  </a:lnTo>
                  <a:lnTo>
                    <a:pt x="9712" y="9345"/>
                  </a:lnTo>
                  <a:lnTo>
                    <a:pt x="8236" y="2911"/>
                  </a:lnTo>
                  <a:lnTo>
                    <a:pt x="3030" y="0"/>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4" name="Freeform 117"/>
            <p:cNvSpPr/>
            <p:nvPr/>
          </p:nvSpPr>
          <p:spPr>
            <a:xfrm>
              <a:off x="338968" y="1122769"/>
              <a:ext cx="391902" cy="1462757"/>
            </a:xfrm>
            <a:custGeom>
              <a:avLst/>
              <a:gdLst/>
              <a:ahLst/>
              <a:cxnLst>
                <a:cxn ang="0">
                  <a:pos x="wd2" y="hd2"/>
                </a:cxn>
                <a:cxn ang="5400000">
                  <a:pos x="wd2" y="hd2"/>
                </a:cxn>
                <a:cxn ang="10800000">
                  <a:pos x="wd2" y="hd2"/>
                </a:cxn>
                <a:cxn ang="16200000">
                  <a:pos x="wd2" y="hd2"/>
                </a:cxn>
              </a:cxnLst>
              <a:rect l="0" t="0" r="r" b="b"/>
              <a:pathLst>
                <a:path w="21600" h="21600" extrusionOk="0">
                  <a:moveTo>
                    <a:pt x="16158" y="0"/>
                  </a:moveTo>
                  <a:lnTo>
                    <a:pt x="21600" y="21600"/>
                  </a:lnTo>
                  <a:lnTo>
                    <a:pt x="16158" y="21600"/>
                  </a:lnTo>
                  <a:lnTo>
                    <a:pt x="13858" y="19135"/>
                  </a:lnTo>
                  <a:lnTo>
                    <a:pt x="12679" y="17572"/>
                  </a:lnTo>
                  <a:lnTo>
                    <a:pt x="11389" y="15963"/>
                  </a:lnTo>
                  <a:lnTo>
                    <a:pt x="10435" y="14370"/>
                  </a:lnTo>
                  <a:lnTo>
                    <a:pt x="10099" y="13663"/>
                  </a:lnTo>
                  <a:lnTo>
                    <a:pt x="9874" y="12987"/>
                  </a:lnTo>
                  <a:lnTo>
                    <a:pt x="9818" y="12446"/>
                  </a:lnTo>
                  <a:lnTo>
                    <a:pt x="9874" y="11980"/>
                  </a:lnTo>
                  <a:lnTo>
                    <a:pt x="0" y="0"/>
                  </a:lnTo>
                  <a:lnTo>
                    <a:pt x="16158" y="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5" name="Freeform 119"/>
            <p:cNvSpPr/>
            <p:nvPr/>
          </p:nvSpPr>
          <p:spPr>
            <a:xfrm>
              <a:off x="381721" y="1320246"/>
              <a:ext cx="349149" cy="1265280"/>
            </a:xfrm>
            <a:custGeom>
              <a:avLst/>
              <a:gdLst/>
              <a:ahLst/>
              <a:cxnLst>
                <a:cxn ang="0">
                  <a:pos x="wd2" y="hd2"/>
                </a:cxn>
                <a:cxn ang="5400000">
                  <a:pos x="wd2" y="hd2"/>
                </a:cxn>
                <a:cxn ang="10800000">
                  <a:pos x="wd2" y="hd2"/>
                </a:cxn>
                <a:cxn ang="16200000">
                  <a:pos x="wd2" y="hd2"/>
                </a:cxn>
              </a:cxnLst>
              <a:rect l="0" t="0" r="r" b="b"/>
              <a:pathLst>
                <a:path w="21600" h="21600" extrusionOk="0">
                  <a:moveTo>
                    <a:pt x="18325" y="8515"/>
                  </a:moveTo>
                  <a:lnTo>
                    <a:pt x="21600" y="21600"/>
                  </a:lnTo>
                  <a:lnTo>
                    <a:pt x="18325" y="8515"/>
                  </a:lnTo>
                  <a:close/>
                  <a:moveTo>
                    <a:pt x="0" y="0"/>
                  </a:moveTo>
                  <a:lnTo>
                    <a:pt x="8438" y="10479"/>
                  </a:lnTo>
                  <a:lnTo>
                    <a:pt x="0" y="0"/>
                  </a:lnTo>
                  <a:close/>
                </a:path>
              </a:pathLst>
            </a:custGeom>
            <a:solidFill>
              <a:srgbClr val="CCCCC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6" name="Freeform 122"/>
            <p:cNvSpPr/>
            <p:nvPr/>
          </p:nvSpPr>
          <p:spPr>
            <a:xfrm>
              <a:off x="381721" y="1261207"/>
              <a:ext cx="349149" cy="1324319"/>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963"/>
                  </a:lnTo>
                  <a:lnTo>
                    <a:pt x="8438" y="10974"/>
                  </a:lnTo>
                  <a:lnTo>
                    <a:pt x="8376" y="11456"/>
                  </a:lnTo>
                  <a:lnTo>
                    <a:pt x="8376" y="12037"/>
                  </a:lnTo>
                  <a:lnTo>
                    <a:pt x="8564" y="12701"/>
                  </a:lnTo>
                  <a:lnTo>
                    <a:pt x="8942" y="13432"/>
                  </a:lnTo>
                  <a:lnTo>
                    <a:pt x="9446" y="14228"/>
                  </a:lnTo>
                  <a:lnTo>
                    <a:pt x="10643" y="15905"/>
                  </a:lnTo>
                  <a:lnTo>
                    <a:pt x="11839" y="17599"/>
                  </a:lnTo>
                  <a:lnTo>
                    <a:pt x="13162" y="19159"/>
                  </a:lnTo>
                  <a:lnTo>
                    <a:pt x="14358" y="20421"/>
                  </a:lnTo>
                  <a:lnTo>
                    <a:pt x="15492" y="21600"/>
                  </a:lnTo>
                  <a:lnTo>
                    <a:pt x="21600" y="21600"/>
                  </a:lnTo>
                  <a:lnTo>
                    <a:pt x="18325" y="9098"/>
                  </a:lnTo>
                  <a:lnTo>
                    <a:pt x="6171" y="0"/>
                  </a:lnTo>
                  <a:close/>
                </a:path>
              </a:pathLst>
            </a:custGeom>
            <a:solidFill>
              <a:srgbClr val="22407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7" name="Freeform 124"/>
            <p:cNvSpPr/>
            <p:nvPr/>
          </p:nvSpPr>
          <p:spPr>
            <a:xfrm>
              <a:off x="31555" y="1145164"/>
              <a:ext cx="504892" cy="14403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50" y="21600"/>
                  </a:lnTo>
                  <a:lnTo>
                    <a:pt x="0" y="21600"/>
                  </a:lnTo>
                  <a:lnTo>
                    <a:pt x="479" y="20165"/>
                  </a:lnTo>
                  <a:lnTo>
                    <a:pt x="1089" y="18623"/>
                  </a:lnTo>
                  <a:lnTo>
                    <a:pt x="1829" y="16837"/>
                  </a:lnTo>
                  <a:lnTo>
                    <a:pt x="2744" y="14960"/>
                  </a:lnTo>
                  <a:lnTo>
                    <a:pt x="3310" y="14059"/>
                  </a:lnTo>
                  <a:lnTo>
                    <a:pt x="3832" y="13189"/>
                  </a:lnTo>
                  <a:lnTo>
                    <a:pt x="4485" y="12426"/>
                  </a:lnTo>
                  <a:lnTo>
                    <a:pt x="5052" y="11754"/>
                  </a:lnTo>
                  <a:lnTo>
                    <a:pt x="5748" y="11189"/>
                  </a:lnTo>
                  <a:lnTo>
                    <a:pt x="6053" y="10991"/>
                  </a:lnTo>
                  <a:lnTo>
                    <a:pt x="6402" y="10808"/>
                  </a:lnTo>
                  <a:lnTo>
                    <a:pt x="8840" y="0"/>
                  </a:lnTo>
                  <a:lnTo>
                    <a:pt x="21600" y="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8" name="Freeform 126"/>
            <p:cNvSpPr/>
            <p:nvPr/>
          </p:nvSpPr>
          <p:spPr>
            <a:xfrm>
              <a:off x="756317" y="-1"/>
              <a:ext cx="628060" cy="542555"/>
            </a:xfrm>
            <a:custGeom>
              <a:avLst/>
              <a:gdLst/>
              <a:ahLst/>
              <a:cxnLst>
                <a:cxn ang="0">
                  <a:pos x="wd2" y="hd2"/>
                </a:cxn>
                <a:cxn ang="5400000">
                  <a:pos x="wd2" y="hd2"/>
                </a:cxn>
                <a:cxn ang="10800000">
                  <a:pos x="wd2" y="hd2"/>
                </a:cxn>
                <a:cxn ang="16200000">
                  <a:pos x="wd2" y="hd2"/>
                </a:cxn>
              </a:cxnLst>
              <a:rect l="0" t="0" r="r" b="b"/>
              <a:pathLst>
                <a:path w="21600" h="21600" extrusionOk="0">
                  <a:moveTo>
                    <a:pt x="350" y="16291"/>
                  </a:moveTo>
                  <a:lnTo>
                    <a:pt x="14633" y="3809"/>
                  </a:lnTo>
                  <a:lnTo>
                    <a:pt x="18379" y="0"/>
                  </a:lnTo>
                  <a:lnTo>
                    <a:pt x="20865" y="243"/>
                  </a:lnTo>
                  <a:lnTo>
                    <a:pt x="21600" y="1459"/>
                  </a:lnTo>
                  <a:lnTo>
                    <a:pt x="18659" y="3120"/>
                  </a:lnTo>
                  <a:lnTo>
                    <a:pt x="19710" y="3404"/>
                  </a:lnTo>
                  <a:lnTo>
                    <a:pt x="20445" y="3728"/>
                  </a:lnTo>
                  <a:lnTo>
                    <a:pt x="20725" y="3890"/>
                  </a:lnTo>
                  <a:lnTo>
                    <a:pt x="20795" y="4053"/>
                  </a:lnTo>
                  <a:lnTo>
                    <a:pt x="20655" y="4134"/>
                  </a:lnTo>
                  <a:lnTo>
                    <a:pt x="20235" y="4255"/>
                  </a:lnTo>
                  <a:lnTo>
                    <a:pt x="18974" y="4660"/>
                  </a:lnTo>
                  <a:lnTo>
                    <a:pt x="17434" y="4904"/>
                  </a:lnTo>
                  <a:lnTo>
                    <a:pt x="16174" y="5066"/>
                  </a:lnTo>
                  <a:lnTo>
                    <a:pt x="4971" y="18155"/>
                  </a:lnTo>
                  <a:lnTo>
                    <a:pt x="0" y="21600"/>
                  </a:lnTo>
                  <a:lnTo>
                    <a:pt x="350" y="16291"/>
                  </a:lnTo>
                  <a:close/>
                </a:path>
              </a:pathLst>
            </a:custGeom>
            <a:solidFill>
              <a:srgbClr val="F7AAA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59" name="Freeform 127"/>
            <p:cNvSpPr/>
            <p:nvPr/>
          </p:nvSpPr>
          <p:spPr>
            <a:xfrm>
              <a:off x="609736" y="366452"/>
              <a:ext cx="230051" cy="366453"/>
            </a:xfrm>
            <a:custGeom>
              <a:avLst/>
              <a:gdLst/>
              <a:ahLst/>
              <a:cxnLst>
                <a:cxn ang="0">
                  <a:pos x="wd2" y="hd2"/>
                </a:cxn>
                <a:cxn ang="5400000">
                  <a:pos x="wd2" y="hd2"/>
                </a:cxn>
                <a:cxn ang="10800000">
                  <a:pos x="wd2" y="hd2"/>
                </a:cxn>
                <a:cxn ang="16200000">
                  <a:pos x="wd2" y="hd2"/>
                </a:cxn>
              </a:cxnLst>
              <a:rect l="0" t="0" r="r" b="b"/>
              <a:pathLst>
                <a:path w="21600" h="21600" extrusionOk="0">
                  <a:moveTo>
                    <a:pt x="3727" y="4380"/>
                  </a:moveTo>
                  <a:lnTo>
                    <a:pt x="16343" y="0"/>
                  </a:lnTo>
                  <a:lnTo>
                    <a:pt x="17108" y="900"/>
                  </a:lnTo>
                  <a:lnTo>
                    <a:pt x="18733" y="3240"/>
                  </a:lnTo>
                  <a:lnTo>
                    <a:pt x="19593" y="4860"/>
                  </a:lnTo>
                  <a:lnTo>
                    <a:pt x="20549" y="6540"/>
                  </a:lnTo>
                  <a:lnTo>
                    <a:pt x="21313" y="8280"/>
                  </a:lnTo>
                  <a:lnTo>
                    <a:pt x="21600" y="10140"/>
                  </a:lnTo>
                  <a:lnTo>
                    <a:pt x="0" y="21600"/>
                  </a:lnTo>
                  <a:lnTo>
                    <a:pt x="3727" y="4380"/>
                  </a:lnTo>
                  <a:close/>
                </a:path>
              </a:pathLst>
            </a:custGeom>
            <a:solidFill>
              <a:srgbClr val="F15E5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0" name="Freeform 129"/>
            <p:cNvSpPr/>
            <p:nvPr/>
          </p:nvSpPr>
          <p:spPr>
            <a:xfrm>
              <a:off x="643327" y="464172"/>
              <a:ext cx="31557" cy="241250"/>
            </a:xfrm>
            <a:custGeom>
              <a:avLst/>
              <a:gdLst/>
              <a:ahLst/>
              <a:cxnLst>
                <a:cxn ang="0">
                  <a:pos x="wd2" y="hd2"/>
                </a:cxn>
                <a:cxn ang="5400000">
                  <a:pos x="wd2" y="hd2"/>
                </a:cxn>
                <a:cxn ang="10800000">
                  <a:pos x="wd2" y="hd2"/>
                </a:cxn>
                <a:cxn ang="16200000">
                  <a:pos x="wd2" y="hd2"/>
                </a:cxn>
              </a:cxnLst>
              <a:rect l="0" t="0" r="r" b="b"/>
              <a:pathLst>
                <a:path w="21600" h="21600" extrusionOk="0">
                  <a:moveTo>
                    <a:pt x="2787" y="0"/>
                  </a:moveTo>
                  <a:lnTo>
                    <a:pt x="1394" y="8567"/>
                  </a:lnTo>
                  <a:lnTo>
                    <a:pt x="0" y="21600"/>
                  </a:lnTo>
                  <a:lnTo>
                    <a:pt x="21600" y="19230"/>
                  </a:lnTo>
                  <a:lnTo>
                    <a:pt x="2787" y="0"/>
                  </a:lnTo>
                  <a:close/>
                </a:path>
              </a:pathLst>
            </a:custGeom>
            <a:solidFill>
              <a:srgbClr val="C14B4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1" name="Freeform 131"/>
            <p:cNvSpPr/>
            <p:nvPr/>
          </p:nvSpPr>
          <p:spPr>
            <a:xfrm>
              <a:off x="11197" y="936489"/>
              <a:ext cx="152689" cy="186281"/>
            </a:xfrm>
            <a:custGeom>
              <a:avLst/>
              <a:gdLst/>
              <a:ahLst/>
              <a:cxnLst>
                <a:cxn ang="0">
                  <a:pos x="wd2" y="hd2"/>
                </a:cxn>
                <a:cxn ang="5400000">
                  <a:pos x="wd2" y="hd2"/>
                </a:cxn>
                <a:cxn ang="10800000">
                  <a:pos x="wd2" y="hd2"/>
                </a:cxn>
                <a:cxn ang="16200000">
                  <a:pos x="wd2" y="hd2"/>
                </a:cxn>
              </a:cxnLst>
              <a:rect l="0" t="0" r="r" b="b"/>
              <a:pathLst>
                <a:path w="21600" h="21600" extrusionOk="0">
                  <a:moveTo>
                    <a:pt x="0" y="18531"/>
                  </a:moveTo>
                  <a:lnTo>
                    <a:pt x="9792" y="0"/>
                  </a:lnTo>
                  <a:lnTo>
                    <a:pt x="21600" y="5430"/>
                  </a:lnTo>
                  <a:lnTo>
                    <a:pt x="13824" y="21600"/>
                  </a:lnTo>
                  <a:lnTo>
                    <a:pt x="0" y="18531"/>
                  </a:lnTo>
                  <a:close/>
                </a:path>
              </a:pathLst>
            </a:custGeom>
            <a:solidFill>
              <a:srgbClr val="F7AAA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2" name="Freeform 132"/>
            <p:cNvSpPr/>
            <p:nvPr/>
          </p:nvSpPr>
          <p:spPr>
            <a:xfrm>
              <a:off x="238194" y="212746"/>
              <a:ext cx="272804" cy="351185"/>
            </a:xfrm>
            <a:custGeom>
              <a:avLst/>
              <a:gdLst/>
              <a:ahLst/>
              <a:cxnLst>
                <a:cxn ang="0">
                  <a:pos x="wd2" y="hd2"/>
                </a:cxn>
                <a:cxn ang="5400000">
                  <a:pos x="wd2" y="hd2"/>
                </a:cxn>
                <a:cxn ang="10800000">
                  <a:pos x="wd2" y="hd2"/>
                </a:cxn>
                <a:cxn ang="16200000">
                  <a:pos x="wd2" y="hd2"/>
                </a:cxn>
              </a:cxnLst>
              <a:rect l="0" t="0" r="r" b="b"/>
              <a:pathLst>
                <a:path w="21600" h="21600" extrusionOk="0">
                  <a:moveTo>
                    <a:pt x="17087" y="814"/>
                  </a:moveTo>
                  <a:lnTo>
                    <a:pt x="21600" y="6574"/>
                  </a:lnTo>
                  <a:lnTo>
                    <a:pt x="19424" y="7450"/>
                  </a:lnTo>
                  <a:lnTo>
                    <a:pt x="19585" y="8014"/>
                  </a:lnTo>
                  <a:lnTo>
                    <a:pt x="20069" y="9329"/>
                  </a:lnTo>
                  <a:lnTo>
                    <a:pt x="20310" y="10769"/>
                  </a:lnTo>
                  <a:lnTo>
                    <a:pt x="20310" y="11520"/>
                  </a:lnTo>
                  <a:lnTo>
                    <a:pt x="20230" y="12083"/>
                  </a:lnTo>
                  <a:lnTo>
                    <a:pt x="19907" y="12584"/>
                  </a:lnTo>
                  <a:lnTo>
                    <a:pt x="19424" y="12960"/>
                  </a:lnTo>
                  <a:lnTo>
                    <a:pt x="18457" y="13774"/>
                  </a:lnTo>
                  <a:lnTo>
                    <a:pt x="17570" y="14525"/>
                  </a:lnTo>
                  <a:lnTo>
                    <a:pt x="17248" y="14838"/>
                  </a:lnTo>
                  <a:lnTo>
                    <a:pt x="17087" y="15214"/>
                  </a:lnTo>
                  <a:lnTo>
                    <a:pt x="17248" y="16278"/>
                  </a:lnTo>
                  <a:lnTo>
                    <a:pt x="17409" y="17530"/>
                  </a:lnTo>
                  <a:lnTo>
                    <a:pt x="17893" y="18845"/>
                  </a:lnTo>
                  <a:lnTo>
                    <a:pt x="9349" y="21600"/>
                  </a:lnTo>
                  <a:lnTo>
                    <a:pt x="8624" y="18470"/>
                  </a:lnTo>
                  <a:lnTo>
                    <a:pt x="7818" y="16278"/>
                  </a:lnTo>
                  <a:lnTo>
                    <a:pt x="7576" y="15464"/>
                  </a:lnTo>
                  <a:lnTo>
                    <a:pt x="7093" y="14963"/>
                  </a:lnTo>
                  <a:lnTo>
                    <a:pt x="5400" y="14150"/>
                  </a:lnTo>
                  <a:lnTo>
                    <a:pt x="4110" y="13523"/>
                  </a:lnTo>
                  <a:lnTo>
                    <a:pt x="2901" y="12710"/>
                  </a:lnTo>
                  <a:lnTo>
                    <a:pt x="1693" y="11770"/>
                  </a:lnTo>
                  <a:lnTo>
                    <a:pt x="1048" y="11144"/>
                  </a:lnTo>
                  <a:lnTo>
                    <a:pt x="564" y="10643"/>
                  </a:lnTo>
                  <a:lnTo>
                    <a:pt x="242" y="9955"/>
                  </a:lnTo>
                  <a:lnTo>
                    <a:pt x="0" y="9329"/>
                  </a:lnTo>
                  <a:lnTo>
                    <a:pt x="0" y="7889"/>
                  </a:lnTo>
                  <a:lnTo>
                    <a:pt x="12493" y="0"/>
                  </a:lnTo>
                  <a:lnTo>
                    <a:pt x="17087" y="814"/>
                  </a:lnTo>
                  <a:close/>
                </a:path>
              </a:pathLst>
            </a:custGeom>
            <a:solidFill>
              <a:srgbClr val="F7AAA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3" name="Freeform 134"/>
            <p:cNvSpPr/>
            <p:nvPr/>
          </p:nvSpPr>
          <p:spPr>
            <a:xfrm>
              <a:off x="238194" y="240229"/>
              <a:ext cx="155743" cy="243285"/>
            </a:xfrm>
            <a:custGeom>
              <a:avLst/>
              <a:gdLst/>
              <a:ahLst/>
              <a:cxnLst>
                <a:cxn ang="0">
                  <a:pos x="wd2" y="hd2"/>
                </a:cxn>
                <a:cxn ang="5400000">
                  <a:pos x="wd2" y="hd2"/>
                </a:cxn>
                <a:cxn ang="10800000">
                  <a:pos x="wd2" y="hd2"/>
                </a:cxn>
                <a:cxn ang="16200000">
                  <a:pos x="wd2" y="hd2"/>
                </a:cxn>
              </a:cxnLst>
              <a:rect l="0" t="0" r="r" b="b"/>
              <a:pathLst>
                <a:path w="21600" h="21600" extrusionOk="0">
                  <a:moveTo>
                    <a:pt x="18353" y="14641"/>
                  </a:moveTo>
                  <a:lnTo>
                    <a:pt x="16659" y="14641"/>
                  </a:lnTo>
                  <a:lnTo>
                    <a:pt x="15388" y="14370"/>
                  </a:lnTo>
                  <a:lnTo>
                    <a:pt x="14541" y="14008"/>
                  </a:lnTo>
                  <a:lnTo>
                    <a:pt x="13976" y="13647"/>
                  </a:lnTo>
                  <a:lnTo>
                    <a:pt x="13271" y="12924"/>
                  </a:lnTo>
                  <a:lnTo>
                    <a:pt x="12706" y="12110"/>
                  </a:lnTo>
                  <a:lnTo>
                    <a:pt x="12424" y="11387"/>
                  </a:lnTo>
                  <a:lnTo>
                    <a:pt x="12424" y="10213"/>
                  </a:lnTo>
                  <a:lnTo>
                    <a:pt x="12706" y="9670"/>
                  </a:lnTo>
                  <a:lnTo>
                    <a:pt x="13271" y="9309"/>
                  </a:lnTo>
                  <a:lnTo>
                    <a:pt x="13694" y="9128"/>
                  </a:lnTo>
                  <a:lnTo>
                    <a:pt x="15106" y="8947"/>
                  </a:lnTo>
                  <a:lnTo>
                    <a:pt x="15671" y="8947"/>
                  </a:lnTo>
                  <a:lnTo>
                    <a:pt x="16376" y="9490"/>
                  </a:lnTo>
                  <a:lnTo>
                    <a:pt x="18071" y="10664"/>
                  </a:lnTo>
                  <a:lnTo>
                    <a:pt x="19624" y="12110"/>
                  </a:lnTo>
                  <a:lnTo>
                    <a:pt x="20188" y="12562"/>
                  </a:lnTo>
                  <a:lnTo>
                    <a:pt x="20753" y="12562"/>
                  </a:lnTo>
                  <a:lnTo>
                    <a:pt x="21035" y="12110"/>
                  </a:lnTo>
                  <a:lnTo>
                    <a:pt x="21035" y="11387"/>
                  </a:lnTo>
                  <a:lnTo>
                    <a:pt x="20753" y="9309"/>
                  </a:lnTo>
                  <a:lnTo>
                    <a:pt x="19906" y="6507"/>
                  </a:lnTo>
                  <a:lnTo>
                    <a:pt x="20753" y="5694"/>
                  </a:lnTo>
                  <a:lnTo>
                    <a:pt x="21318" y="4609"/>
                  </a:lnTo>
                  <a:lnTo>
                    <a:pt x="21600" y="3796"/>
                  </a:lnTo>
                  <a:lnTo>
                    <a:pt x="21318" y="2892"/>
                  </a:lnTo>
                  <a:lnTo>
                    <a:pt x="21035" y="1536"/>
                  </a:lnTo>
                  <a:lnTo>
                    <a:pt x="20753" y="994"/>
                  </a:lnTo>
                  <a:lnTo>
                    <a:pt x="17506" y="0"/>
                  </a:lnTo>
                  <a:lnTo>
                    <a:pt x="0" y="8947"/>
                  </a:lnTo>
                  <a:lnTo>
                    <a:pt x="0" y="11026"/>
                  </a:lnTo>
                  <a:lnTo>
                    <a:pt x="424" y="11930"/>
                  </a:lnTo>
                  <a:lnTo>
                    <a:pt x="988" y="12924"/>
                  </a:lnTo>
                  <a:lnTo>
                    <a:pt x="1835" y="13647"/>
                  </a:lnTo>
                  <a:lnTo>
                    <a:pt x="2965" y="14551"/>
                  </a:lnTo>
                  <a:lnTo>
                    <a:pt x="5082" y="15906"/>
                  </a:lnTo>
                  <a:lnTo>
                    <a:pt x="7200" y="17081"/>
                  </a:lnTo>
                  <a:lnTo>
                    <a:pt x="9459" y="17985"/>
                  </a:lnTo>
                  <a:lnTo>
                    <a:pt x="12424" y="19160"/>
                  </a:lnTo>
                  <a:lnTo>
                    <a:pt x="12988" y="19521"/>
                  </a:lnTo>
                  <a:lnTo>
                    <a:pt x="13412" y="20064"/>
                  </a:lnTo>
                  <a:lnTo>
                    <a:pt x="14259" y="21600"/>
                  </a:lnTo>
                  <a:lnTo>
                    <a:pt x="16235" y="20606"/>
                  </a:lnTo>
                  <a:lnTo>
                    <a:pt x="17224" y="19341"/>
                  </a:lnTo>
                  <a:lnTo>
                    <a:pt x="18071" y="18346"/>
                  </a:lnTo>
                  <a:lnTo>
                    <a:pt x="18635" y="17262"/>
                  </a:lnTo>
                  <a:lnTo>
                    <a:pt x="18635" y="15364"/>
                  </a:lnTo>
                  <a:lnTo>
                    <a:pt x="18353" y="14641"/>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4" name="Freeform 136"/>
            <p:cNvSpPr/>
            <p:nvPr/>
          </p:nvSpPr>
          <p:spPr>
            <a:xfrm>
              <a:off x="181190" y="440761"/>
              <a:ext cx="493694" cy="799071"/>
            </a:xfrm>
            <a:custGeom>
              <a:avLst/>
              <a:gdLst/>
              <a:ahLst/>
              <a:cxnLst>
                <a:cxn ang="0">
                  <a:pos x="wd2" y="hd2"/>
                </a:cxn>
                <a:cxn ang="5400000">
                  <a:pos x="wd2" y="hd2"/>
                </a:cxn>
                <a:cxn ang="10800000">
                  <a:pos x="wd2" y="hd2"/>
                </a:cxn>
                <a:cxn ang="16200000">
                  <a:pos x="wd2" y="hd2"/>
                </a:cxn>
              </a:cxnLst>
              <a:rect l="0" t="0" r="r" b="b"/>
              <a:pathLst>
                <a:path w="21600" h="21600" extrusionOk="0">
                  <a:moveTo>
                    <a:pt x="0" y="5641"/>
                  </a:moveTo>
                  <a:lnTo>
                    <a:pt x="935" y="5283"/>
                  </a:lnTo>
                  <a:lnTo>
                    <a:pt x="2138" y="4843"/>
                  </a:lnTo>
                  <a:lnTo>
                    <a:pt x="3340" y="4485"/>
                  </a:lnTo>
                  <a:lnTo>
                    <a:pt x="4676" y="4045"/>
                  </a:lnTo>
                  <a:lnTo>
                    <a:pt x="7616" y="3329"/>
                  </a:lnTo>
                  <a:lnTo>
                    <a:pt x="10689" y="2586"/>
                  </a:lnTo>
                  <a:lnTo>
                    <a:pt x="16389" y="1211"/>
                  </a:lnTo>
                  <a:lnTo>
                    <a:pt x="18705" y="578"/>
                  </a:lnTo>
                  <a:lnTo>
                    <a:pt x="19640" y="303"/>
                  </a:lnTo>
                  <a:lnTo>
                    <a:pt x="20487" y="0"/>
                  </a:lnTo>
                  <a:lnTo>
                    <a:pt x="20308" y="2531"/>
                  </a:lnTo>
                  <a:lnTo>
                    <a:pt x="20219" y="5283"/>
                  </a:lnTo>
                  <a:lnTo>
                    <a:pt x="20219" y="8475"/>
                  </a:lnTo>
                  <a:lnTo>
                    <a:pt x="20308" y="11969"/>
                  </a:lnTo>
                  <a:lnTo>
                    <a:pt x="20487" y="15381"/>
                  </a:lnTo>
                  <a:lnTo>
                    <a:pt x="20665" y="16977"/>
                  </a:lnTo>
                  <a:lnTo>
                    <a:pt x="20887" y="18436"/>
                  </a:lnTo>
                  <a:lnTo>
                    <a:pt x="21155" y="19701"/>
                  </a:lnTo>
                  <a:lnTo>
                    <a:pt x="21600" y="20775"/>
                  </a:lnTo>
                  <a:lnTo>
                    <a:pt x="20041" y="20967"/>
                  </a:lnTo>
                  <a:lnTo>
                    <a:pt x="18171" y="21132"/>
                  </a:lnTo>
                  <a:lnTo>
                    <a:pt x="15766" y="21297"/>
                  </a:lnTo>
                  <a:lnTo>
                    <a:pt x="12693" y="21462"/>
                  </a:lnTo>
                  <a:lnTo>
                    <a:pt x="9130" y="21545"/>
                  </a:lnTo>
                  <a:lnTo>
                    <a:pt x="5122" y="21600"/>
                  </a:lnTo>
                  <a:lnTo>
                    <a:pt x="2984" y="21545"/>
                  </a:lnTo>
                  <a:lnTo>
                    <a:pt x="668" y="21517"/>
                  </a:lnTo>
                  <a:lnTo>
                    <a:pt x="1024" y="19701"/>
                  </a:lnTo>
                  <a:lnTo>
                    <a:pt x="1292" y="17775"/>
                  </a:lnTo>
                  <a:lnTo>
                    <a:pt x="1559" y="15381"/>
                  </a:lnTo>
                  <a:lnTo>
                    <a:pt x="1559" y="11447"/>
                  </a:lnTo>
                  <a:lnTo>
                    <a:pt x="1202" y="8915"/>
                  </a:lnTo>
                  <a:lnTo>
                    <a:pt x="935" y="7704"/>
                  </a:lnTo>
                  <a:lnTo>
                    <a:pt x="534" y="6631"/>
                  </a:lnTo>
                  <a:lnTo>
                    <a:pt x="0" y="5641"/>
                  </a:lnTo>
                  <a:close/>
                </a:path>
              </a:pathLst>
            </a:custGeom>
            <a:solidFill>
              <a:srgbClr val="F15E5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5" name="Freeform 138"/>
            <p:cNvSpPr/>
            <p:nvPr/>
          </p:nvSpPr>
          <p:spPr>
            <a:xfrm>
              <a:off x="216817" y="834697"/>
              <a:ext cx="51916" cy="183227"/>
            </a:xfrm>
            <a:custGeom>
              <a:avLst/>
              <a:gdLst/>
              <a:ahLst/>
              <a:cxnLst>
                <a:cxn ang="0">
                  <a:pos x="wd2" y="hd2"/>
                </a:cxn>
                <a:cxn ang="5400000">
                  <a:pos x="wd2" y="hd2"/>
                </a:cxn>
                <a:cxn ang="10800000">
                  <a:pos x="wd2" y="hd2"/>
                </a:cxn>
                <a:cxn ang="16200000">
                  <a:pos x="wd2" y="hd2"/>
                </a:cxn>
              </a:cxnLst>
              <a:rect l="0" t="0" r="r" b="b"/>
              <a:pathLst>
                <a:path w="21600" h="21600" extrusionOk="0">
                  <a:moveTo>
                    <a:pt x="0" y="21360"/>
                  </a:moveTo>
                  <a:lnTo>
                    <a:pt x="0" y="21600"/>
                  </a:lnTo>
                  <a:lnTo>
                    <a:pt x="0" y="21360"/>
                  </a:lnTo>
                  <a:close/>
                  <a:moveTo>
                    <a:pt x="21600" y="0"/>
                  </a:moveTo>
                  <a:lnTo>
                    <a:pt x="15247" y="6000"/>
                  </a:lnTo>
                  <a:lnTo>
                    <a:pt x="15247" y="6240"/>
                  </a:lnTo>
                  <a:lnTo>
                    <a:pt x="21600" y="0"/>
                  </a:lnTo>
                  <a:close/>
                </a:path>
              </a:pathLst>
            </a:custGeom>
            <a:solidFill>
              <a:srgbClr val="C14B4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6" name="Freeform 141"/>
            <p:cNvSpPr/>
            <p:nvPr/>
          </p:nvSpPr>
          <p:spPr>
            <a:xfrm>
              <a:off x="31555" y="649434"/>
              <a:ext cx="237178" cy="380705"/>
            </a:xfrm>
            <a:custGeom>
              <a:avLst/>
              <a:gdLst/>
              <a:ahLst/>
              <a:cxnLst>
                <a:cxn ang="0">
                  <a:pos x="wd2" y="hd2"/>
                </a:cxn>
                <a:cxn ang="5400000">
                  <a:pos x="wd2" y="hd2"/>
                </a:cxn>
                <a:cxn ang="10800000">
                  <a:pos x="wd2" y="hd2"/>
                </a:cxn>
                <a:cxn ang="16200000">
                  <a:pos x="wd2" y="hd2"/>
                </a:cxn>
              </a:cxnLst>
              <a:rect l="0" t="0" r="r" b="b"/>
              <a:pathLst>
                <a:path w="21600" h="21600" extrusionOk="0">
                  <a:moveTo>
                    <a:pt x="13627" y="0"/>
                  </a:moveTo>
                  <a:lnTo>
                    <a:pt x="12608" y="635"/>
                  </a:lnTo>
                  <a:lnTo>
                    <a:pt x="11495" y="1559"/>
                  </a:lnTo>
                  <a:lnTo>
                    <a:pt x="10476" y="2657"/>
                  </a:lnTo>
                  <a:lnTo>
                    <a:pt x="9178" y="3870"/>
                  </a:lnTo>
                  <a:lnTo>
                    <a:pt x="6860" y="6757"/>
                  </a:lnTo>
                  <a:lnTo>
                    <a:pt x="4728" y="9818"/>
                  </a:lnTo>
                  <a:lnTo>
                    <a:pt x="2781" y="12821"/>
                  </a:lnTo>
                  <a:lnTo>
                    <a:pt x="1391" y="15363"/>
                  </a:lnTo>
                  <a:lnTo>
                    <a:pt x="0" y="17788"/>
                  </a:lnTo>
                  <a:lnTo>
                    <a:pt x="16130" y="21600"/>
                  </a:lnTo>
                  <a:lnTo>
                    <a:pt x="21600" y="10511"/>
                  </a:lnTo>
                  <a:lnTo>
                    <a:pt x="21136" y="9183"/>
                  </a:lnTo>
                  <a:lnTo>
                    <a:pt x="20580" y="7739"/>
                  </a:lnTo>
                  <a:lnTo>
                    <a:pt x="19653" y="6064"/>
                  </a:lnTo>
                  <a:lnTo>
                    <a:pt x="18633" y="4332"/>
                  </a:lnTo>
                  <a:lnTo>
                    <a:pt x="17150" y="2657"/>
                  </a:lnTo>
                  <a:lnTo>
                    <a:pt x="16316" y="1906"/>
                  </a:lnTo>
                  <a:lnTo>
                    <a:pt x="15574" y="1097"/>
                  </a:lnTo>
                  <a:lnTo>
                    <a:pt x="14555" y="578"/>
                  </a:lnTo>
                  <a:lnTo>
                    <a:pt x="13627" y="0"/>
                  </a:lnTo>
                  <a:close/>
                </a:path>
              </a:pathLst>
            </a:custGeom>
            <a:solidFill>
              <a:srgbClr val="F15E5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7" name="Freeform 143"/>
            <p:cNvSpPr/>
            <p:nvPr/>
          </p:nvSpPr>
          <p:spPr>
            <a:xfrm>
              <a:off x="210019" y="1004508"/>
              <a:ext cx="9526"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0800" y="21600"/>
                  </a:lnTo>
                  <a:lnTo>
                    <a:pt x="21600" y="0"/>
                  </a:lnTo>
                  <a:close/>
                </a:path>
              </a:pathLst>
            </a:custGeom>
            <a:solidFill>
              <a:srgbClr val="CCCCC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8" name="Freeform 148"/>
            <p:cNvSpPr/>
            <p:nvPr/>
          </p:nvSpPr>
          <p:spPr>
            <a:xfrm>
              <a:off x="216817" y="885593"/>
              <a:ext cx="36647" cy="1302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069"/>
                  </a:lnTo>
                  <a:lnTo>
                    <a:pt x="0" y="21600"/>
                  </a:lnTo>
                  <a:lnTo>
                    <a:pt x="21600" y="337"/>
                  </a:lnTo>
                  <a:lnTo>
                    <a:pt x="21600" y="0"/>
                  </a:lnTo>
                  <a:close/>
                </a:path>
              </a:pathLst>
            </a:custGeom>
            <a:solidFill>
              <a:srgbClr val="9A3C33"/>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69" name="Freeform 153"/>
            <p:cNvSpPr/>
            <p:nvPr/>
          </p:nvSpPr>
          <p:spPr>
            <a:xfrm>
              <a:off x="364416" y="212746"/>
              <a:ext cx="110955" cy="74309"/>
            </a:xfrm>
            <a:custGeom>
              <a:avLst/>
              <a:gdLst/>
              <a:ahLst/>
              <a:cxnLst>
                <a:cxn ang="0">
                  <a:pos x="wd2" y="hd2"/>
                </a:cxn>
                <a:cxn ang="5400000">
                  <a:pos x="wd2" y="hd2"/>
                </a:cxn>
                <a:cxn ang="10800000">
                  <a:pos x="wd2" y="hd2"/>
                </a:cxn>
                <a:cxn ang="16200000">
                  <a:pos x="wd2" y="hd2"/>
                </a:cxn>
              </a:cxnLst>
              <a:rect l="0" t="0" r="r" b="b"/>
              <a:pathLst>
                <a:path w="21600" h="21600" extrusionOk="0">
                  <a:moveTo>
                    <a:pt x="6143" y="0"/>
                  </a:moveTo>
                  <a:lnTo>
                    <a:pt x="0" y="7989"/>
                  </a:lnTo>
                  <a:lnTo>
                    <a:pt x="4558" y="11244"/>
                  </a:lnTo>
                  <a:lnTo>
                    <a:pt x="5350" y="14795"/>
                  </a:lnTo>
                  <a:lnTo>
                    <a:pt x="5350" y="21600"/>
                  </a:lnTo>
                  <a:lnTo>
                    <a:pt x="21600" y="13611"/>
                  </a:lnTo>
                  <a:lnTo>
                    <a:pt x="17439" y="3847"/>
                  </a:lnTo>
                  <a:lnTo>
                    <a:pt x="6143" y="0"/>
                  </a:lnTo>
                  <a:close/>
                </a:path>
              </a:pathLst>
            </a:custGeom>
            <a:solidFill>
              <a:srgbClr val="C6888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70" name="Freeform 155"/>
            <p:cNvSpPr/>
            <p:nvPr/>
          </p:nvSpPr>
          <p:spPr>
            <a:xfrm>
              <a:off x="238194" y="240229"/>
              <a:ext cx="153707" cy="100776"/>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0" y="21600"/>
                  </a:lnTo>
                  <a:lnTo>
                    <a:pt x="21600" y="10036"/>
                  </a:lnTo>
                  <a:lnTo>
                    <a:pt x="21600" y="5018"/>
                  </a:lnTo>
                  <a:lnTo>
                    <a:pt x="21028" y="2400"/>
                  </a:lnTo>
                  <a:lnTo>
                    <a:pt x="17738" y="0"/>
                  </a:lnTo>
                  <a:close/>
                </a:path>
              </a:pathLst>
            </a:custGeom>
            <a:solidFill>
              <a:srgbClr val="0D192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71" name="Freeform 157"/>
            <p:cNvSpPr/>
            <p:nvPr/>
          </p:nvSpPr>
          <p:spPr>
            <a:xfrm>
              <a:off x="225978" y="150652"/>
              <a:ext cx="323701" cy="190353"/>
            </a:xfrm>
            <a:custGeom>
              <a:avLst/>
              <a:gdLst/>
              <a:ahLst/>
              <a:cxnLst>
                <a:cxn ang="0">
                  <a:pos x="wd2" y="hd2"/>
                </a:cxn>
                <a:cxn ang="5400000">
                  <a:pos x="wd2" y="hd2"/>
                </a:cxn>
                <a:cxn ang="10800000">
                  <a:pos x="wd2" y="hd2"/>
                </a:cxn>
                <a:cxn ang="16200000">
                  <a:pos x="wd2" y="hd2"/>
                </a:cxn>
              </a:cxnLst>
              <a:rect l="0" t="0" r="r" b="b"/>
              <a:pathLst>
                <a:path w="21600" h="21600" extrusionOk="0">
                  <a:moveTo>
                    <a:pt x="815" y="21600"/>
                  </a:moveTo>
                  <a:lnTo>
                    <a:pt x="11343" y="13052"/>
                  </a:lnTo>
                  <a:lnTo>
                    <a:pt x="18475" y="7046"/>
                  </a:lnTo>
                  <a:lnTo>
                    <a:pt x="20853" y="5082"/>
                  </a:lnTo>
                  <a:lnTo>
                    <a:pt x="21600" y="4158"/>
                  </a:lnTo>
                  <a:lnTo>
                    <a:pt x="21328" y="3927"/>
                  </a:lnTo>
                  <a:lnTo>
                    <a:pt x="20717" y="4389"/>
                  </a:lnTo>
                  <a:lnTo>
                    <a:pt x="18611" y="5429"/>
                  </a:lnTo>
                  <a:lnTo>
                    <a:pt x="15758" y="7046"/>
                  </a:lnTo>
                  <a:lnTo>
                    <a:pt x="15215" y="5891"/>
                  </a:lnTo>
                  <a:lnTo>
                    <a:pt x="14740" y="4620"/>
                  </a:lnTo>
                  <a:lnTo>
                    <a:pt x="13925" y="3003"/>
                  </a:lnTo>
                  <a:lnTo>
                    <a:pt x="13042" y="1733"/>
                  </a:lnTo>
                  <a:lnTo>
                    <a:pt x="11819" y="578"/>
                  </a:lnTo>
                  <a:lnTo>
                    <a:pt x="11208" y="116"/>
                  </a:lnTo>
                  <a:lnTo>
                    <a:pt x="10528" y="0"/>
                  </a:lnTo>
                  <a:lnTo>
                    <a:pt x="8966" y="0"/>
                  </a:lnTo>
                  <a:lnTo>
                    <a:pt x="8219" y="116"/>
                  </a:lnTo>
                  <a:lnTo>
                    <a:pt x="7404" y="578"/>
                  </a:lnTo>
                  <a:lnTo>
                    <a:pt x="5842" y="1964"/>
                  </a:lnTo>
                  <a:lnTo>
                    <a:pt x="4415" y="3465"/>
                  </a:lnTo>
                  <a:lnTo>
                    <a:pt x="3125" y="5082"/>
                  </a:lnTo>
                  <a:lnTo>
                    <a:pt x="1970" y="7046"/>
                  </a:lnTo>
                  <a:lnTo>
                    <a:pt x="1019" y="8779"/>
                  </a:lnTo>
                  <a:lnTo>
                    <a:pt x="408" y="10511"/>
                  </a:lnTo>
                  <a:lnTo>
                    <a:pt x="136" y="12128"/>
                  </a:lnTo>
                  <a:lnTo>
                    <a:pt x="0" y="13630"/>
                  </a:lnTo>
                  <a:lnTo>
                    <a:pt x="0" y="15247"/>
                  </a:lnTo>
                  <a:lnTo>
                    <a:pt x="272" y="18135"/>
                  </a:lnTo>
                  <a:lnTo>
                    <a:pt x="679" y="20560"/>
                  </a:lnTo>
                  <a:lnTo>
                    <a:pt x="815" y="21600"/>
                  </a:lnTo>
                  <a:close/>
                </a:path>
              </a:pathLst>
            </a:custGeom>
            <a:solidFill>
              <a:srgbClr val="F15E5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372" name="Freeform 158"/>
            <p:cNvSpPr/>
            <p:nvPr/>
          </p:nvSpPr>
          <p:spPr>
            <a:xfrm>
              <a:off x="0" y="873378"/>
              <a:ext cx="491658" cy="291127"/>
            </a:xfrm>
            <a:custGeom>
              <a:avLst/>
              <a:gdLst/>
              <a:ahLst/>
              <a:cxnLst>
                <a:cxn ang="0">
                  <a:pos x="wd2" y="hd2"/>
                </a:cxn>
                <a:cxn ang="5400000">
                  <a:pos x="wd2" y="hd2"/>
                </a:cxn>
                <a:cxn ang="10800000">
                  <a:pos x="wd2" y="hd2"/>
                </a:cxn>
                <a:cxn ang="16200000">
                  <a:pos x="wd2" y="hd2"/>
                </a:cxn>
              </a:cxnLst>
              <a:rect l="0" t="0" r="r" b="b"/>
              <a:pathLst>
                <a:path w="21600" h="21600" extrusionOk="0">
                  <a:moveTo>
                    <a:pt x="179" y="20165"/>
                  </a:moveTo>
                  <a:lnTo>
                    <a:pt x="358" y="20543"/>
                  </a:lnTo>
                  <a:lnTo>
                    <a:pt x="581" y="20996"/>
                  </a:lnTo>
                  <a:lnTo>
                    <a:pt x="850" y="21298"/>
                  </a:lnTo>
                  <a:lnTo>
                    <a:pt x="1297" y="21600"/>
                  </a:lnTo>
                  <a:lnTo>
                    <a:pt x="2325" y="21600"/>
                  </a:lnTo>
                  <a:lnTo>
                    <a:pt x="2996" y="21298"/>
                  </a:lnTo>
                  <a:lnTo>
                    <a:pt x="3846" y="20845"/>
                  </a:lnTo>
                  <a:lnTo>
                    <a:pt x="4785" y="20241"/>
                  </a:lnTo>
                  <a:lnTo>
                    <a:pt x="5903" y="19561"/>
                  </a:lnTo>
                  <a:lnTo>
                    <a:pt x="7111" y="18503"/>
                  </a:lnTo>
                  <a:lnTo>
                    <a:pt x="8497" y="17220"/>
                  </a:lnTo>
                  <a:lnTo>
                    <a:pt x="10017" y="15785"/>
                  </a:lnTo>
                  <a:lnTo>
                    <a:pt x="11627" y="14048"/>
                  </a:lnTo>
                  <a:lnTo>
                    <a:pt x="15607" y="9592"/>
                  </a:lnTo>
                  <a:lnTo>
                    <a:pt x="16010" y="9592"/>
                  </a:lnTo>
                  <a:lnTo>
                    <a:pt x="17039" y="9290"/>
                  </a:lnTo>
                  <a:lnTo>
                    <a:pt x="17709" y="8987"/>
                  </a:lnTo>
                  <a:lnTo>
                    <a:pt x="18335" y="8534"/>
                  </a:lnTo>
                  <a:lnTo>
                    <a:pt x="18917" y="8157"/>
                  </a:lnTo>
                  <a:lnTo>
                    <a:pt x="19364" y="7552"/>
                  </a:lnTo>
                  <a:lnTo>
                    <a:pt x="19766" y="6797"/>
                  </a:lnTo>
                  <a:lnTo>
                    <a:pt x="20214" y="5966"/>
                  </a:lnTo>
                  <a:lnTo>
                    <a:pt x="20884" y="4078"/>
                  </a:lnTo>
                  <a:lnTo>
                    <a:pt x="21600" y="1888"/>
                  </a:lnTo>
                  <a:lnTo>
                    <a:pt x="21153" y="1284"/>
                  </a:lnTo>
                  <a:lnTo>
                    <a:pt x="19453" y="2794"/>
                  </a:lnTo>
                  <a:lnTo>
                    <a:pt x="18246" y="3776"/>
                  </a:lnTo>
                  <a:lnTo>
                    <a:pt x="17709" y="3927"/>
                  </a:lnTo>
                  <a:lnTo>
                    <a:pt x="17396" y="3927"/>
                  </a:lnTo>
                  <a:lnTo>
                    <a:pt x="17307" y="3776"/>
                  </a:lnTo>
                  <a:lnTo>
                    <a:pt x="17307" y="3172"/>
                  </a:lnTo>
                  <a:lnTo>
                    <a:pt x="17665" y="1888"/>
                  </a:lnTo>
                  <a:lnTo>
                    <a:pt x="18067" y="604"/>
                  </a:lnTo>
                  <a:lnTo>
                    <a:pt x="18157" y="151"/>
                  </a:lnTo>
                  <a:lnTo>
                    <a:pt x="18157" y="0"/>
                  </a:lnTo>
                  <a:lnTo>
                    <a:pt x="17978" y="0"/>
                  </a:lnTo>
                  <a:lnTo>
                    <a:pt x="17575" y="302"/>
                  </a:lnTo>
                  <a:lnTo>
                    <a:pt x="16547" y="1586"/>
                  </a:lnTo>
                  <a:lnTo>
                    <a:pt x="15429" y="3474"/>
                  </a:lnTo>
                  <a:lnTo>
                    <a:pt x="14892" y="4531"/>
                  </a:lnTo>
                  <a:lnTo>
                    <a:pt x="14489" y="5664"/>
                  </a:lnTo>
                  <a:lnTo>
                    <a:pt x="10196" y="8534"/>
                  </a:lnTo>
                  <a:lnTo>
                    <a:pt x="3578" y="13066"/>
                  </a:lnTo>
                  <a:lnTo>
                    <a:pt x="2549" y="13897"/>
                  </a:lnTo>
                  <a:lnTo>
                    <a:pt x="1699" y="14803"/>
                  </a:lnTo>
                  <a:lnTo>
                    <a:pt x="1029" y="15634"/>
                  </a:lnTo>
                  <a:lnTo>
                    <a:pt x="492" y="16389"/>
                  </a:lnTo>
                  <a:lnTo>
                    <a:pt x="179" y="17220"/>
                  </a:lnTo>
                  <a:lnTo>
                    <a:pt x="0" y="18277"/>
                  </a:lnTo>
                  <a:lnTo>
                    <a:pt x="0" y="19108"/>
                  </a:lnTo>
                  <a:lnTo>
                    <a:pt x="179" y="20165"/>
                  </a:lnTo>
                  <a:close/>
                </a:path>
              </a:pathLst>
            </a:custGeom>
            <a:solidFill>
              <a:srgbClr val="F7AAA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376" name="Group 2146"/>
          <p:cNvGrpSpPr/>
          <p:nvPr/>
        </p:nvGrpSpPr>
        <p:grpSpPr>
          <a:xfrm>
            <a:off x="2330785" y="2489076"/>
            <a:ext cx="2472505" cy="2472504"/>
            <a:chOff x="0" y="0"/>
            <a:chExt cx="2472504" cy="2472503"/>
          </a:xfrm>
        </p:grpSpPr>
        <p:sp>
          <p:nvSpPr>
            <p:cNvPr id="374" name="Rounded Rectangle 4"/>
            <p:cNvSpPr/>
            <p:nvPr/>
          </p:nvSpPr>
          <p:spPr>
            <a:xfrm>
              <a:off x="0" y="0"/>
              <a:ext cx="2472505" cy="2472504"/>
            </a:xfrm>
            <a:prstGeom prst="roundRect">
              <a:avLst>
                <a:gd name="adj" fmla="val 12800"/>
              </a:avLst>
            </a:prstGeom>
            <a:solidFill>
              <a:srgbClr val="DD6E71"/>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dirty="0"/>
            </a:p>
          </p:txBody>
        </p:sp>
        <p:sp>
          <p:nvSpPr>
            <p:cNvPr id="375" name="Freeform 46"/>
            <p:cNvSpPr/>
            <p:nvPr/>
          </p:nvSpPr>
          <p:spPr>
            <a:xfrm>
              <a:off x="1962456" y="266715"/>
              <a:ext cx="205909" cy="262117"/>
            </a:xfrm>
            <a:custGeom>
              <a:avLst/>
              <a:gdLst/>
              <a:ahLst/>
              <a:cxnLst>
                <a:cxn ang="0">
                  <a:pos x="wd2" y="hd2"/>
                </a:cxn>
                <a:cxn ang="5400000">
                  <a:pos x="wd2" y="hd2"/>
                </a:cxn>
                <a:cxn ang="10800000">
                  <a:pos x="wd2" y="hd2"/>
                </a:cxn>
                <a:cxn ang="16200000">
                  <a:pos x="wd2" y="hd2"/>
                </a:cxn>
              </a:cxnLst>
              <a:rect l="0" t="0" r="r" b="b"/>
              <a:pathLst>
                <a:path w="21600" h="21600" extrusionOk="0">
                  <a:moveTo>
                    <a:pt x="9959" y="0"/>
                  </a:moveTo>
                  <a:lnTo>
                    <a:pt x="20764" y="0"/>
                  </a:lnTo>
                  <a:lnTo>
                    <a:pt x="21161" y="1212"/>
                  </a:lnTo>
                  <a:cubicBezTo>
                    <a:pt x="21449" y="2317"/>
                    <a:pt x="21600" y="3461"/>
                    <a:pt x="21600" y="4632"/>
                  </a:cubicBezTo>
                  <a:cubicBezTo>
                    <a:pt x="21600" y="14003"/>
                    <a:pt x="11929" y="21600"/>
                    <a:pt x="0" y="21600"/>
                  </a:cubicBezTo>
                  <a:lnTo>
                    <a:pt x="0" y="21600"/>
                  </a:lnTo>
                  <a:lnTo>
                    <a:pt x="0" y="7823"/>
                  </a:lnTo>
                  <a:cubicBezTo>
                    <a:pt x="0" y="3503"/>
                    <a:pt x="4459" y="0"/>
                    <a:pt x="9959" y="0"/>
                  </a:cubicBezTo>
                  <a:close/>
                </a:path>
              </a:pathLst>
            </a:custGeom>
            <a:solidFill>
              <a:srgbClr val="DD6E71"/>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pic>
        <p:nvPicPr>
          <p:cNvPr id="381" name="Graphic 8" descr="Graphic 8"/>
          <p:cNvPicPr>
            <a:picLocks noChangeAspect="1"/>
          </p:cNvPicPr>
          <p:nvPr/>
        </p:nvPicPr>
        <p:blipFill>
          <a:blip r:embed="rId2"/>
          <a:stretch>
            <a:fillRect/>
          </a:stretch>
        </p:blipFill>
        <p:spPr>
          <a:xfrm>
            <a:off x="1515143" y="2844347"/>
            <a:ext cx="389465" cy="389465"/>
          </a:xfrm>
          <a:prstGeom prst="rect">
            <a:avLst/>
          </a:prstGeom>
          <a:ln w="12700">
            <a:miter lim="400000"/>
          </a:ln>
        </p:spPr>
      </p:pic>
      <p:pic>
        <p:nvPicPr>
          <p:cNvPr id="382" name="Graphic 10" descr="Graphic 10"/>
          <p:cNvPicPr>
            <a:picLocks noChangeAspect="1"/>
          </p:cNvPicPr>
          <p:nvPr/>
        </p:nvPicPr>
        <p:blipFill>
          <a:blip r:embed="rId3"/>
          <a:stretch>
            <a:fillRect/>
          </a:stretch>
        </p:blipFill>
        <p:spPr>
          <a:xfrm rot="5400000">
            <a:off x="2386771" y="4050559"/>
            <a:ext cx="685801" cy="685801"/>
          </a:xfrm>
          <a:prstGeom prst="rect">
            <a:avLst/>
          </a:prstGeom>
          <a:ln w="12700">
            <a:miter lim="400000"/>
          </a:ln>
        </p:spPr>
      </p:pic>
      <p:pic>
        <p:nvPicPr>
          <p:cNvPr id="383" name="Graphic 110" descr="Graphic 110"/>
          <p:cNvPicPr>
            <a:picLocks noChangeAspect="1"/>
          </p:cNvPicPr>
          <p:nvPr/>
        </p:nvPicPr>
        <p:blipFill>
          <a:blip r:embed="rId3"/>
          <a:stretch>
            <a:fillRect/>
          </a:stretch>
        </p:blipFill>
        <p:spPr>
          <a:xfrm rot="5400000">
            <a:off x="2537388" y="4052427"/>
            <a:ext cx="685801" cy="685801"/>
          </a:xfrm>
          <a:prstGeom prst="rect">
            <a:avLst/>
          </a:prstGeom>
          <a:ln w="12700">
            <a:miter lim="400000"/>
          </a:ln>
        </p:spPr>
      </p:pic>
      <p:pic>
        <p:nvPicPr>
          <p:cNvPr id="384" name="Graphic 111" descr="Graphic 111"/>
          <p:cNvPicPr>
            <a:picLocks noChangeAspect="1"/>
          </p:cNvPicPr>
          <p:nvPr/>
        </p:nvPicPr>
        <p:blipFill>
          <a:blip r:embed="rId3"/>
          <a:stretch>
            <a:fillRect/>
          </a:stretch>
        </p:blipFill>
        <p:spPr>
          <a:xfrm rot="5400000">
            <a:off x="2715500" y="4044556"/>
            <a:ext cx="685801" cy="685801"/>
          </a:xfrm>
          <a:prstGeom prst="rect">
            <a:avLst/>
          </a:prstGeom>
          <a:ln w="12700">
            <a:miter lim="400000"/>
          </a:ln>
        </p:spPr>
      </p:pic>
      <p:pic>
        <p:nvPicPr>
          <p:cNvPr id="385" name="Graphic 112" descr="Graphic 112"/>
          <p:cNvPicPr>
            <a:picLocks noChangeAspect="1"/>
          </p:cNvPicPr>
          <p:nvPr/>
        </p:nvPicPr>
        <p:blipFill>
          <a:blip r:embed="rId3"/>
          <a:stretch>
            <a:fillRect/>
          </a:stretch>
        </p:blipFill>
        <p:spPr>
          <a:xfrm rot="5400000">
            <a:off x="2877349" y="4044556"/>
            <a:ext cx="685801" cy="685801"/>
          </a:xfrm>
          <a:prstGeom prst="rect">
            <a:avLst/>
          </a:prstGeom>
          <a:ln w="12700">
            <a:miter lim="400000"/>
          </a:ln>
        </p:spPr>
      </p:pic>
      <p:pic>
        <p:nvPicPr>
          <p:cNvPr id="386" name="Graphic 113" descr="Graphic 113"/>
          <p:cNvPicPr>
            <a:picLocks noChangeAspect="1"/>
          </p:cNvPicPr>
          <p:nvPr/>
        </p:nvPicPr>
        <p:blipFill>
          <a:blip r:embed="rId3"/>
          <a:stretch>
            <a:fillRect/>
          </a:stretch>
        </p:blipFill>
        <p:spPr>
          <a:xfrm rot="5400000">
            <a:off x="3052664" y="4050559"/>
            <a:ext cx="685801" cy="685801"/>
          </a:xfrm>
          <a:prstGeom prst="rect">
            <a:avLst/>
          </a:prstGeom>
          <a:ln w="12700">
            <a:miter lim="400000"/>
          </a:ln>
        </p:spPr>
      </p:pic>
      <p:pic>
        <p:nvPicPr>
          <p:cNvPr id="387" name="Graphic 114" descr="Graphic 114"/>
          <p:cNvPicPr>
            <a:picLocks noChangeAspect="1"/>
          </p:cNvPicPr>
          <p:nvPr/>
        </p:nvPicPr>
        <p:blipFill>
          <a:blip r:embed="rId3"/>
          <a:stretch>
            <a:fillRect/>
          </a:stretch>
        </p:blipFill>
        <p:spPr>
          <a:xfrm rot="5400000">
            <a:off x="3234420" y="4050559"/>
            <a:ext cx="685801" cy="685801"/>
          </a:xfrm>
          <a:prstGeom prst="rect">
            <a:avLst/>
          </a:prstGeom>
          <a:ln w="12700">
            <a:miter lim="400000"/>
          </a:ln>
        </p:spPr>
      </p:pic>
      <p:pic>
        <p:nvPicPr>
          <p:cNvPr id="388" name="Graphic 115" descr="Graphic 115"/>
          <p:cNvPicPr>
            <a:picLocks noChangeAspect="1"/>
          </p:cNvPicPr>
          <p:nvPr/>
        </p:nvPicPr>
        <p:blipFill>
          <a:blip r:embed="rId3"/>
          <a:stretch>
            <a:fillRect/>
          </a:stretch>
        </p:blipFill>
        <p:spPr>
          <a:xfrm rot="5400000">
            <a:off x="3394707" y="4050559"/>
            <a:ext cx="685801" cy="685801"/>
          </a:xfrm>
          <a:prstGeom prst="rect">
            <a:avLst/>
          </a:prstGeom>
          <a:ln w="12700">
            <a:miter lim="400000"/>
          </a:ln>
        </p:spPr>
      </p:pic>
      <p:pic>
        <p:nvPicPr>
          <p:cNvPr id="389" name="Graphic 116" descr="Graphic 116"/>
          <p:cNvPicPr>
            <a:picLocks noChangeAspect="1"/>
          </p:cNvPicPr>
          <p:nvPr/>
        </p:nvPicPr>
        <p:blipFill>
          <a:blip r:embed="rId3"/>
          <a:stretch>
            <a:fillRect/>
          </a:stretch>
        </p:blipFill>
        <p:spPr>
          <a:xfrm rot="5400000">
            <a:off x="3568391" y="4058322"/>
            <a:ext cx="685801" cy="685801"/>
          </a:xfrm>
          <a:prstGeom prst="rect">
            <a:avLst/>
          </a:prstGeom>
          <a:ln w="12700">
            <a:miter lim="400000"/>
          </a:ln>
        </p:spPr>
      </p:pic>
      <p:pic>
        <p:nvPicPr>
          <p:cNvPr id="390" name="Graphic 117" descr="Graphic 117"/>
          <p:cNvPicPr>
            <a:picLocks noChangeAspect="1"/>
          </p:cNvPicPr>
          <p:nvPr/>
        </p:nvPicPr>
        <p:blipFill>
          <a:blip r:embed="rId3"/>
          <a:stretch>
            <a:fillRect/>
          </a:stretch>
        </p:blipFill>
        <p:spPr>
          <a:xfrm rot="5400000">
            <a:off x="3735270" y="4066084"/>
            <a:ext cx="685801" cy="685801"/>
          </a:xfrm>
          <a:prstGeom prst="rect">
            <a:avLst/>
          </a:prstGeom>
          <a:ln w="12700">
            <a:miter lim="400000"/>
          </a:ln>
        </p:spPr>
      </p:pic>
      <p:pic>
        <p:nvPicPr>
          <p:cNvPr id="391" name="Graphic 118" descr="Graphic 118"/>
          <p:cNvPicPr>
            <a:picLocks noChangeAspect="1"/>
          </p:cNvPicPr>
          <p:nvPr/>
        </p:nvPicPr>
        <p:blipFill>
          <a:blip r:embed="rId3"/>
          <a:stretch>
            <a:fillRect/>
          </a:stretch>
        </p:blipFill>
        <p:spPr>
          <a:xfrm rot="5400000">
            <a:off x="3895903" y="4084618"/>
            <a:ext cx="685801" cy="685801"/>
          </a:xfrm>
          <a:prstGeom prst="rect">
            <a:avLst/>
          </a:prstGeom>
          <a:ln w="12700">
            <a:miter lim="400000"/>
          </a:ln>
        </p:spPr>
      </p:pic>
      <p:pic>
        <p:nvPicPr>
          <p:cNvPr id="392" name="Graphic 119" descr="Graphic 119"/>
          <p:cNvPicPr>
            <a:picLocks noChangeAspect="1"/>
          </p:cNvPicPr>
          <p:nvPr/>
        </p:nvPicPr>
        <p:blipFill>
          <a:blip r:embed="rId3"/>
          <a:stretch>
            <a:fillRect/>
          </a:stretch>
        </p:blipFill>
        <p:spPr>
          <a:xfrm rot="5400000">
            <a:off x="4077568" y="4081061"/>
            <a:ext cx="685801" cy="685801"/>
          </a:xfrm>
          <a:prstGeom prst="rect">
            <a:avLst/>
          </a:prstGeom>
          <a:ln w="12700">
            <a:miter lim="400000"/>
          </a:ln>
        </p:spPr>
      </p:pic>
      <p:sp>
        <p:nvSpPr>
          <p:cNvPr id="393" name="Oval 121"/>
          <p:cNvSpPr/>
          <p:nvPr/>
        </p:nvSpPr>
        <p:spPr>
          <a:xfrm>
            <a:off x="5607944" y="2862284"/>
            <a:ext cx="745650" cy="745650"/>
          </a:xfrm>
          <a:prstGeom prst="ellipse">
            <a:avLst/>
          </a:prstGeom>
          <a:solidFill>
            <a:srgbClr val="FFD966"/>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394" name="Oval 122"/>
          <p:cNvSpPr/>
          <p:nvPr/>
        </p:nvSpPr>
        <p:spPr>
          <a:xfrm>
            <a:off x="5701508" y="2862284"/>
            <a:ext cx="745650" cy="745650"/>
          </a:xfrm>
          <a:prstGeom prst="ellipse">
            <a:avLst/>
          </a:prstGeom>
          <a:solidFill>
            <a:srgbClr val="FFD966"/>
          </a:solidFill>
          <a:ln w="3175">
            <a:solidFill>
              <a:srgbClr val="FF3621"/>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pic>
        <p:nvPicPr>
          <p:cNvPr id="395" name="Graphic 120" descr="Graphic 120"/>
          <p:cNvPicPr>
            <a:picLocks noChangeAspect="1"/>
          </p:cNvPicPr>
          <p:nvPr/>
        </p:nvPicPr>
        <p:blipFill>
          <a:blip r:embed="rId2"/>
          <a:stretch>
            <a:fillRect/>
          </a:stretch>
        </p:blipFill>
        <p:spPr>
          <a:xfrm>
            <a:off x="5796104" y="2951935"/>
            <a:ext cx="556457" cy="556458"/>
          </a:xfrm>
          <a:prstGeom prst="rect">
            <a:avLst/>
          </a:prstGeom>
          <a:ln w="12700">
            <a:miter lim="400000"/>
          </a:ln>
        </p:spPr>
      </p:pic>
      <p:sp>
        <p:nvSpPr>
          <p:cNvPr id="396" name="Oval 123"/>
          <p:cNvSpPr/>
          <p:nvPr/>
        </p:nvSpPr>
        <p:spPr>
          <a:xfrm>
            <a:off x="5617702" y="3866243"/>
            <a:ext cx="745649" cy="745649"/>
          </a:xfrm>
          <a:prstGeom prst="ellipse">
            <a:avLst/>
          </a:prstGeom>
          <a:solidFill>
            <a:srgbClr val="DD6E71"/>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397" name="Oval 124"/>
          <p:cNvSpPr/>
          <p:nvPr/>
        </p:nvSpPr>
        <p:spPr>
          <a:xfrm>
            <a:off x="5711266" y="3866243"/>
            <a:ext cx="745649" cy="745649"/>
          </a:xfrm>
          <a:prstGeom prst="ellipse">
            <a:avLst/>
          </a:prstGeom>
          <a:solidFill>
            <a:srgbClr val="DD6E71"/>
          </a:solidFill>
          <a:ln w="3175">
            <a:solidFill>
              <a:srgbClr val="FFC000"/>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pic>
        <p:nvPicPr>
          <p:cNvPr id="401" name="Graphic 12" descr="Graphic 12"/>
          <p:cNvPicPr>
            <a:picLocks noChangeAspect="1"/>
          </p:cNvPicPr>
          <p:nvPr/>
        </p:nvPicPr>
        <p:blipFill>
          <a:blip r:embed="rId4"/>
          <a:stretch>
            <a:fillRect/>
          </a:stretch>
        </p:blipFill>
        <p:spPr>
          <a:xfrm>
            <a:off x="5785184" y="3939669"/>
            <a:ext cx="606307" cy="606307"/>
          </a:xfrm>
          <a:prstGeom prst="rect">
            <a:avLst/>
          </a:prstGeom>
          <a:ln w="12700">
            <a:miter lim="400000"/>
          </a:ln>
        </p:spPr>
      </p:pic>
      <p:sp>
        <p:nvSpPr>
          <p:cNvPr id="402" name="Oval 135"/>
          <p:cNvSpPr/>
          <p:nvPr/>
        </p:nvSpPr>
        <p:spPr>
          <a:xfrm>
            <a:off x="3704744" y="2632663"/>
            <a:ext cx="123130" cy="123130"/>
          </a:xfrm>
          <a:prstGeom prst="ellipse">
            <a:avLst/>
          </a:prstGeom>
          <a:solidFill>
            <a:srgbClr val="FFD966"/>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03" name="Oval 136"/>
          <p:cNvSpPr/>
          <p:nvPr/>
        </p:nvSpPr>
        <p:spPr>
          <a:xfrm>
            <a:off x="3895903" y="2632663"/>
            <a:ext cx="123130" cy="123130"/>
          </a:xfrm>
          <a:prstGeom prst="ellipse">
            <a:avLst/>
          </a:prstGeom>
          <a:solidFill>
            <a:srgbClr val="FFD966"/>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04" name="Oval 137"/>
          <p:cNvSpPr/>
          <p:nvPr/>
        </p:nvSpPr>
        <p:spPr>
          <a:xfrm>
            <a:off x="4092288" y="2633574"/>
            <a:ext cx="123130" cy="123130"/>
          </a:xfrm>
          <a:prstGeom prst="ellipse">
            <a:avLst/>
          </a:prstGeom>
          <a:solidFill>
            <a:srgbClr val="FFD966"/>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05" name="Text"/>
          <p:cNvSpPr txBox="1"/>
          <p:nvPr/>
        </p:nvSpPr>
        <p:spPr>
          <a:xfrm>
            <a:off x="8178220" y="234553"/>
            <a:ext cx="757695" cy="523241"/>
          </a:xfrm>
          <a:prstGeom prst="rect">
            <a:avLst/>
          </a:prstGeom>
          <a:ln w="12700">
            <a:miter lim="400000"/>
          </a:ln>
        </p:spPr>
        <p:txBody>
          <a:bodyPr wrap="none" lIns="45719" rIns="45719">
            <a:spAutoFit/>
          </a:bodyPr>
          <a:lstStyle/>
          <a:p>
            <a:endParaRPr/>
          </a:p>
        </p:txBody>
      </p:sp>
      <p:pic>
        <p:nvPicPr>
          <p:cNvPr id="406" name="image.png" descr="image.png"/>
          <p:cNvPicPr>
            <a:picLocks noChangeAspect="1"/>
          </p:cNvPicPr>
          <p:nvPr/>
        </p:nvPicPr>
        <p:blipFill>
          <a:blip r:embed="rId5"/>
          <a:stretch>
            <a:fillRect/>
          </a:stretch>
        </p:blipFill>
        <p:spPr>
          <a:xfrm>
            <a:off x="7574808" y="-58651"/>
            <a:ext cx="1527192" cy="1109649"/>
          </a:xfrm>
          <a:prstGeom prst="rect">
            <a:avLst/>
          </a:prstGeom>
          <a:ln w="12700">
            <a:miter lim="400000"/>
          </a:ln>
        </p:spPr>
      </p:pic>
      <p:pic>
        <p:nvPicPr>
          <p:cNvPr id="407" name="Picture 2" descr="Picture 2"/>
          <p:cNvPicPr>
            <a:picLocks noChangeAspect="1"/>
          </p:cNvPicPr>
          <p:nvPr/>
        </p:nvPicPr>
        <p:blipFill>
          <a:blip r:embed="rId6"/>
          <a:srcRect r="7733"/>
          <a:stretch>
            <a:fillRect/>
          </a:stretch>
        </p:blipFill>
        <p:spPr>
          <a:xfrm>
            <a:off x="6217140" y="135017"/>
            <a:ext cx="1277453" cy="443048"/>
          </a:xfrm>
          <a:prstGeom prst="rect">
            <a:avLst/>
          </a:prstGeom>
          <a:ln w="12700">
            <a:miter lim="400000"/>
          </a:ln>
        </p:spPr>
      </p:pic>
      <p:sp>
        <p:nvSpPr>
          <p:cNvPr id="3" name="TextBox 2">
            <a:extLst>
              <a:ext uri="{FF2B5EF4-FFF2-40B4-BE49-F238E27FC236}">
                <a16:creationId xmlns:a16="http://schemas.microsoft.com/office/drawing/2014/main" id="{88FF8F32-8D45-420A-B549-01CF2D9E0617}"/>
              </a:ext>
            </a:extLst>
          </p:cNvPr>
          <p:cNvSpPr txBox="1"/>
          <p:nvPr/>
        </p:nvSpPr>
        <p:spPr>
          <a:xfrm>
            <a:off x="6771477" y="4031862"/>
            <a:ext cx="186387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6600"/>
                </a:solidFill>
                <a:effectLst/>
                <a:uFillTx/>
                <a:latin typeface="Tahoma"/>
                <a:ea typeface="Tahoma"/>
                <a:cs typeface="Tahoma"/>
                <a:sym typeface="Tahoma"/>
              </a:rPr>
              <a:t>2/3 less energy</a:t>
            </a:r>
            <a:endParaRPr kumimoji="0" lang="en-AU" sz="2000" b="0" i="0" u="none" strike="noStrike" cap="none" spc="0" normalizeH="0" baseline="0" dirty="0">
              <a:ln>
                <a:noFill/>
              </a:ln>
              <a:solidFill>
                <a:srgbClr val="FF6600"/>
              </a:solidFill>
              <a:effectLst/>
              <a:uFillTx/>
              <a:latin typeface="Tahoma"/>
              <a:ea typeface="Tahoma"/>
              <a:cs typeface="Tahoma"/>
              <a:sym typeface="Tahoma"/>
            </a:endParaRPr>
          </a:p>
        </p:txBody>
      </p:sp>
      <p:sp>
        <p:nvSpPr>
          <p:cNvPr id="4" name="TextBox 3">
            <a:extLst>
              <a:ext uri="{FF2B5EF4-FFF2-40B4-BE49-F238E27FC236}">
                <a16:creationId xmlns:a16="http://schemas.microsoft.com/office/drawing/2014/main" id="{E25B922B-CCBA-4282-85FE-AE851853F9CE}"/>
              </a:ext>
            </a:extLst>
          </p:cNvPr>
          <p:cNvSpPr txBox="1"/>
          <p:nvPr/>
        </p:nvSpPr>
        <p:spPr>
          <a:xfrm>
            <a:off x="6615880" y="3005488"/>
            <a:ext cx="232003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6600"/>
                </a:solidFill>
                <a:effectLst/>
                <a:uFillTx/>
                <a:latin typeface="Tahoma"/>
                <a:ea typeface="Tahoma"/>
                <a:cs typeface="Tahoma"/>
                <a:sym typeface="Tahoma"/>
              </a:rPr>
              <a:t>10 times less water</a:t>
            </a:r>
            <a:endParaRPr kumimoji="0" lang="en-AU" sz="2000" b="0" i="0" u="none" strike="noStrike" cap="none" spc="0" normalizeH="0" baseline="0" dirty="0">
              <a:ln>
                <a:noFill/>
              </a:ln>
              <a:solidFill>
                <a:srgbClr val="FF6600"/>
              </a:solidFill>
              <a:effectLst/>
              <a:uFillTx/>
              <a:latin typeface="Tahoma"/>
              <a:ea typeface="Tahoma"/>
              <a:cs typeface="Tahoma"/>
              <a:sym typeface="Tahoma"/>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Picture 83" descr="Picture 83"/>
          <p:cNvPicPr>
            <a:picLocks noChangeAspect="1"/>
          </p:cNvPicPr>
          <p:nvPr/>
        </p:nvPicPr>
        <p:blipFill>
          <a:blip r:embed="rId2"/>
          <a:stretch>
            <a:fillRect/>
          </a:stretch>
        </p:blipFill>
        <p:spPr>
          <a:xfrm>
            <a:off x="2218220" y="5178303"/>
            <a:ext cx="2221993" cy="438913"/>
          </a:xfrm>
          <a:prstGeom prst="rect">
            <a:avLst/>
          </a:prstGeom>
          <a:ln w="12700">
            <a:miter lim="400000"/>
          </a:ln>
        </p:spPr>
      </p:pic>
      <p:sp>
        <p:nvSpPr>
          <p:cNvPr id="410" name="Title 1"/>
          <p:cNvSpPr txBox="1">
            <a:spLocks noGrp="1"/>
          </p:cNvSpPr>
          <p:nvPr>
            <p:ph type="title"/>
          </p:nvPr>
        </p:nvSpPr>
        <p:spPr>
          <a:xfrm>
            <a:off x="429164" y="1022308"/>
            <a:ext cx="8285672" cy="685801"/>
          </a:xfrm>
          <a:prstGeom prst="rect">
            <a:avLst/>
          </a:prstGeom>
        </p:spPr>
        <p:txBody>
          <a:bodyPr>
            <a:normAutofit/>
          </a:bodyPr>
          <a:lstStyle/>
          <a:p>
            <a:pPr algn="ctr">
              <a:defRPr>
                <a:solidFill>
                  <a:srgbClr val="105596"/>
                </a:solidFill>
              </a:defRPr>
            </a:pPr>
            <a:r>
              <a:rPr sz="4000" dirty="0">
                <a:latin typeface="Times New Roman"/>
                <a:ea typeface="Times New Roman"/>
                <a:cs typeface="Times New Roman"/>
                <a:sym typeface="Times New Roman"/>
              </a:rPr>
              <a:t>Successfully preventing food waste</a:t>
            </a:r>
            <a:r>
              <a:rPr sz="4000" dirty="0"/>
              <a:t> </a:t>
            </a:r>
          </a:p>
        </p:txBody>
      </p:sp>
      <p:pic>
        <p:nvPicPr>
          <p:cNvPr id="412" name="Graphic 8" descr="Graphic 8"/>
          <p:cNvPicPr>
            <a:picLocks noChangeAspect="1"/>
          </p:cNvPicPr>
          <p:nvPr/>
        </p:nvPicPr>
        <p:blipFill>
          <a:blip r:embed="rId3"/>
          <a:stretch>
            <a:fillRect/>
          </a:stretch>
        </p:blipFill>
        <p:spPr>
          <a:xfrm>
            <a:off x="1515143" y="2844347"/>
            <a:ext cx="389465" cy="389465"/>
          </a:xfrm>
          <a:prstGeom prst="rect">
            <a:avLst/>
          </a:prstGeom>
          <a:ln w="12700">
            <a:miter lim="400000"/>
          </a:ln>
        </p:spPr>
      </p:pic>
      <p:pic>
        <p:nvPicPr>
          <p:cNvPr id="413" name="Graphic 10" descr="Graphic 10"/>
          <p:cNvPicPr>
            <a:picLocks noChangeAspect="1"/>
          </p:cNvPicPr>
          <p:nvPr/>
        </p:nvPicPr>
        <p:blipFill>
          <a:blip r:embed="rId4"/>
          <a:stretch>
            <a:fillRect/>
          </a:stretch>
        </p:blipFill>
        <p:spPr>
          <a:xfrm rot="5400000">
            <a:off x="2386771" y="4050559"/>
            <a:ext cx="685801" cy="685801"/>
          </a:xfrm>
          <a:prstGeom prst="rect">
            <a:avLst/>
          </a:prstGeom>
          <a:ln w="12700">
            <a:miter lim="400000"/>
          </a:ln>
        </p:spPr>
      </p:pic>
      <p:pic>
        <p:nvPicPr>
          <p:cNvPr id="414" name="Graphic 110" descr="Graphic 110"/>
          <p:cNvPicPr>
            <a:picLocks noChangeAspect="1"/>
          </p:cNvPicPr>
          <p:nvPr/>
        </p:nvPicPr>
        <p:blipFill>
          <a:blip r:embed="rId4"/>
          <a:stretch>
            <a:fillRect/>
          </a:stretch>
        </p:blipFill>
        <p:spPr>
          <a:xfrm rot="5400000">
            <a:off x="2537388" y="4052427"/>
            <a:ext cx="685801" cy="685801"/>
          </a:xfrm>
          <a:prstGeom prst="rect">
            <a:avLst/>
          </a:prstGeom>
          <a:ln w="12700">
            <a:miter lim="400000"/>
          </a:ln>
        </p:spPr>
      </p:pic>
      <p:pic>
        <p:nvPicPr>
          <p:cNvPr id="415" name="Graphic 111" descr="Graphic 111"/>
          <p:cNvPicPr>
            <a:picLocks noChangeAspect="1"/>
          </p:cNvPicPr>
          <p:nvPr/>
        </p:nvPicPr>
        <p:blipFill>
          <a:blip r:embed="rId4"/>
          <a:stretch>
            <a:fillRect/>
          </a:stretch>
        </p:blipFill>
        <p:spPr>
          <a:xfrm rot="5400000">
            <a:off x="2715500" y="4044556"/>
            <a:ext cx="685801" cy="685801"/>
          </a:xfrm>
          <a:prstGeom prst="rect">
            <a:avLst/>
          </a:prstGeom>
          <a:ln w="12700">
            <a:miter lim="400000"/>
          </a:ln>
        </p:spPr>
      </p:pic>
      <p:pic>
        <p:nvPicPr>
          <p:cNvPr id="416" name="Graphic 112" descr="Graphic 112"/>
          <p:cNvPicPr>
            <a:picLocks noChangeAspect="1"/>
          </p:cNvPicPr>
          <p:nvPr/>
        </p:nvPicPr>
        <p:blipFill>
          <a:blip r:embed="rId4"/>
          <a:stretch>
            <a:fillRect/>
          </a:stretch>
        </p:blipFill>
        <p:spPr>
          <a:xfrm rot="5400000">
            <a:off x="2877349" y="4044556"/>
            <a:ext cx="685801" cy="685801"/>
          </a:xfrm>
          <a:prstGeom prst="rect">
            <a:avLst/>
          </a:prstGeom>
          <a:ln w="12700">
            <a:miter lim="400000"/>
          </a:ln>
        </p:spPr>
      </p:pic>
      <p:pic>
        <p:nvPicPr>
          <p:cNvPr id="417" name="Graphic 113" descr="Graphic 113"/>
          <p:cNvPicPr>
            <a:picLocks noChangeAspect="1"/>
          </p:cNvPicPr>
          <p:nvPr/>
        </p:nvPicPr>
        <p:blipFill>
          <a:blip r:embed="rId4"/>
          <a:stretch>
            <a:fillRect/>
          </a:stretch>
        </p:blipFill>
        <p:spPr>
          <a:xfrm rot="5400000">
            <a:off x="3052664" y="4050559"/>
            <a:ext cx="685801" cy="685801"/>
          </a:xfrm>
          <a:prstGeom prst="rect">
            <a:avLst/>
          </a:prstGeom>
          <a:ln w="12700">
            <a:miter lim="400000"/>
          </a:ln>
        </p:spPr>
      </p:pic>
      <p:pic>
        <p:nvPicPr>
          <p:cNvPr id="418" name="Graphic 114" descr="Graphic 114"/>
          <p:cNvPicPr>
            <a:picLocks noChangeAspect="1"/>
          </p:cNvPicPr>
          <p:nvPr/>
        </p:nvPicPr>
        <p:blipFill>
          <a:blip r:embed="rId4"/>
          <a:stretch>
            <a:fillRect/>
          </a:stretch>
        </p:blipFill>
        <p:spPr>
          <a:xfrm rot="5400000">
            <a:off x="3234420" y="4050559"/>
            <a:ext cx="685801" cy="685801"/>
          </a:xfrm>
          <a:prstGeom prst="rect">
            <a:avLst/>
          </a:prstGeom>
          <a:ln w="12700">
            <a:miter lim="400000"/>
          </a:ln>
        </p:spPr>
      </p:pic>
      <p:pic>
        <p:nvPicPr>
          <p:cNvPr id="419" name="Graphic 115" descr="Graphic 115"/>
          <p:cNvPicPr>
            <a:picLocks noChangeAspect="1"/>
          </p:cNvPicPr>
          <p:nvPr/>
        </p:nvPicPr>
        <p:blipFill>
          <a:blip r:embed="rId4"/>
          <a:stretch>
            <a:fillRect/>
          </a:stretch>
        </p:blipFill>
        <p:spPr>
          <a:xfrm rot="5400000">
            <a:off x="3394707" y="4050559"/>
            <a:ext cx="685801" cy="685801"/>
          </a:xfrm>
          <a:prstGeom prst="rect">
            <a:avLst/>
          </a:prstGeom>
          <a:ln w="12700">
            <a:miter lim="400000"/>
          </a:ln>
        </p:spPr>
      </p:pic>
      <p:pic>
        <p:nvPicPr>
          <p:cNvPr id="420" name="Graphic 116" descr="Graphic 116"/>
          <p:cNvPicPr>
            <a:picLocks noChangeAspect="1"/>
          </p:cNvPicPr>
          <p:nvPr/>
        </p:nvPicPr>
        <p:blipFill>
          <a:blip r:embed="rId4"/>
          <a:stretch>
            <a:fillRect/>
          </a:stretch>
        </p:blipFill>
        <p:spPr>
          <a:xfrm rot="5400000">
            <a:off x="3568391" y="4058322"/>
            <a:ext cx="685801" cy="685801"/>
          </a:xfrm>
          <a:prstGeom prst="rect">
            <a:avLst/>
          </a:prstGeom>
          <a:ln w="12700">
            <a:miter lim="400000"/>
          </a:ln>
        </p:spPr>
      </p:pic>
      <p:pic>
        <p:nvPicPr>
          <p:cNvPr id="421" name="Graphic 117" descr="Graphic 117"/>
          <p:cNvPicPr>
            <a:picLocks noChangeAspect="1"/>
          </p:cNvPicPr>
          <p:nvPr/>
        </p:nvPicPr>
        <p:blipFill>
          <a:blip r:embed="rId4"/>
          <a:stretch>
            <a:fillRect/>
          </a:stretch>
        </p:blipFill>
        <p:spPr>
          <a:xfrm rot="5400000">
            <a:off x="3735270" y="4066084"/>
            <a:ext cx="685801" cy="685801"/>
          </a:xfrm>
          <a:prstGeom prst="rect">
            <a:avLst/>
          </a:prstGeom>
          <a:ln w="12700">
            <a:miter lim="400000"/>
          </a:ln>
        </p:spPr>
      </p:pic>
      <p:pic>
        <p:nvPicPr>
          <p:cNvPr id="422" name="Graphic 118" descr="Graphic 118"/>
          <p:cNvPicPr>
            <a:picLocks noChangeAspect="1"/>
          </p:cNvPicPr>
          <p:nvPr/>
        </p:nvPicPr>
        <p:blipFill>
          <a:blip r:embed="rId4"/>
          <a:stretch>
            <a:fillRect/>
          </a:stretch>
        </p:blipFill>
        <p:spPr>
          <a:xfrm rot="5400000">
            <a:off x="3895903" y="4084618"/>
            <a:ext cx="685801" cy="685801"/>
          </a:xfrm>
          <a:prstGeom prst="rect">
            <a:avLst/>
          </a:prstGeom>
          <a:ln w="12700">
            <a:miter lim="400000"/>
          </a:ln>
        </p:spPr>
      </p:pic>
      <p:pic>
        <p:nvPicPr>
          <p:cNvPr id="423" name="Graphic 119" descr="Graphic 119"/>
          <p:cNvPicPr>
            <a:picLocks noChangeAspect="1"/>
          </p:cNvPicPr>
          <p:nvPr/>
        </p:nvPicPr>
        <p:blipFill>
          <a:blip r:embed="rId4"/>
          <a:stretch>
            <a:fillRect/>
          </a:stretch>
        </p:blipFill>
        <p:spPr>
          <a:xfrm rot="5400000">
            <a:off x="4077568" y="4073526"/>
            <a:ext cx="685801" cy="685801"/>
          </a:xfrm>
          <a:prstGeom prst="rect">
            <a:avLst/>
          </a:prstGeom>
          <a:ln w="12700">
            <a:miter lim="400000"/>
          </a:ln>
        </p:spPr>
      </p:pic>
      <p:pic>
        <p:nvPicPr>
          <p:cNvPr id="424" name="Picture 82" descr="Picture 82"/>
          <p:cNvPicPr>
            <a:picLocks noChangeAspect="1"/>
          </p:cNvPicPr>
          <p:nvPr/>
        </p:nvPicPr>
        <p:blipFill>
          <a:blip r:embed="rId2"/>
          <a:stretch>
            <a:fillRect/>
          </a:stretch>
        </p:blipFill>
        <p:spPr>
          <a:xfrm>
            <a:off x="898383" y="5193097"/>
            <a:ext cx="2221993" cy="438913"/>
          </a:xfrm>
          <a:prstGeom prst="rect">
            <a:avLst/>
          </a:prstGeom>
          <a:ln w="12700">
            <a:miter lim="400000"/>
          </a:ln>
        </p:spPr>
      </p:pic>
      <p:pic>
        <p:nvPicPr>
          <p:cNvPr id="425" name="Graphic 70" descr="Graphic 70"/>
          <p:cNvPicPr>
            <a:picLocks noChangeAspect="1"/>
          </p:cNvPicPr>
          <p:nvPr/>
        </p:nvPicPr>
        <p:blipFill>
          <a:blip r:embed="rId5"/>
          <a:stretch>
            <a:fillRect/>
          </a:stretch>
        </p:blipFill>
        <p:spPr>
          <a:xfrm>
            <a:off x="2011622" y="2127643"/>
            <a:ext cx="2171701" cy="3323539"/>
          </a:xfrm>
          <a:prstGeom prst="rect">
            <a:avLst/>
          </a:prstGeom>
          <a:ln w="12700">
            <a:miter lim="400000"/>
          </a:ln>
        </p:spPr>
      </p:pic>
      <p:grpSp>
        <p:nvGrpSpPr>
          <p:cNvPr id="439" name="Group 90"/>
          <p:cNvGrpSpPr/>
          <p:nvPr/>
        </p:nvGrpSpPr>
        <p:grpSpPr>
          <a:xfrm>
            <a:off x="5707763" y="2338599"/>
            <a:ext cx="2004268" cy="3293411"/>
            <a:chOff x="0" y="0"/>
            <a:chExt cx="2004266" cy="3293409"/>
          </a:xfrm>
        </p:grpSpPr>
        <p:sp>
          <p:nvSpPr>
            <p:cNvPr id="426" name="Freeform 5"/>
            <p:cNvSpPr/>
            <p:nvPr/>
          </p:nvSpPr>
          <p:spPr>
            <a:xfrm>
              <a:off x="1907864" y="577336"/>
              <a:ext cx="96403" cy="24268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012" y="19512"/>
                    <a:pt x="20012" y="19512"/>
                    <a:pt x="20012" y="19512"/>
                  </a:cubicBezTo>
                  <a:cubicBezTo>
                    <a:pt x="20012" y="20208"/>
                    <a:pt x="13341" y="20917"/>
                    <a:pt x="0" y="21600"/>
                  </a:cubicBezTo>
                  <a:cubicBezTo>
                    <a:pt x="1271" y="2101"/>
                    <a:pt x="1271" y="2101"/>
                    <a:pt x="1271" y="2101"/>
                  </a:cubicBezTo>
                  <a:cubicBezTo>
                    <a:pt x="14612" y="1417"/>
                    <a:pt x="21282" y="709"/>
                    <a:pt x="21600" y="0"/>
                  </a:cubicBezTo>
                  <a:close/>
                </a:path>
              </a:pathLst>
            </a:custGeom>
            <a:solidFill>
              <a:srgbClr val="E38B79"/>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27" name="Freeform 6"/>
            <p:cNvSpPr/>
            <p:nvPr/>
          </p:nvSpPr>
          <p:spPr>
            <a:xfrm>
              <a:off x="499945" y="76269"/>
              <a:ext cx="503310" cy="2692534"/>
            </a:xfrm>
            <a:custGeom>
              <a:avLst/>
              <a:gdLst/>
              <a:ahLst/>
              <a:cxnLst>
                <a:cxn ang="0">
                  <a:pos x="wd2" y="hd2"/>
                </a:cxn>
                <a:cxn ang="5400000">
                  <a:pos x="wd2" y="hd2"/>
                </a:cxn>
                <a:cxn ang="10800000">
                  <a:pos x="wd2" y="hd2"/>
                </a:cxn>
                <a:cxn ang="16200000">
                  <a:pos x="wd2" y="hd2"/>
                </a:cxn>
              </a:cxnLst>
              <a:rect l="0" t="0" r="r" b="b"/>
              <a:pathLst>
                <a:path w="21600" h="21600" extrusionOk="0">
                  <a:moveTo>
                    <a:pt x="21600" y="4020"/>
                  </a:moveTo>
                  <a:lnTo>
                    <a:pt x="21359" y="21600"/>
                  </a:lnTo>
                  <a:lnTo>
                    <a:pt x="0" y="17580"/>
                  </a:lnTo>
                  <a:lnTo>
                    <a:pt x="241" y="0"/>
                  </a:lnTo>
                  <a:lnTo>
                    <a:pt x="21600" y="4020"/>
                  </a:lnTo>
                  <a:close/>
                </a:path>
              </a:pathLst>
            </a:custGeom>
            <a:solidFill>
              <a:srgbClr val="E38B79"/>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28" name="Freeform 7"/>
            <p:cNvSpPr/>
            <p:nvPr/>
          </p:nvSpPr>
          <p:spPr>
            <a:xfrm>
              <a:off x="997649" y="577336"/>
              <a:ext cx="915821" cy="2426868"/>
            </a:xfrm>
            <a:custGeom>
              <a:avLst/>
              <a:gdLst/>
              <a:ahLst/>
              <a:cxnLst>
                <a:cxn ang="0">
                  <a:pos x="wd2" y="hd2"/>
                </a:cxn>
                <a:cxn ang="5400000">
                  <a:pos x="wd2" y="hd2"/>
                </a:cxn>
                <a:cxn ang="10800000">
                  <a:pos x="wd2" y="hd2"/>
                </a:cxn>
                <a:cxn ang="16200000">
                  <a:pos x="wd2" y="hd2"/>
                </a:cxn>
              </a:cxnLst>
              <a:rect l="0" t="0" r="r" b="b"/>
              <a:pathLst>
                <a:path w="21600" h="21600" extrusionOk="0">
                  <a:moveTo>
                    <a:pt x="21600" y="2095"/>
                  </a:moveTo>
                  <a:lnTo>
                    <a:pt x="21468" y="21600"/>
                  </a:lnTo>
                  <a:lnTo>
                    <a:pt x="0" y="19505"/>
                  </a:lnTo>
                  <a:lnTo>
                    <a:pt x="132" y="0"/>
                  </a:lnTo>
                  <a:lnTo>
                    <a:pt x="21600" y="2095"/>
                  </a:lnTo>
                  <a:close/>
                </a:path>
              </a:pathLst>
            </a:custGeom>
            <a:solidFill>
              <a:srgbClr val="E38B79"/>
            </a:solidFill>
            <a:ln w="3175" cap="flat">
              <a:solidFill>
                <a:srgbClr val="FFFFFF"/>
              </a:solidFill>
              <a:prstDash val="solid"/>
              <a:round/>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29" name="Freeform 8"/>
            <p:cNvSpPr/>
            <p:nvPr/>
          </p:nvSpPr>
          <p:spPr>
            <a:xfrm>
              <a:off x="505550" y="-1"/>
              <a:ext cx="1497734" cy="812738"/>
            </a:xfrm>
            <a:custGeom>
              <a:avLst/>
              <a:gdLst/>
              <a:ahLst/>
              <a:cxnLst>
                <a:cxn ang="0">
                  <a:pos x="wd2" y="hd2"/>
                </a:cxn>
                <a:cxn ang="5400000">
                  <a:pos x="wd2" y="hd2"/>
                </a:cxn>
                <a:cxn ang="10800000">
                  <a:pos x="wd2" y="hd2"/>
                </a:cxn>
                <a:cxn ang="16200000">
                  <a:pos x="wd2" y="hd2"/>
                </a:cxn>
              </a:cxnLst>
              <a:rect l="0" t="0" r="r" b="b"/>
              <a:pathLst>
                <a:path w="20974" h="20208" extrusionOk="0">
                  <a:moveTo>
                    <a:pt x="16793" y="4194"/>
                  </a:moveTo>
                  <a:cubicBezTo>
                    <a:pt x="17651" y="5077"/>
                    <a:pt x="18429" y="6103"/>
                    <a:pt x="19067" y="7234"/>
                  </a:cubicBezTo>
                  <a:cubicBezTo>
                    <a:pt x="21361" y="11335"/>
                    <a:pt x="21600" y="15895"/>
                    <a:pt x="19705" y="20208"/>
                  </a:cubicBezTo>
                  <a:cubicBezTo>
                    <a:pt x="6961" y="14340"/>
                    <a:pt x="6961" y="14340"/>
                    <a:pt x="6961" y="14340"/>
                  </a:cubicBezTo>
                  <a:cubicBezTo>
                    <a:pt x="0" y="1896"/>
                    <a:pt x="0" y="1896"/>
                    <a:pt x="0" y="1896"/>
                  </a:cubicBezTo>
                  <a:cubicBezTo>
                    <a:pt x="5584" y="-1392"/>
                    <a:pt x="12445" y="-261"/>
                    <a:pt x="16793" y="4194"/>
                  </a:cubicBezTo>
                  <a:close/>
                </a:path>
              </a:pathLst>
            </a:custGeom>
            <a:solidFill>
              <a:srgbClr val="DD6E71"/>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0" name="Freeform 9"/>
            <p:cNvSpPr/>
            <p:nvPr/>
          </p:nvSpPr>
          <p:spPr>
            <a:xfrm>
              <a:off x="22419" y="1124361"/>
              <a:ext cx="980836" cy="17610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77" y="20170"/>
                  </a:lnTo>
                  <a:lnTo>
                    <a:pt x="0" y="21600"/>
                  </a:lnTo>
                  <a:lnTo>
                    <a:pt x="99" y="1430"/>
                  </a:lnTo>
                  <a:lnTo>
                    <a:pt x="21600" y="0"/>
                  </a:lnTo>
                  <a:close/>
                </a:path>
              </a:pathLst>
            </a:custGeom>
            <a:solidFill>
              <a:srgbClr val="4472C4"/>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1" name="Freeform 10"/>
            <p:cNvSpPr/>
            <p:nvPr/>
          </p:nvSpPr>
          <p:spPr>
            <a:xfrm>
              <a:off x="0" y="1115394"/>
              <a:ext cx="26903" cy="1769989"/>
            </a:xfrm>
            <a:custGeom>
              <a:avLst/>
              <a:gdLst/>
              <a:ahLst/>
              <a:cxnLst>
                <a:cxn ang="0">
                  <a:pos x="wd2" y="hd2"/>
                </a:cxn>
                <a:cxn ang="5400000">
                  <a:pos x="wd2" y="hd2"/>
                </a:cxn>
                <a:cxn ang="10800000">
                  <a:pos x="wd2" y="hd2"/>
                </a:cxn>
                <a:cxn ang="16200000">
                  <a:pos x="wd2" y="hd2"/>
                </a:cxn>
              </a:cxnLst>
              <a:rect l="0" t="0" r="r" b="b"/>
              <a:pathLst>
                <a:path w="21600" h="21600" extrusionOk="0">
                  <a:moveTo>
                    <a:pt x="0" y="20072"/>
                  </a:moveTo>
                  <a:cubicBezTo>
                    <a:pt x="1137" y="13387"/>
                    <a:pt x="2274" y="6685"/>
                    <a:pt x="3411" y="0"/>
                  </a:cubicBezTo>
                  <a:cubicBezTo>
                    <a:pt x="3411" y="504"/>
                    <a:pt x="9095" y="1024"/>
                    <a:pt x="21600" y="1528"/>
                  </a:cubicBezTo>
                  <a:cubicBezTo>
                    <a:pt x="18189" y="21600"/>
                    <a:pt x="18189" y="21600"/>
                    <a:pt x="18189" y="21600"/>
                  </a:cubicBezTo>
                  <a:cubicBezTo>
                    <a:pt x="5684" y="21096"/>
                    <a:pt x="0" y="20576"/>
                    <a:pt x="0" y="20072"/>
                  </a:cubicBezTo>
                  <a:close/>
                </a:path>
              </a:pathLst>
            </a:custGeom>
            <a:solidFill>
              <a:srgbClr val="145AC2"/>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2" name="Freeform 11"/>
            <p:cNvSpPr/>
            <p:nvPr/>
          </p:nvSpPr>
          <p:spPr>
            <a:xfrm>
              <a:off x="4573" y="623294"/>
              <a:ext cx="998682" cy="617648"/>
            </a:xfrm>
            <a:custGeom>
              <a:avLst/>
              <a:gdLst/>
              <a:ahLst/>
              <a:cxnLst>
                <a:cxn ang="0">
                  <a:pos x="wd2" y="hd2"/>
                </a:cxn>
                <a:cxn ang="5400000">
                  <a:pos x="wd2" y="hd2"/>
                </a:cxn>
                <a:cxn ang="10800000">
                  <a:pos x="wd2" y="hd2"/>
                </a:cxn>
                <a:cxn ang="16200000">
                  <a:pos x="wd2" y="hd2"/>
                </a:cxn>
              </a:cxnLst>
              <a:rect l="0" t="0" r="r" b="b"/>
              <a:pathLst>
                <a:path w="20214" h="21600" extrusionOk="0">
                  <a:moveTo>
                    <a:pt x="10149" y="0"/>
                  </a:moveTo>
                  <a:cubicBezTo>
                    <a:pt x="20214" y="17519"/>
                    <a:pt x="20214" y="17519"/>
                    <a:pt x="20214" y="17519"/>
                  </a:cubicBezTo>
                  <a:cubicBezTo>
                    <a:pt x="460" y="21600"/>
                    <a:pt x="460" y="21600"/>
                    <a:pt x="460" y="21600"/>
                  </a:cubicBezTo>
                  <a:cubicBezTo>
                    <a:pt x="-1386" y="12890"/>
                    <a:pt x="2421" y="4429"/>
                    <a:pt x="10149" y="0"/>
                  </a:cubicBezTo>
                  <a:close/>
                </a:path>
              </a:pathLst>
            </a:custGeom>
            <a:solidFill>
              <a:srgbClr val="357DEA"/>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3" name="Freeform 12"/>
            <p:cNvSpPr/>
            <p:nvPr/>
          </p:nvSpPr>
          <p:spPr>
            <a:xfrm>
              <a:off x="590743" y="1288021"/>
              <a:ext cx="412512" cy="20053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5" y="15925"/>
                  </a:lnTo>
                  <a:lnTo>
                    <a:pt x="0" y="21600"/>
                  </a:lnTo>
                  <a:lnTo>
                    <a:pt x="235" y="5663"/>
                  </a:lnTo>
                  <a:lnTo>
                    <a:pt x="21600" y="0"/>
                  </a:lnTo>
                  <a:close/>
                </a:path>
              </a:pathLst>
            </a:custGeom>
            <a:solidFill>
              <a:srgbClr val="9ABEF4"/>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4" name="Freeform 13"/>
            <p:cNvSpPr/>
            <p:nvPr/>
          </p:nvSpPr>
          <p:spPr>
            <a:xfrm>
              <a:off x="22419" y="1405721"/>
              <a:ext cx="572809" cy="1887688"/>
            </a:xfrm>
            <a:custGeom>
              <a:avLst/>
              <a:gdLst/>
              <a:ahLst/>
              <a:cxnLst>
                <a:cxn ang="0">
                  <a:pos x="wd2" y="hd2"/>
                </a:cxn>
                <a:cxn ang="5400000">
                  <a:pos x="wd2" y="hd2"/>
                </a:cxn>
                <a:cxn ang="10800000">
                  <a:pos x="wd2" y="hd2"/>
                </a:cxn>
                <a:cxn ang="16200000">
                  <a:pos x="wd2" y="hd2"/>
                </a:cxn>
              </a:cxnLst>
              <a:rect l="0" t="0" r="r" b="b"/>
              <a:pathLst>
                <a:path w="21600" h="21600" extrusionOk="0">
                  <a:moveTo>
                    <a:pt x="21600" y="4672"/>
                  </a:moveTo>
                  <a:cubicBezTo>
                    <a:pt x="21439" y="21600"/>
                    <a:pt x="21439" y="21600"/>
                    <a:pt x="21439" y="21600"/>
                  </a:cubicBezTo>
                  <a:cubicBezTo>
                    <a:pt x="17033" y="21242"/>
                    <a:pt x="13218" y="20786"/>
                    <a:pt x="9994" y="20233"/>
                  </a:cubicBezTo>
                  <a:cubicBezTo>
                    <a:pt x="4997" y="19354"/>
                    <a:pt x="1612" y="18231"/>
                    <a:pt x="0" y="16928"/>
                  </a:cubicBezTo>
                  <a:cubicBezTo>
                    <a:pt x="161" y="0"/>
                    <a:pt x="161" y="0"/>
                    <a:pt x="161" y="0"/>
                  </a:cubicBezTo>
                  <a:cubicBezTo>
                    <a:pt x="1719" y="1302"/>
                    <a:pt x="5158" y="2425"/>
                    <a:pt x="10155" y="3304"/>
                  </a:cubicBezTo>
                  <a:cubicBezTo>
                    <a:pt x="13379" y="3858"/>
                    <a:pt x="17194" y="4313"/>
                    <a:pt x="21600" y="4672"/>
                  </a:cubicBezTo>
                  <a:close/>
                </a:path>
              </a:pathLst>
            </a:custGeom>
            <a:solidFill>
              <a:srgbClr val="357DEA"/>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5" name="Freeform 14"/>
            <p:cNvSpPr/>
            <p:nvPr/>
          </p:nvSpPr>
          <p:spPr>
            <a:xfrm>
              <a:off x="26902" y="1288021"/>
              <a:ext cx="976353" cy="5257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2582" y="21600"/>
                    <a:pt x="12582" y="21600"/>
                    <a:pt x="12582" y="21600"/>
                  </a:cubicBezTo>
                  <a:cubicBezTo>
                    <a:pt x="9996" y="20316"/>
                    <a:pt x="7757" y="18681"/>
                    <a:pt x="5865" y="16696"/>
                  </a:cubicBezTo>
                  <a:cubicBezTo>
                    <a:pt x="2933" y="13544"/>
                    <a:pt x="914" y="9516"/>
                    <a:pt x="0" y="4845"/>
                  </a:cubicBezTo>
                  <a:lnTo>
                    <a:pt x="21600" y="0"/>
                  </a:lnTo>
                  <a:close/>
                </a:path>
              </a:pathLst>
            </a:custGeom>
            <a:solidFill>
              <a:srgbClr val="145AC2"/>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6" name="Freeform 15"/>
            <p:cNvSpPr/>
            <p:nvPr/>
          </p:nvSpPr>
          <p:spPr>
            <a:xfrm>
              <a:off x="1494232" y="1634395"/>
              <a:ext cx="416997" cy="16343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379" y="18103"/>
                    <a:pt x="21379" y="18103"/>
                    <a:pt x="21379" y="18103"/>
                  </a:cubicBezTo>
                  <a:cubicBezTo>
                    <a:pt x="16734" y="19645"/>
                    <a:pt x="9878" y="20754"/>
                    <a:pt x="0" y="21600"/>
                  </a:cubicBezTo>
                  <a:cubicBezTo>
                    <a:pt x="221" y="3478"/>
                    <a:pt x="221" y="3478"/>
                    <a:pt x="221" y="3478"/>
                  </a:cubicBezTo>
                  <a:cubicBezTo>
                    <a:pt x="10100" y="2651"/>
                    <a:pt x="16956" y="1542"/>
                    <a:pt x="21600" y="0"/>
                  </a:cubicBezTo>
                  <a:close/>
                </a:path>
              </a:pathLst>
            </a:custGeom>
            <a:solidFill>
              <a:srgbClr val="24204C"/>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7" name="Freeform 16"/>
            <p:cNvSpPr/>
            <p:nvPr/>
          </p:nvSpPr>
          <p:spPr>
            <a:xfrm>
              <a:off x="997649" y="1398995"/>
              <a:ext cx="501068" cy="1869754"/>
            </a:xfrm>
            <a:custGeom>
              <a:avLst/>
              <a:gdLst/>
              <a:ahLst/>
              <a:cxnLst>
                <a:cxn ang="0">
                  <a:pos x="wd2" y="hd2"/>
                </a:cxn>
                <a:cxn ang="5400000">
                  <a:pos x="wd2" y="hd2"/>
                </a:cxn>
                <a:cxn ang="10800000">
                  <a:pos x="wd2" y="hd2"/>
                </a:cxn>
                <a:cxn ang="16200000">
                  <a:pos x="wd2" y="hd2"/>
                </a:cxn>
              </a:cxnLst>
              <a:rect l="0" t="0" r="r" b="b"/>
              <a:pathLst>
                <a:path w="21600" h="21600" extrusionOk="0">
                  <a:moveTo>
                    <a:pt x="21600" y="5763"/>
                  </a:moveTo>
                  <a:lnTo>
                    <a:pt x="21407" y="21600"/>
                  </a:lnTo>
                  <a:lnTo>
                    <a:pt x="0" y="15824"/>
                  </a:lnTo>
                  <a:lnTo>
                    <a:pt x="145" y="0"/>
                  </a:lnTo>
                  <a:lnTo>
                    <a:pt x="21600" y="5763"/>
                  </a:lnTo>
                  <a:close/>
                </a:path>
              </a:pathLst>
            </a:custGeom>
            <a:solidFill>
              <a:srgbClr val="494199"/>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sp>
          <p:nvSpPr>
            <p:cNvPr id="438" name="Freeform 17"/>
            <p:cNvSpPr/>
            <p:nvPr/>
          </p:nvSpPr>
          <p:spPr>
            <a:xfrm>
              <a:off x="1001012" y="1398995"/>
              <a:ext cx="910217" cy="498826"/>
            </a:xfrm>
            <a:custGeom>
              <a:avLst/>
              <a:gdLst/>
              <a:ahLst/>
              <a:cxnLst>
                <a:cxn ang="0">
                  <a:pos x="wd2" y="hd2"/>
                </a:cxn>
                <a:cxn ang="5400000">
                  <a:pos x="wd2" y="hd2"/>
                </a:cxn>
                <a:cxn ang="10800000">
                  <a:pos x="wd2" y="hd2"/>
                </a:cxn>
                <a:cxn ang="16200000">
                  <a:pos x="wd2" y="hd2"/>
                </a:cxn>
              </a:cxnLst>
              <a:rect l="0" t="0" r="r" b="b"/>
              <a:pathLst>
                <a:path w="21600" h="21600" extrusionOk="0">
                  <a:moveTo>
                    <a:pt x="21600" y="10215"/>
                  </a:moveTo>
                  <a:cubicBezTo>
                    <a:pt x="19470" y="15262"/>
                    <a:pt x="16327" y="18892"/>
                    <a:pt x="11797" y="21600"/>
                  </a:cubicBezTo>
                  <a:cubicBezTo>
                    <a:pt x="0" y="0"/>
                    <a:pt x="0" y="0"/>
                    <a:pt x="0" y="0"/>
                  </a:cubicBezTo>
                  <a:lnTo>
                    <a:pt x="21600" y="10215"/>
                  </a:lnTo>
                  <a:close/>
                </a:path>
              </a:pathLst>
            </a:custGeom>
            <a:solidFill>
              <a:srgbClr val="352F70"/>
            </a:solidFill>
            <a:ln w="12700" cap="flat">
              <a:noFill/>
              <a:miter lim="400000"/>
            </a:ln>
            <a:effectLst/>
          </p:spPr>
          <p:txBody>
            <a:bodyPr wrap="square" lIns="34289" tIns="34289" rIns="34289" bIns="34289" numCol="1" anchor="t">
              <a:noAutofit/>
            </a:bodyPr>
            <a:lstStyle/>
            <a:p>
              <a:pPr>
                <a:defRPr sz="1800">
                  <a:latin typeface="Calibri Light"/>
                  <a:ea typeface="Calibri Light"/>
                  <a:cs typeface="Calibri Light"/>
                  <a:sym typeface="Calibri Light"/>
                </a:defRPr>
              </a:pPr>
              <a:endParaRPr/>
            </a:p>
          </p:txBody>
        </p:sp>
      </p:grpSp>
      <p:sp>
        <p:nvSpPr>
          <p:cNvPr id="440" name="Rectangle: Top Corners Rounded 104"/>
          <p:cNvSpPr/>
          <p:nvPr/>
        </p:nvSpPr>
        <p:spPr>
          <a:xfrm>
            <a:off x="3711402" y="2282596"/>
            <a:ext cx="411040" cy="300073"/>
          </a:xfrm>
          <a:custGeom>
            <a:avLst/>
            <a:gdLst/>
            <a:ahLst/>
            <a:cxnLst>
              <a:cxn ang="0">
                <a:pos x="wd2" y="hd2"/>
              </a:cxn>
              <a:cxn ang="5400000">
                <a:pos x="wd2" y="hd2"/>
              </a:cxn>
              <a:cxn ang="10800000">
                <a:pos x="wd2" y="hd2"/>
              </a:cxn>
              <a:cxn ang="16200000">
                <a:pos x="wd2" y="hd2"/>
              </a:cxn>
            </a:cxnLst>
            <a:rect l="0" t="0" r="r" b="b"/>
            <a:pathLst>
              <a:path w="21600" h="21600" extrusionOk="0">
                <a:moveTo>
                  <a:pt x="2628" y="0"/>
                </a:moveTo>
                <a:lnTo>
                  <a:pt x="18972" y="0"/>
                </a:lnTo>
                <a:cubicBezTo>
                  <a:pt x="20423" y="0"/>
                  <a:pt x="21600" y="1612"/>
                  <a:pt x="21600" y="3600"/>
                </a:cubicBezTo>
                <a:lnTo>
                  <a:pt x="21600" y="21600"/>
                </a:lnTo>
                <a:lnTo>
                  <a:pt x="0" y="21600"/>
                </a:lnTo>
                <a:lnTo>
                  <a:pt x="0" y="3600"/>
                </a:lnTo>
                <a:cubicBezTo>
                  <a:pt x="0" y="1612"/>
                  <a:pt x="1177" y="0"/>
                  <a:pt x="2628" y="0"/>
                </a:cubicBezTo>
                <a:close/>
              </a:path>
            </a:pathLst>
          </a:custGeom>
          <a:solidFill>
            <a:srgbClr val="FFC000"/>
          </a:solidFill>
          <a:ln w="3175">
            <a:solidFill>
              <a:srgbClr val="FFC000"/>
            </a:solidFill>
            <a:miter/>
          </a:ln>
        </p:spPr>
        <p:txBody>
          <a:bodyPr lIns="34289" tIns="34289" rIns="34289" bIns="34289" anchor="ctr"/>
          <a:lstStyle/>
          <a:p>
            <a:pPr algn="ctr">
              <a:defRPr sz="1800">
                <a:ln w="9525" cap="flat">
                  <a:solidFill>
                    <a:srgbClr val="FFC000"/>
                  </a:solidFill>
                  <a:prstDash val="solid"/>
                  <a:round/>
                </a:ln>
                <a:solidFill>
                  <a:srgbClr val="FFFFFF"/>
                </a:solidFill>
                <a:latin typeface="Calibri"/>
                <a:ea typeface="Calibri"/>
                <a:cs typeface="Calibri"/>
                <a:sym typeface="Calibri"/>
              </a:defRPr>
            </a:pPr>
            <a:endParaRPr/>
          </a:p>
        </p:txBody>
      </p:sp>
      <p:sp>
        <p:nvSpPr>
          <p:cNvPr id="441" name="Rectangle: Top Corners Rounded 105"/>
          <p:cNvSpPr/>
          <p:nvPr/>
        </p:nvSpPr>
        <p:spPr>
          <a:xfrm rot="10800000" flipH="1">
            <a:off x="3711710" y="2608817"/>
            <a:ext cx="410732" cy="5640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74"/>
                  <a:pt x="21600" y="2622"/>
                </a:cubicBezTo>
                <a:lnTo>
                  <a:pt x="21600" y="21600"/>
                </a:lnTo>
                <a:lnTo>
                  <a:pt x="0" y="21600"/>
                </a:lnTo>
                <a:lnTo>
                  <a:pt x="0" y="2622"/>
                </a:lnTo>
                <a:cubicBezTo>
                  <a:pt x="0" y="1174"/>
                  <a:pt x="1612" y="0"/>
                  <a:pt x="3600" y="0"/>
                </a:cubicBezTo>
                <a:close/>
              </a:path>
            </a:pathLst>
          </a:custGeom>
          <a:solidFill>
            <a:srgbClr val="FFC000"/>
          </a:solidFill>
          <a:ln w="3175">
            <a:solidFill>
              <a:srgbClr val="FFC000"/>
            </a:solidFill>
            <a:miter/>
          </a:ln>
        </p:spPr>
        <p:txBody>
          <a:bodyPr lIns="34289" tIns="34289" rIns="34289" bIns="34289" anchor="ctr"/>
          <a:lstStyle/>
          <a:p>
            <a:pPr algn="ctr">
              <a:defRPr sz="1800">
                <a:ln w="9525" cap="flat">
                  <a:solidFill>
                    <a:srgbClr val="FFC000"/>
                  </a:solidFill>
                  <a:prstDash val="solid"/>
                  <a:round/>
                </a:ln>
                <a:solidFill>
                  <a:srgbClr val="FFFFFF"/>
                </a:solidFill>
                <a:latin typeface="Calibri"/>
                <a:ea typeface="Calibri"/>
                <a:cs typeface="Calibri"/>
                <a:sym typeface="Calibri"/>
              </a:defRPr>
            </a:pPr>
            <a:endParaRPr/>
          </a:p>
        </p:txBody>
      </p:sp>
      <p:pic>
        <p:nvPicPr>
          <p:cNvPr id="442" name="Graphic 6" descr="Graphic 6"/>
          <p:cNvPicPr>
            <a:picLocks noChangeAspect="1"/>
          </p:cNvPicPr>
          <p:nvPr/>
        </p:nvPicPr>
        <p:blipFill>
          <a:blip r:embed="rId6"/>
          <a:stretch>
            <a:fillRect/>
          </a:stretch>
        </p:blipFill>
        <p:spPr>
          <a:xfrm>
            <a:off x="6873411" y="3063224"/>
            <a:ext cx="719550" cy="719550"/>
          </a:xfrm>
          <a:prstGeom prst="rect">
            <a:avLst/>
          </a:prstGeom>
          <a:ln w="12700">
            <a:miter lim="400000"/>
          </a:ln>
        </p:spPr>
      </p:pic>
      <p:pic>
        <p:nvPicPr>
          <p:cNvPr id="443" name="Graphic 9" descr="Graphic 9"/>
          <p:cNvPicPr>
            <a:picLocks noChangeAspect="1"/>
          </p:cNvPicPr>
          <p:nvPr/>
        </p:nvPicPr>
        <p:blipFill>
          <a:blip r:embed="rId7"/>
          <a:stretch>
            <a:fillRect/>
          </a:stretch>
        </p:blipFill>
        <p:spPr>
          <a:xfrm rot="20184472">
            <a:off x="6631089" y="4236421"/>
            <a:ext cx="706760" cy="706759"/>
          </a:xfrm>
          <a:prstGeom prst="rect">
            <a:avLst/>
          </a:prstGeom>
          <a:ln w="12700">
            <a:miter lim="400000"/>
          </a:ln>
        </p:spPr>
      </p:pic>
      <p:pic>
        <p:nvPicPr>
          <p:cNvPr id="444" name="Graphic 14" descr="Graphic 14"/>
          <p:cNvPicPr>
            <a:picLocks noChangeAspect="1"/>
          </p:cNvPicPr>
          <p:nvPr/>
        </p:nvPicPr>
        <p:blipFill>
          <a:blip r:embed="rId8"/>
          <a:stretch>
            <a:fillRect/>
          </a:stretch>
        </p:blipFill>
        <p:spPr>
          <a:xfrm>
            <a:off x="5712245" y="4286300"/>
            <a:ext cx="659679" cy="659679"/>
          </a:xfrm>
          <a:prstGeom prst="rect">
            <a:avLst/>
          </a:prstGeom>
          <a:ln w="12700">
            <a:miter lim="400000"/>
          </a:ln>
        </p:spPr>
      </p:pic>
      <p:sp>
        <p:nvSpPr>
          <p:cNvPr id="445" name="Text"/>
          <p:cNvSpPr txBox="1"/>
          <p:nvPr/>
        </p:nvSpPr>
        <p:spPr>
          <a:xfrm>
            <a:off x="8358753" y="107373"/>
            <a:ext cx="757695" cy="523241"/>
          </a:xfrm>
          <a:prstGeom prst="rect">
            <a:avLst/>
          </a:prstGeom>
          <a:ln w="12700">
            <a:miter lim="400000"/>
          </a:ln>
        </p:spPr>
        <p:txBody>
          <a:bodyPr wrap="none" lIns="45719" rIns="45719">
            <a:spAutoFit/>
          </a:bodyPr>
          <a:lstStyle/>
          <a:p>
            <a:endParaRPr/>
          </a:p>
        </p:txBody>
      </p:sp>
      <p:pic>
        <p:nvPicPr>
          <p:cNvPr id="446" name="image.png" descr="image.png"/>
          <p:cNvPicPr>
            <a:picLocks noChangeAspect="1"/>
          </p:cNvPicPr>
          <p:nvPr/>
        </p:nvPicPr>
        <p:blipFill>
          <a:blip r:embed="rId9"/>
          <a:stretch>
            <a:fillRect/>
          </a:stretch>
        </p:blipFill>
        <p:spPr>
          <a:xfrm>
            <a:off x="7514715" y="49227"/>
            <a:ext cx="1527191" cy="1109648"/>
          </a:xfrm>
          <a:prstGeom prst="rect">
            <a:avLst/>
          </a:prstGeom>
          <a:ln w="12700">
            <a:miter lim="400000"/>
          </a:ln>
        </p:spPr>
      </p:pic>
      <p:pic>
        <p:nvPicPr>
          <p:cNvPr id="447" name="Picture 2" descr="Picture 2"/>
          <p:cNvPicPr>
            <a:picLocks noChangeAspect="1"/>
          </p:cNvPicPr>
          <p:nvPr/>
        </p:nvPicPr>
        <p:blipFill>
          <a:blip r:embed="rId10"/>
          <a:srcRect r="7733"/>
          <a:stretch>
            <a:fillRect/>
          </a:stretch>
        </p:blipFill>
        <p:spPr>
          <a:xfrm>
            <a:off x="6071126" y="287816"/>
            <a:ext cx="1277453" cy="44304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cNvSpPr txBox="1"/>
          <p:nvPr/>
        </p:nvSpPr>
        <p:spPr>
          <a:xfrm>
            <a:off x="589280" y="1224279"/>
            <a:ext cx="7459737" cy="4641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a:p>
        </p:txBody>
      </p:sp>
      <p:pic>
        <p:nvPicPr>
          <p:cNvPr id="450" name="Image" descr="Image"/>
          <p:cNvPicPr>
            <a:picLocks noChangeAspect="1"/>
          </p:cNvPicPr>
          <p:nvPr/>
        </p:nvPicPr>
        <p:blipFill>
          <a:blip r:embed="rId2"/>
          <a:stretch>
            <a:fillRect/>
          </a:stretch>
        </p:blipFill>
        <p:spPr>
          <a:xfrm>
            <a:off x="589280" y="1224279"/>
            <a:ext cx="7788925" cy="4740423"/>
          </a:xfrm>
          <a:prstGeom prst="rect">
            <a:avLst/>
          </a:prstGeom>
          <a:ln w="12700">
            <a:miter lim="400000"/>
          </a:ln>
        </p:spPr>
      </p:pic>
      <p:pic>
        <p:nvPicPr>
          <p:cNvPr id="451" name="Picture 2" descr="Picture 2"/>
          <p:cNvPicPr>
            <a:picLocks noChangeAspect="1"/>
          </p:cNvPicPr>
          <p:nvPr/>
        </p:nvPicPr>
        <p:blipFill>
          <a:blip r:embed="rId3"/>
          <a:srcRect r="7733"/>
          <a:stretch>
            <a:fillRect/>
          </a:stretch>
        </p:blipFill>
        <p:spPr>
          <a:xfrm>
            <a:off x="5820033" y="223332"/>
            <a:ext cx="1277453" cy="44304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le 1"/>
          <p:cNvSpPr txBox="1">
            <a:spLocks noGrp="1"/>
          </p:cNvSpPr>
          <p:nvPr>
            <p:ph type="title"/>
          </p:nvPr>
        </p:nvSpPr>
        <p:spPr>
          <a:xfrm>
            <a:off x="492194" y="1105779"/>
            <a:ext cx="8222642" cy="806244"/>
          </a:xfrm>
          <a:prstGeom prst="rect">
            <a:avLst/>
          </a:prstGeom>
        </p:spPr>
        <p:txBody>
          <a:bodyPr>
            <a:noAutofit/>
          </a:bodyPr>
          <a:lstStyle>
            <a:lvl1pPr algn="ctr" defTabSz="786384">
              <a:defRPr sz="3096">
                <a:solidFill>
                  <a:srgbClr val="105596"/>
                </a:solidFill>
                <a:latin typeface="Times New Roman"/>
                <a:ea typeface="Times New Roman"/>
                <a:cs typeface="Times New Roman"/>
                <a:sym typeface="Times New Roman"/>
              </a:defRPr>
            </a:lvl1pPr>
          </a:lstStyle>
          <a:p>
            <a:r>
              <a:rPr sz="3600" dirty="0"/>
              <a:t>New technologies require worldwide cooperation</a:t>
            </a:r>
          </a:p>
        </p:txBody>
      </p:sp>
      <p:sp>
        <p:nvSpPr>
          <p:cNvPr id="454" name="Freeform 538"/>
          <p:cNvSpPr/>
          <p:nvPr/>
        </p:nvSpPr>
        <p:spPr>
          <a:xfrm>
            <a:off x="1611189" y="4363514"/>
            <a:ext cx="3316900" cy="1134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1807"/>
                </a:lnTo>
                <a:lnTo>
                  <a:pt x="21600" y="11807"/>
                </a:lnTo>
                <a:lnTo>
                  <a:pt x="21600" y="11807"/>
                </a:lnTo>
                <a:lnTo>
                  <a:pt x="21600" y="12118"/>
                </a:lnTo>
                <a:lnTo>
                  <a:pt x="21583" y="12118"/>
                </a:lnTo>
                <a:lnTo>
                  <a:pt x="21544" y="12808"/>
                </a:lnTo>
                <a:cubicBezTo>
                  <a:pt x="20991" y="17746"/>
                  <a:pt x="16392" y="21600"/>
                  <a:pt x="10800" y="21600"/>
                </a:cubicBezTo>
                <a:cubicBezTo>
                  <a:pt x="5208" y="21600"/>
                  <a:pt x="609" y="17746"/>
                  <a:pt x="56" y="12808"/>
                </a:cubicBezTo>
                <a:lnTo>
                  <a:pt x="17" y="12118"/>
                </a:lnTo>
                <a:lnTo>
                  <a:pt x="0" y="12118"/>
                </a:lnTo>
                <a:lnTo>
                  <a:pt x="0" y="11807"/>
                </a:lnTo>
                <a:close/>
              </a:path>
            </a:pathLst>
          </a:custGeom>
          <a:solidFill>
            <a:srgbClr val="DD6E71"/>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55" name="Oval 179"/>
          <p:cNvSpPr/>
          <p:nvPr/>
        </p:nvSpPr>
        <p:spPr>
          <a:xfrm>
            <a:off x="1609503" y="4461993"/>
            <a:ext cx="3316900" cy="1028701"/>
          </a:xfrm>
          <a:prstGeom prst="ellipse">
            <a:avLst/>
          </a:prstGeom>
          <a:solidFill>
            <a:srgbClr val="DD6E71">
              <a:alpha val="11000"/>
            </a:srgbClr>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56" name="Freeform 537"/>
          <p:cNvSpPr/>
          <p:nvPr/>
        </p:nvSpPr>
        <p:spPr>
          <a:xfrm>
            <a:off x="4215910" y="4363514"/>
            <a:ext cx="3316900" cy="1134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1807"/>
                </a:lnTo>
                <a:lnTo>
                  <a:pt x="21600" y="11807"/>
                </a:lnTo>
                <a:lnTo>
                  <a:pt x="21600" y="11807"/>
                </a:lnTo>
                <a:lnTo>
                  <a:pt x="21600" y="12118"/>
                </a:lnTo>
                <a:lnTo>
                  <a:pt x="21583" y="12118"/>
                </a:lnTo>
                <a:lnTo>
                  <a:pt x="21544" y="12808"/>
                </a:lnTo>
                <a:cubicBezTo>
                  <a:pt x="20991" y="17746"/>
                  <a:pt x="16392" y="21600"/>
                  <a:pt x="10800" y="21600"/>
                </a:cubicBezTo>
                <a:cubicBezTo>
                  <a:pt x="5208" y="21600"/>
                  <a:pt x="609" y="17746"/>
                  <a:pt x="56" y="12808"/>
                </a:cubicBezTo>
                <a:lnTo>
                  <a:pt x="17" y="12118"/>
                </a:lnTo>
                <a:lnTo>
                  <a:pt x="0" y="12118"/>
                </a:lnTo>
                <a:lnTo>
                  <a:pt x="0" y="11807"/>
                </a:lnTo>
                <a:close/>
              </a:path>
            </a:pathLst>
          </a:custGeom>
          <a:solidFill>
            <a:srgbClr val="FEB602"/>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57" name="Oval 336"/>
          <p:cNvSpPr/>
          <p:nvPr/>
        </p:nvSpPr>
        <p:spPr>
          <a:xfrm>
            <a:off x="4215911" y="4465644"/>
            <a:ext cx="3316900" cy="1028701"/>
          </a:xfrm>
          <a:prstGeom prst="ellipse">
            <a:avLst/>
          </a:prstGeom>
          <a:solidFill>
            <a:srgbClr val="000000">
              <a:alpha val="11000"/>
            </a:srgbClr>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58" name="Freeform 539"/>
          <p:cNvSpPr/>
          <p:nvPr/>
        </p:nvSpPr>
        <p:spPr>
          <a:xfrm>
            <a:off x="4215911" y="4367983"/>
            <a:ext cx="712179" cy="9377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84"/>
                </a:lnTo>
                <a:lnTo>
                  <a:pt x="21600" y="14284"/>
                </a:lnTo>
                <a:lnTo>
                  <a:pt x="21600" y="14285"/>
                </a:lnTo>
                <a:lnTo>
                  <a:pt x="21600" y="14661"/>
                </a:lnTo>
                <a:lnTo>
                  <a:pt x="21519" y="14661"/>
                </a:lnTo>
                <a:lnTo>
                  <a:pt x="21340" y="15496"/>
                </a:lnTo>
                <a:cubicBezTo>
                  <a:pt x="20374" y="17736"/>
                  <a:pt x="16758" y="19792"/>
                  <a:pt x="11242" y="21487"/>
                </a:cubicBezTo>
                <a:lnTo>
                  <a:pt x="10800" y="21600"/>
                </a:lnTo>
                <a:lnTo>
                  <a:pt x="10358" y="21487"/>
                </a:lnTo>
                <a:cubicBezTo>
                  <a:pt x="4842" y="19792"/>
                  <a:pt x="1226" y="17736"/>
                  <a:pt x="260" y="15496"/>
                </a:cubicBezTo>
                <a:lnTo>
                  <a:pt x="81" y="14661"/>
                </a:lnTo>
                <a:lnTo>
                  <a:pt x="0" y="14661"/>
                </a:lnTo>
                <a:lnTo>
                  <a:pt x="0" y="14284"/>
                </a:lnTo>
                <a:close/>
              </a:path>
            </a:pathLst>
          </a:custGeom>
          <a:solidFill>
            <a:srgbClr val="203E7A"/>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59" name="Oval 2"/>
          <p:cNvSpPr/>
          <p:nvPr/>
        </p:nvSpPr>
        <p:spPr>
          <a:xfrm>
            <a:off x="1611190" y="3824727"/>
            <a:ext cx="3316900" cy="1028701"/>
          </a:xfrm>
          <a:prstGeom prst="ellipse">
            <a:avLst/>
          </a:prstGeom>
          <a:solidFill>
            <a:srgbClr val="DD6E71"/>
          </a:solidFill>
          <a:ln w="25400">
            <a:solidFill>
              <a:srgbClr val="FFFFFF"/>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60" name="Oval 6"/>
          <p:cNvSpPr/>
          <p:nvPr/>
        </p:nvSpPr>
        <p:spPr>
          <a:xfrm>
            <a:off x="4215911" y="3824727"/>
            <a:ext cx="3316900" cy="1028701"/>
          </a:xfrm>
          <a:prstGeom prst="ellipse">
            <a:avLst/>
          </a:prstGeom>
          <a:solidFill>
            <a:srgbClr val="FECA4A"/>
          </a:solidFill>
          <a:ln w="25400">
            <a:solidFill>
              <a:srgbClr val="FFFFFF"/>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461" name="Freeform 9"/>
          <p:cNvSpPr/>
          <p:nvPr/>
        </p:nvSpPr>
        <p:spPr>
          <a:xfrm>
            <a:off x="4215911" y="4024115"/>
            <a:ext cx="712179" cy="629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010" y="939"/>
                </a:lnTo>
                <a:cubicBezTo>
                  <a:pt x="18433" y="3754"/>
                  <a:pt x="21600" y="7147"/>
                  <a:pt x="21600" y="10800"/>
                </a:cubicBezTo>
                <a:cubicBezTo>
                  <a:pt x="21600" y="14453"/>
                  <a:pt x="18433" y="17846"/>
                  <a:pt x="13010" y="20661"/>
                </a:cubicBezTo>
                <a:lnTo>
                  <a:pt x="10800" y="21600"/>
                </a:lnTo>
                <a:lnTo>
                  <a:pt x="8590" y="20661"/>
                </a:lnTo>
                <a:cubicBezTo>
                  <a:pt x="3167" y="17846"/>
                  <a:pt x="0" y="14453"/>
                  <a:pt x="0" y="10800"/>
                </a:cubicBezTo>
                <a:cubicBezTo>
                  <a:pt x="0" y="7147"/>
                  <a:pt x="3167" y="3754"/>
                  <a:pt x="8590" y="939"/>
                </a:cubicBezTo>
                <a:close/>
              </a:path>
            </a:pathLst>
          </a:custGeom>
          <a:solidFill>
            <a:srgbClr val="294F9E"/>
          </a:solidFill>
          <a:ln w="25400">
            <a:solidFill>
              <a:srgbClr val="FFFFFF"/>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grpSp>
        <p:nvGrpSpPr>
          <p:cNvPr id="519" name="Group 1445"/>
          <p:cNvGrpSpPr/>
          <p:nvPr/>
        </p:nvGrpSpPr>
        <p:grpSpPr>
          <a:xfrm>
            <a:off x="6096575" y="3024443"/>
            <a:ext cx="975027" cy="1482712"/>
            <a:chOff x="0" y="0"/>
            <a:chExt cx="975025" cy="1482710"/>
          </a:xfrm>
        </p:grpSpPr>
        <p:sp>
          <p:nvSpPr>
            <p:cNvPr id="462" name="Freeform 316"/>
            <p:cNvSpPr/>
            <p:nvPr/>
          </p:nvSpPr>
          <p:spPr>
            <a:xfrm>
              <a:off x="351345" y="791787"/>
              <a:ext cx="585016" cy="637130"/>
            </a:xfrm>
            <a:custGeom>
              <a:avLst/>
              <a:gdLst/>
              <a:ahLst/>
              <a:cxnLst>
                <a:cxn ang="0">
                  <a:pos x="wd2" y="hd2"/>
                </a:cxn>
                <a:cxn ang="5400000">
                  <a:pos x="wd2" y="hd2"/>
                </a:cxn>
                <a:cxn ang="10800000">
                  <a:pos x="wd2" y="hd2"/>
                </a:cxn>
                <a:cxn ang="16200000">
                  <a:pos x="wd2" y="hd2"/>
                </a:cxn>
              </a:cxnLst>
              <a:rect l="0" t="0" r="r" b="b"/>
              <a:pathLst>
                <a:path w="21600" h="21600" extrusionOk="0">
                  <a:moveTo>
                    <a:pt x="15703" y="0"/>
                  </a:moveTo>
                  <a:lnTo>
                    <a:pt x="16697" y="114"/>
                  </a:lnTo>
                  <a:lnTo>
                    <a:pt x="17131" y="228"/>
                  </a:lnTo>
                  <a:lnTo>
                    <a:pt x="17628" y="399"/>
                  </a:lnTo>
                  <a:lnTo>
                    <a:pt x="18062" y="627"/>
                  </a:lnTo>
                  <a:lnTo>
                    <a:pt x="18807" y="1083"/>
                  </a:lnTo>
                  <a:lnTo>
                    <a:pt x="19179" y="1368"/>
                  </a:lnTo>
                  <a:lnTo>
                    <a:pt x="19800" y="2052"/>
                  </a:lnTo>
                  <a:lnTo>
                    <a:pt x="20048" y="2394"/>
                  </a:lnTo>
                  <a:lnTo>
                    <a:pt x="20297" y="2793"/>
                  </a:lnTo>
                  <a:lnTo>
                    <a:pt x="20483" y="3249"/>
                  </a:lnTo>
                  <a:lnTo>
                    <a:pt x="20607" y="3647"/>
                  </a:lnTo>
                  <a:lnTo>
                    <a:pt x="20731" y="4559"/>
                  </a:lnTo>
                  <a:lnTo>
                    <a:pt x="21600" y="21087"/>
                  </a:lnTo>
                  <a:lnTo>
                    <a:pt x="0" y="21600"/>
                  </a:lnTo>
                  <a:lnTo>
                    <a:pt x="745" y="399"/>
                  </a:lnTo>
                  <a:lnTo>
                    <a:pt x="15703" y="0"/>
                  </a:lnTo>
                  <a:close/>
                </a:path>
              </a:pathLst>
            </a:custGeom>
            <a:solidFill>
              <a:srgbClr val="F15E5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3" name="Freeform 318"/>
            <p:cNvSpPr/>
            <p:nvPr/>
          </p:nvSpPr>
          <p:spPr>
            <a:xfrm>
              <a:off x="173151" y="758166"/>
              <a:ext cx="388330" cy="701010"/>
            </a:xfrm>
            <a:custGeom>
              <a:avLst/>
              <a:gdLst/>
              <a:ahLst/>
              <a:cxnLst>
                <a:cxn ang="0">
                  <a:pos x="wd2" y="hd2"/>
                </a:cxn>
                <a:cxn ang="5400000">
                  <a:pos x="wd2" y="hd2"/>
                </a:cxn>
                <a:cxn ang="10800000">
                  <a:pos x="wd2" y="hd2"/>
                </a:cxn>
                <a:cxn ang="16200000">
                  <a:pos x="wd2" y="hd2"/>
                </a:cxn>
              </a:cxnLst>
              <a:rect l="0" t="0" r="r" b="b"/>
              <a:pathLst>
                <a:path w="21600" h="21600" extrusionOk="0">
                  <a:moveTo>
                    <a:pt x="20197" y="311"/>
                  </a:moveTo>
                  <a:lnTo>
                    <a:pt x="17579" y="155"/>
                  </a:lnTo>
                  <a:lnTo>
                    <a:pt x="14774" y="52"/>
                  </a:lnTo>
                  <a:lnTo>
                    <a:pt x="11501" y="0"/>
                  </a:lnTo>
                  <a:lnTo>
                    <a:pt x="9818" y="0"/>
                  </a:lnTo>
                  <a:lnTo>
                    <a:pt x="8135" y="52"/>
                  </a:lnTo>
                  <a:lnTo>
                    <a:pt x="6545" y="104"/>
                  </a:lnTo>
                  <a:lnTo>
                    <a:pt x="5049" y="207"/>
                  </a:lnTo>
                  <a:lnTo>
                    <a:pt x="3740" y="363"/>
                  </a:lnTo>
                  <a:lnTo>
                    <a:pt x="2618" y="570"/>
                  </a:lnTo>
                  <a:lnTo>
                    <a:pt x="2151" y="725"/>
                  </a:lnTo>
                  <a:lnTo>
                    <a:pt x="1777" y="881"/>
                  </a:lnTo>
                  <a:lnTo>
                    <a:pt x="1216" y="1191"/>
                  </a:lnTo>
                  <a:lnTo>
                    <a:pt x="1029" y="1450"/>
                  </a:lnTo>
                  <a:lnTo>
                    <a:pt x="842" y="1761"/>
                  </a:lnTo>
                  <a:lnTo>
                    <a:pt x="561" y="2694"/>
                  </a:lnTo>
                  <a:lnTo>
                    <a:pt x="374" y="3833"/>
                  </a:lnTo>
                  <a:lnTo>
                    <a:pt x="187" y="5283"/>
                  </a:lnTo>
                  <a:lnTo>
                    <a:pt x="0" y="8547"/>
                  </a:lnTo>
                  <a:lnTo>
                    <a:pt x="0" y="12173"/>
                  </a:lnTo>
                  <a:lnTo>
                    <a:pt x="94" y="15695"/>
                  </a:lnTo>
                  <a:lnTo>
                    <a:pt x="187" y="18699"/>
                  </a:lnTo>
                  <a:lnTo>
                    <a:pt x="374" y="21600"/>
                  </a:lnTo>
                  <a:lnTo>
                    <a:pt x="8883" y="21600"/>
                  </a:lnTo>
                  <a:lnTo>
                    <a:pt x="10099" y="5076"/>
                  </a:lnTo>
                  <a:lnTo>
                    <a:pt x="21600" y="5232"/>
                  </a:lnTo>
                  <a:lnTo>
                    <a:pt x="20197" y="311"/>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4" name="Freeform 320"/>
            <p:cNvSpPr/>
            <p:nvPr/>
          </p:nvSpPr>
          <p:spPr>
            <a:xfrm>
              <a:off x="304274" y="897695"/>
              <a:ext cx="137850" cy="546351"/>
            </a:xfrm>
            <a:custGeom>
              <a:avLst/>
              <a:gdLst/>
              <a:ahLst/>
              <a:cxnLst>
                <a:cxn ang="0">
                  <a:pos x="wd2" y="hd2"/>
                </a:cxn>
                <a:cxn ang="5400000">
                  <a:pos x="wd2" y="hd2"/>
                </a:cxn>
                <a:cxn ang="10800000">
                  <a:pos x="wd2" y="hd2"/>
                </a:cxn>
                <a:cxn ang="16200000">
                  <a:pos x="wd2" y="hd2"/>
                </a:cxn>
              </a:cxnLst>
              <a:rect l="0" t="0" r="r" b="b"/>
              <a:pathLst>
                <a:path w="21600" h="21600" extrusionOk="0">
                  <a:moveTo>
                    <a:pt x="21600" y="532"/>
                  </a:moveTo>
                  <a:lnTo>
                    <a:pt x="20546" y="532"/>
                  </a:lnTo>
                  <a:lnTo>
                    <a:pt x="17649" y="465"/>
                  </a:lnTo>
                  <a:lnTo>
                    <a:pt x="13171" y="266"/>
                  </a:lnTo>
                  <a:lnTo>
                    <a:pt x="10273" y="199"/>
                  </a:lnTo>
                  <a:lnTo>
                    <a:pt x="8693" y="133"/>
                  </a:lnTo>
                  <a:lnTo>
                    <a:pt x="7112" y="133"/>
                  </a:lnTo>
                  <a:lnTo>
                    <a:pt x="6322" y="199"/>
                  </a:lnTo>
                  <a:lnTo>
                    <a:pt x="5795" y="399"/>
                  </a:lnTo>
                  <a:lnTo>
                    <a:pt x="5268" y="798"/>
                  </a:lnTo>
                  <a:lnTo>
                    <a:pt x="5005" y="1794"/>
                  </a:lnTo>
                  <a:lnTo>
                    <a:pt x="4215" y="3921"/>
                  </a:lnTo>
                  <a:lnTo>
                    <a:pt x="2898" y="8839"/>
                  </a:lnTo>
                  <a:lnTo>
                    <a:pt x="1580" y="13824"/>
                  </a:lnTo>
                  <a:lnTo>
                    <a:pt x="790" y="17878"/>
                  </a:lnTo>
                  <a:lnTo>
                    <a:pt x="527" y="20603"/>
                  </a:lnTo>
                  <a:lnTo>
                    <a:pt x="263" y="21334"/>
                  </a:lnTo>
                  <a:lnTo>
                    <a:pt x="263" y="21600"/>
                  </a:lnTo>
                  <a:lnTo>
                    <a:pt x="0" y="21334"/>
                  </a:lnTo>
                  <a:lnTo>
                    <a:pt x="263" y="20603"/>
                  </a:lnTo>
                  <a:lnTo>
                    <a:pt x="527" y="17878"/>
                  </a:lnTo>
                  <a:lnTo>
                    <a:pt x="1054" y="13824"/>
                  </a:lnTo>
                  <a:lnTo>
                    <a:pt x="2107" y="8839"/>
                  </a:lnTo>
                  <a:lnTo>
                    <a:pt x="3688" y="3921"/>
                  </a:lnTo>
                  <a:lnTo>
                    <a:pt x="4478" y="1728"/>
                  </a:lnTo>
                  <a:lnTo>
                    <a:pt x="4741" y="798"/>
                  </a:lnTo>
                  <a:lnTo>
                    <a:pt x="5005" y="532"/>
                  </a:lnTo>
                  <a:lnTo>
                    <a:pt x="5268" y="332"/>
                  </a:lnTo>
                  <a:lnTo>
                    <a:pt x="6059" y="133"/>
                  </a:lnTo>
                  <a:lnTo>
                    <a:pt x="6849" y="0"/>
                  </a:lnTo>
                  <a:lnTo>
                    <a:pt x="8693" y="0"/>
                  </a:lnTo>
                  <a:lnTo>
                    <a:pt x="10273" y="66"/>
                  </a:lnTo>
                  <a:lnTo>
                    <a:pt x="13171" y="199"/>
                  </a:lnTo>
                  <a:lnTo>
                    <a:pt x="17649" y="399"/>
                  </a:lnTo>
                  <a:lnTo>
                    <a:pt x="20546" y="465"/>
                  </a:lnTo>
                  <a:lnTo>
                    <a:pt x="21600" y="532"/>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5" name="Freeform 322"/>
            <p:cNvSpPr/>
            <p:nvPr/>
          </p:nvSpPr>
          <p:spPr>
            <a:xfrm>
              <a:off x="391691" y="919830"/>
              <a:ext cx="47070" cy="95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0800"/>
                  </a:lnTo>
                  <a:lnTo>
                    <a:pt x="0" y="0"/>
                  </a:lnTo>
                  <a:close/>
                </a:path>
              </a:pathLst>
            </a:custGeom>
            <a:solidFill>
              <a:srgbClr val="D55C5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6" name="Freeform 324"/>
            <p:cNvSpPr/>
            <p:nvPr/>
          </p:nvSpPr>
          <p:spPr>
            <a:xfrm>
              <a:off x="388328" y="774977"/>
              <a:ext cx="110952" cy="149617"/>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lnTo>
                    <a:pt x="1964" y="0"/>
                  </a:lnTo>
                  <a:lnTo>
                    <a:pt x="0" y="243"/>
                  </a:lnTo>
                  <a:lnTo>
                    <a:pt x="655" y="18445"/>
                  </a:lnTo>
                  <a:lnTo>
                    <a:pt x="5564" y="19173"/>
                  </a:lnTo>
                  <a:lnTo>
                    <a:pt x="9164" y="19416"/>
                  </a:lnTo>
                  <a:lnTo>
                    <a:pt x="10473" y="19658"/>
                  </a:lnTo>
                  <a:lnTo>
                    <a:pt x="9164" y="19658"/>
                  </a:lnTo>
                  <a:lnTo>
                    <a:pt x="5564" y="19416"/>
                  </a:lnTo>
                  <a:lnTo>
                    <a:pt x="655" y="18930"/>
                  </a:lnTo>
                  <a:lnTo>
                    <a:pt x="655" y="21357"/>
                  </a:lnTo>
                  <a:lnTo>
                    <a:pt x="9818" y="21600"/>
                  </a:lnTo>
                  <a:lnTo>
                    <a:pt x="21600" y="971"/>
                  </a:lnTo>
                  <a:lnTo>
                    <a:pt x="15709" y="485"/>
                  </a:lnTo>
                  <a:lnTo>
                    <a:pt x="10145" y="0"/>
                  </a:lnTo>
                  <a:lnTo>
                    <a:pt x="4909" y="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7" name="Freeform 326"/>
            <p:cNvSpPr/>
            <p:nvPr/>
          </p:nvSpPr>
          <p:spPr>
            <a:xfrm>
              <a:off x="391691" y="902179"/>
              <a:ext cx="50433" cy="95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640"/>
                  </a:lnTo>
                  <a:lnTo>
                    <a:pt x="10800" y="17280"/>
                  </a:lnTo>
                  <a:lnTo>
                    <a:pt x="18720" y="21600"/>
                  </a:lnTo>
                  <a:lnTo>
                    <a:pt x="21600" y="21600"/>
                  </a:lnTo>
                  <a:lnTo>
                    <a:pt x="18720" y="17280"/>
                  </a:lnTo>
                  <a:lnTo>
                    <a:pt x="10800" y="12960"/>
                  </a:lnTo>
                  <a:lnTo>
                    <a:pt x="0" y="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8" name="Freeform 328"/>
            <p:cNvSpPr/>
            <p:nvPr/>
          </p:nvSpPr>
          <p:spPr>
            <a:xfrm>
              <a:off x="593420" y="94140"/>
              <a:ext cx="381606" cy="440444"/>
            </a:xfrm>
            <a:custGeom>
              <a:avLst/>
              <a:gdLst/>
              <a:ahLst/>
              <a:cxnLst>
                <a:cxn ang="0">
                  <a:pos x="wd2" y="hd2"/>
                </a:cxn>
                <a:cxn ang="5400000">
                  <a:pos x="wd2" y="hd2"/>
                </a:cxn>
                <a:cxn ang="10800000">
                  <a:pos x="wd2" y="hd2"/>
                </a:cxn>
                <a:cxn ang="16200000">
                  <a:pos x="wd2" y="hd2"/>
                </a:cxn>
              </a:cxnLst>
              <a:rect l="0" t="0" r="r" b="b"/>
              <a:pathLst>
                <a:path w="21600" h="21600" extrusionOk="0">
                  <a:moveTo>
                    <a:pt x="5709" y="660"/>
                  </a:moveTo>
                  <a:lnTo>
                    <a:pt x="6661" y="1484"/>
                  </a:lnTo>
                  <a:lnTo>
                    <a:pt x="7327" y="1814"/>
                  </a:lnTo>
                  <a:lnTo>
                    <a:pt x="7898" y="2061"/>
                  </a:lnTo>
                  <a:lnTo>
                    <a:pt x="9325" y="2473"/>
                  </a:lnTo>
                  <a:lnTo>
                    <a:pt x="10752" y="2721"/>
                  </a:lnTo>
                  <a:lnTo>
                    <a:pt x="12180" y="3133"/>
                  </a:lnTo>
                  <a:lnTo>
                    <a:pt x="12846" y="3380"/>
                  </a:lnTo>
                  <a:lnTo>
                    <a:pt x="13417" y="3710"/>
                  </a:lnTo>
                  <a:lnTo>
                    <a:pt x="13988" y="4122"/>
                  </a:lnTo>
                  <a:lnTo>
                    <a:pt x="14463" y="4534"/>
                  </a:lnTo>
                  <a:lnTo>
                    <a:pt x="14844" y="5029"/>
                  </a:lnTo>
                  <a:lnTo>
                    <a:pt x="15034" y="5606"/>
                  </a:lnTo>
                  <a:lnTo>
                    <a:pt x="15034" y="6348"/>
                  </a:lnTo>
                  <a:lnTo>
                    <a:pt x="14939" y="7173"/>
                  </a:lnTo>
                  <a:lnTo>
                    <a:pt x="14844" y="7915"/>
                  </a:lnTo>
                  <a:lnTo>
                    <a:pt x="14844" y="8327"/>
                  </a:lnTo>
                  <a:lnTo>
                    <a:pt x="14939" y="8656"/>
                  </a:lnTo>
                  <a:lnTo>
                    <a:pt x="15034" y="9069"/>
                  </a:lnTo>
                  <a:lnTo>
                    <a:pt x="15415" y="9728"/>
                  </a:lnTo>
                  <a:lnTo>
                    <a:pt x="15700" y="9976"/>
                  </a:lnTo>
                  <a:lnTo>
                    <a:pt x="17223" y="10965"/>
                  </a:lnTo>
                  <a:lnTo>
                    <a:pt x="18936" y="11789"/>
                  </a:lnTo>
                  <a:lnTo>
                    <a:pt x="19697" y="12202"/>
                  </a:lnTo>
                  <a:lnTo>
                    <a:pt x="20839" y="13191"/>
                  </a:lnTo>
                  <a:lnTo>
                    <a:pt x="21124" y="13685"/>
                  </a:lnTo>
                  <a:lnTo>
                    <a:pt x="21410" y="14263"/>
                  </a:lnTo>
                  <a:lnTo>
                    <a:pt x="21600" y="15417"/>
                  </a:lnTo>
                  <a:lnTo>
                    <a:pt x="21600" y="15994"/>
                  </a:lnTo>
                  <a:lnTo>
                    <a:pt x="21505" y="16571"/>
                  </a:lnTo>
                  <a:lnTo>
                    <a:pt x="21315" y="17066"/>
                  </a:lnTo>
                  <a:lnTo>
                    <a:pt x="21124" y="17643"/>
                  </a:lnTo>
                  <a:lnTo>
                    <a:pt x="20744" y="18137"/>
                  </a:lnTo>
                  <a:lnTo>
                    <a:pt x="20458" y="18632"/>
                  </a:lnTo>
                  <a:lnTo>
                    <a:pt x="19031" y="19869"/>
                  </a:lnTo>
                  <a:lnTo>
                    <a:pt x="17889" y="20528"/>
                  </a:lnTo>
                  <a:lnTo>
                    <a:pt x="16652" y="21023"/>
                  </a:lnTo>
                  <a:lnTo>
                    <a:pt x="15415" y="21353"/>
                  </a:lnTo>
                  <a:lnTo>
                    <a:pt x="13988" y="21600"/>
                  </a:lnTo>
                  <a:lnTo>
                    <a:pt x="12656" y="21600"/>
                  </a:lnTo>
                  <a:lnTo>
                    <a:pt x="11323" y="21518"/>
                  </a:lnTo>
                  <a:lnTo>
                    <a:pt x="9896" y="21270"/>
                  </a:lnTo>
                  <a:lnTo>
                    <a:pt x="8659" y="20858"/>
                  </a:lnTo>
                  <a:lnTo>
                    <a:pt x="7422" y="20363"/>
                  </a:lnTo>
                  <a:lnTo>
                    <a:pt x="6185" y="19704"/>
                  </a:lnTo>
                  <a:lnTo>
                    <a:pt x="5138" y="18962"/>
                  </a:lnTo>
                  <a:lnTo>
                    <a:pt x="4187" y="18137"/>
                  </a:lnTo>
                  <a:lnTo>
                    <a:pt x="3330" y="17231"/>
                  </a:lnTo>
                  <a:lnTo>
                    <a:pt x="2474" y="16241"/>
                  </a:lnTo>
                  <a:lnTo>
                    <a:pt x="1808" y="15169"/>
                  </a:lnTo>
                  <a:lnTo>
                    <a:pt x="1237" y="14098"/>
                  </a:lnTo>
                  <a:lnTo>
                    <a:pt x="761" y="12944"/>
                  </a:lnTo>
                  <a:lnTo>
                    <a:pt x="190" y="10635"/>
                  </a:lnTo>
                  <a:lnTo>
                    <a:pt x="0" y="9481"/>
                  </a:lnTo>
                  <a:lnTo>
                    <a:pt x="0" y="7090"/>
                  </a:lnTo>
                  <a:lnTo>
                    <a:pt x="95" y="5853"/>
                  </a:lnTo>
                  <a:lnTo>
                    <a:pt x="190" y="4699"/>
                  </a:lnTo>
                  <a:lnTo>
                    <a:pt x="476" y="3545"/>
                  </a:lnTo>
                  <a:lnTo>
                    <a:pt x="666" y="2638"/>
                  </a:lnTo>
                  <a:lnTo>
                    <a:pt x="1237" y="1402"/>
                  </a:lnTo>
                  <a:lnTo>
                    <a:pt x="1522" y="1072"/>
                  </a:lnTo>
                  <a:lnTo>
                    <a:pt x="2284" y="412"/>
                  </a:lnTo>
                  <a:lnTo>
                    <a:pt x="2664" y="165"/>
                  </a:lnTo>
                  <a:lnTo>
                    <a:pt x="3140" y="82"/>
                  </a:lnTo>
                  <a:lnTo>
                    <a:pt x="3711" y="0"/>
                  </a:lnTo>
                  <a:lnTo>
                    <a:pt x="4663" y="165"/>
                  </a:lnTo>
                  <a:lnTo>
                    <a:pt x="5138" y="412"/>
                  </a:lnTo>
                  <a:lnTo>
                    <a:pt x="5424" y="742"/>
                  </a:lnTo>
                  <a:lnTo>
                    <a:pt x="5614" y="1072"/>
                  </a:lnTo>
                  <a:lnTo>
                    <a:pt x="5709" y="660"/>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69" name="Freeform 330"/>
            <p:cNvSpPr/>
            <p:nvPr/>
          </p:nvSpPr>
          <p:spPr>
            <a:xfrm>
              <a:off x="719500" y="707733"/>
              <a:ext cx="85736" cy="70606"/>
            </a:xfrm>
            <a:custGeom>
              <a:avLst/>
              <a:gdLst/>
              <a:ahLst/>
              <a:cxnLst>
                <a:cxn ang="0">
                  <a:pos x="wd2" y="hd2"/>
                </a:cxn>
                <a:cxn ang="5400000">
                  <a:pos x="wd2" y="hd2"/>
                </a:cxn>
                <a:cxn ang="10800000">
                  <a:pos x="wd2" y="hd2"/>
                </a:cxn>
                <a:cxn ang="16200000">
                  <a:pos x="wd2" y="hd2"/>
                </a:cxn>
              </a:cxnLst>
              <a:rect l="0" t="0" r="r" b="b"/>
              <a:pathLst>
                <a:path w="21600" h="21600" extrusionOk="0">
                  <a:moveTo>
                    <a:pt x="16941" y="0"/>
                  </a:moveTo>
                  <a:lnTo>
                    <a:pt x="17788" y="2571"/>
                  </a:lnTo>
                  <a:lnTo>
                    <a:pt x="19059" y="6686"/>
                  </a:lnTo>
                  <a:lnTo>
                    <a:pt x="20329" y="11829"/>
                  </a:lnTo>
                  <a:lnTo>
                    <a:pt x="21176" y="16971"/>
                  </a:lnTo>
                  <a:lnTo>
                    <a:pt x="21600" y="21600"/>
                  </a:lnTo>
                  <a:lnTo>
                    <a:pt x="0" y="16457"/>
                  </a:lnTo>
                  <a:lnTo>
                    <a:pt x="16941" y="0"/>
                  </a:lnTo>
                  <a:close/>
                </a:path>
              </a:pathLst>
            </a:custGeom>
            <a:solidFill>
              <a:srgbClr val="4EBCD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0" name="Freeform 332"/>
            <p:cNvSpPr/>
            <p:nvPr/>
          </p:nvSpPr>
          <p:spPr>
            <a:xfrm>
              <a:off x="0" y="638809"/>
              <a:ext cx="178194" cy="136168"/>
            </a:xfrm>
            <a:custGeom>
              <a:avLst/>
              <a:gdLst/>
              <a:ahLst/>
              <a:cxnLst>
                <a:cxn ang="0">
                  <a:pos x="wd2" y="hd2"/>
                </a:cxn>
                <a:cxn ang="5400000">
                  <a:pos x="wd2" y="hd2"/>
                </a:cxn>
                <a:cxn ang="10800000">
                  <a:pos x="wd2" y="hd2"/>
                </a:cxn>
                <a:cxn ang="16200000">
                  <a:pos x="wd2" y="hd2"/>
                </a:cxn>
              </a:cxnLst>
              <a:rect l="0" t="0" r="r" b="b"/>
              <a:pathLst>
                <a:path w="21600" h="21600" extrusionOk="0">
                  <a:moveTo>
                    <a:pt x="21396" y="10933"/>
                  </a:moveTo>
                  <a:lnTo>
                    <a:pt x="19155" y="9067"/>
                  </a:lnTo>
                  <a:lnTo>
                    <a:pt x="18136" y="8533"/>
                  </a:lnTo>
                  <a:lnTo>
                    <a:pt x="15487" y="6133"/>
                  </a:lnTo>
                  <a:lnTo>
                    <a:pt x="14875" y="5067"/>
                  </a:lnTo>
                  <a:lnTo>
                    <a:pt x="14060" y="4000"/>
                  </a:lnTo>
                  <a:lnTo>
                    <a:pt x="12634" y="267"/>
                  </a:lnTo>
                  <a:lnTo>
                    <a:pt x="12226" y="0"/>
                  </a:lnTo>
                  <a:lnTo>
                    <a:pt x="11615" y="0"/>
                  </a:lnTo>
                  <a:lnTo>
                    <a:pt x="11411" y="533"/>
                  </a:lnTo>
                  <a:lnTo>
                    <a:pt x="11208" y="1600"/>
                  </a:lnTo>
                  <a:lnTo>
                    <a:pt x="11615" y="3200"/>
                  </a:lnTo>
                  <a:lnTo>
                    <a:pt x="12226" y="5067"/>
                  </a:lnTo>
                  <a:lnTo>
                    <a:pt x="13245" y="7200"/>
                  </a:lnTo>
                  <a:lnTo>
                    <a:pt x="13449" y="8000"/>
                  </a:lnTo>
                  <a:lnTo>
                    <a:pt x="13449" y="8533"/>
                  </a:lnTo>
                  <a:lnTo>
                    <a:pt x="13042" y="8800"/>
                  </a:lnTo>
                  <a:lnTo>
                    <a:pt x="12430" y="8800"/>
                  </a:lnTo>
                  <a:lnTo>
                    <a:pt x="9170" y="8267"/>
                  </a:lnTo>
                  <a:lnTo>
                    <a:pt x="5502" y="7467"/>
                  </a:lnTo>
                  <a:lnTo>
                    <a:pt x="3668" y="7200"/>
                  </a:lnTo>
                  <a:lnTo>
                    <a:pt x="3057" y="7200"/>
                  </a:lnTo>
                  <a:lnTo>
                    <a:pt x="2649" y="7467"/>
                  </a:lnTo>
                  <a:lnTo>
                    <a:pt x="2242" y="8000"/>
                  </a:lnTo>
                  <a:lnTo>
                    <a:pt x="2445" y="8533"/>
                  </a:lnTo>
                  <a:lnTo>
                    <a:pt x="3057" y="9067"/>
                  </a:lnTo>
                  <a:lnTo>
                    <a:pt x="3872" y="9600"/>
                  </a:lnTo>
                  <a:lnTo>
                    <a:pt x="5502" y="10133"/>
                  </a:lnTo>
                  <a:lnTo>
                    <a:pt x="7540" y="10667"/>
                  </a:lnTo>
                  <a:lnTo>
                    <a:pt x="9170" y="11467"/>
                  </a:lnTo>
                  <a:lnTo>
                    <a:pt x="9577" y="12000"/>
                  </a:lnTo>
                  <a:lnTo>
                    <a:pt x="9577" y="12533"/>
                  </a:lnTo>
                  <a:lnTo>
                    <a:pt x="8355" y="12533"/>
                  </a:lnTo>
                  <a:lnTo>
                    <a:pt x="5706" y="12267"/>
                  </a:lnTo>
                  <a:lnTo>
                    <a:pt x="1834" y="11200"/>
                  </a:lnTo>
                  <a:lnTo>
                    <a:pt x="1019" y="10933"/>
                  </a:lnTo>
                  <a:lnTo>
                    <a:pt x="408" y="11200"/>
                  </a:lnTo>
                  <a:lnTo>
                    <a:pt x="204" y="11200"/>
                  </a:lnTo>
                  <a:lnTo>
                    <a:pt x="0" y="11733"/>
                  </a:lnTo>
                  <a:lnTo>
                    <a:pt x="0" y="12000"/>
                  </a:lnTo>
                  <a:lnTo>
                    <a:pt x="204" y="12267"/>
                  </a:lnTo>
                  <a:lnTo>
                    <a:pt x="1019" y="13067"/>
                  </a:lnTo>
                  <a:lnTo>
                    <a:pt x="3872" y="14133"/>
                  </a:lnTo>
                  <a:lnTo>
                    <a:pt x="6928" y="14933"/>
                  </a:lnTo>
                  <a:lnTo>
                    <a:pt x="8558" y="15467"/>
                  </a:lnTo>
                  <a:lnTo>
                    <a:pt x="8762" y="15467"/>
                  </a:lnTo>
                  <a:lnTo>
                    <a:pt x="8966" y="16000"/>
                  </a:lnTo>
                  <a:lnTo>
                    <a:pt x="8762" y="16267"/>
                  </a:lnTo>
                  <a:lnTo>
                    <a:pt x="8355" y="16533"/>
                  </a:lnTo>
                  <a:lnTo>
                    <a:pt x="6928" y="16000"/>
                  </a:lnTo>
                  <a:lnTo>
                    <a:pt x="4279" y="15467"/>
                  </a:lnTo>
                  <a:lnTo>
                    <a:pt x="2853" y="15200"/>
                  </a:lnTo>
                  <a:lnTo>
                    <a:pt x="1630" y="15200"/>
                  </a:lnTo>
                  <a:lnTo>
                    <a:pt x="815" y="15467"/>
                  </a:lnTo>
                  <a:lnTo>
                    <a:pt x="408" y="15733"/>
                  </a:lnTo>
                  <a:lnTo>
                    <a:pt x="408" y="16533"/>
                  </a:lnTo>
                  <a:lnTo>
                    <a:pt x="611" y="16800"/>
                  </a:lnTo>
                  <a:lnTo>
                    <a:pt x="1223" y="17067"/>
                  </a:lnTo>
                  <a:lnTo>
                    <a:pt x="3668" y="17600"/>
                  </a:lnTo>
                  <a:lnTo>
                    <a:pt x="6521" y="18133"/>
                  </a:lnTo>
                  <a:lnTo>
                    <a:pt x="7540" y="18667"/>
                  </a:lnTo>
                  <a:lnTo>
                    <a:pt x="8355" y="18933"/>
                  </a:lnTo>
                  <a:lnTo>
                    <a:pt x="8355" y="19467"/>
                  </a:lnTo>
                  <a:lnTo>
                    <a:pt x="7947" y="19733"/>
                  </a:lnTo>
                  <a:lnTo>
                    <a:pt x="6113" y="19467"/>
                  </a:lnTo>
                  <a:lnTo>
                    <a:pt x="3872" y="19467"/>
                  </a:lnTo>
                  <a:lnTo>
                    <a:pt x="3057" y="19733"/>
                  </a:lnTo>
                  <a:lnTo>
                    <a:pt x="2649" y="20000"/>
                  </a:lnTo>
                  <a:lnTo>
                    <a:pt x="2649" y="20533"/>
                  </a:lnTo>
                  <a:lnTo>
                    <a:pt x="3057" y="21067"/>
                  </a:lnTo>
                  <a:lnTo>
                    <a:pt x="4075" y="21333"/>
                  </a:lnTo>
                  <a:lnTo>
                    <a:pt x="6317" y="21600"/>
                  </a:lnTo>
                  <a:lnTo>
                    <a:pt x="10392" y="21600"/>
                  </a:lnTo>
                  <a:lnTo>
                    <a:pt x="15487" y="21333"/>
                  </a:lnTo>
                  <a:lnTo>
                    <a:pt x="21600" y="20800"/>
                  </a:lnTo>
                  <a:lnTo>
                    <a:pt x="21192" y="10933"/>
                  </a:lnTo>
                  <a:lnTo>
                    <a:pt x="21396" y="10933"/>
                  </a:lnTo>
                  <a:close/>
                </a:path>
              </a:pathLst>
            </a:custGeom>
            <a:solidFill>
              <a:srgbClr val="E58F9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1" name="Freeform 334"/>
            <p:cNvSpPr/>
            <p:nvPr/>
          </p:nvSpPr>
          <p:spPr>
            <a:xfrm>
              <a:off x="122719" y="395053"/>
              <a:ext cx="408502" cy="383287"/>
            </a:xfrm>
            <a:custGeom>
              <a:avLst/>
              <a:gdLst/>
              <a:ahLst/>
              <a:cxnLst>
                <a:cxn ang="0">
                  <a:pos x="wd2" y="hd2"/>
                </a:cxn>
                <a:cxn ang="5400000">
                  <a:pos x="wd2" y="hd2"/>
                </a:cxn>
                <a:cxn ang="10800000">
                  <a:pos x="wd2" y="hd2"/>
                </a:cxn>
                <a:cxn ang="16200000">
                  <a:pos x="wd2" y="hd2"/>
                </a:cxn>
              </a:cxnLst>
              <a:rect l="0" t="0" r="r" b="b"/>
              <a:pathLst>
                <a:path w="21600" h="21600" extrusionOk="0">
                  <a:moveTo>
                    <a:pt x="15289" y="0"/>
                  </a:moveTo>
                  <a:lnTo>
                    <a:pt x="14933" y="2368"/>
                  </a:lnTo>
                  <a:lnTo>
                    <a:pt x="14133" y="7389"/>
                  </a:lnTo>
                  <a:lnTo>
                    <a:pt x="13689" y="10232"/>
                  </a:lnTo>
                  <a:lnTo>
                    <a:pt x="13244" y="12600"/>
                  </a:lnTo>
                  <a:lnTo>
                    <a:pt x="12800" y="14400"/>
                  </a:lnTo>
                  <a:lnTo>
                    <a:pt x="12622" y="14874"/>
                  </a:lnTo>
                  <a:lnTo>
                    <a:pt x="12444" y="15063"/>
                  </a:lnTo>
                  <a:lnTo>
                    <a:pt x="11378" y="15442"/>
                  </a:lnTo>
                  <a:lnTo>
                    <a:pt x="10400" y="15726"/>
                  </a:lnTo>
                  <a:lnTo>
                    <a:pt x="8267" y="16200"/>
                  </a:lnTo>
                  <a:lnTo>
                    <a:pt x="6222" y="16484"/>
                  </a:lnTo>
                  <a:lnTo>
                    <a:pt x="4356" y="16579"/>
                  </a:lnTo>
                  <a:lnTo>
                    <a:pt x="2756" y="16579"/>
                  </a:lnTo>
                  <a:lnTo>
                    <a:pt x="1511" y="16484"/>
                  </a:lnTo>
                  <a:lnTo>
                    <a:pt x="356" y="16389"/>
                  </a:lnTo>
                  <a:lnTo>
                    <a:pt x="0" y="21411"/>
                  </a:lnTo>
                  <a:lnTo>
                    <a:pt x="800" y="21505"/>
                  </a:lnTo>
                  <a:lnTo>
                    <a:pt x="2756" y="21600"/>
                  </a:lnTo>
                  <a:lnTo>
                    <a:pt x="7289" y="21600"/>
                  </a:lnTo>
                  <a:lnTo>
                    <a:pt x="8978" y="21505"/>
                  </a:lnTo>
                  <a:lnTo>
                    <a:pt x="10667" y="21316"/>
                  </a:lnTo>
                  <a:lnTo>
                    <a:pt x="12356" y="21032"/>
                  </a:lnTo>
                  <a:lnTo>
                    <a:pt x="13956" y="20558"/>
                  </a:lnTo>
                  <a:lnTo>
                    <a:pt x="15467" y="19989"/>
                  </a:lnTo>
                  <a:lnTo>
                    <a:pt x="16178" y="19705"/>
                  </a:lnTo>
                  <a:lnTo>
                    <a:pt x="16800" y="19326"/>
                  </a:lnTo>
                  <a:lnTo>
                    <a:pt x="17333" y="18947"/>
                  </a:lnTo>
                  <a:lnTo>
                    <a:pt x="17867" y="18474"/>
                  </a:lnTo>
                  <a:lnTo>
                    <a:pt x="18311" y="18000"/>
                  </a:lnTo>
                  <a:lnTo>
                    <a:pt x="18667" y="17432"/>
                  </a:lnTo>
                  <a:lnTo>
                    <a:pt x="18933" y="16863"/>
                  </a:lnTo>
                  <a:lnTo>
                    <a:pt x="19111" y="16200"/>
                  </a:lnTo>
                  <a:lnTo>
                    <a:pt x="19822" y="12979"/>
                  </a:lnTo>
                  <a:lnTo>
                    <a:pt x="20356" y="10042"/>
                  </a:lnTo>
                  <a:lnTo>
                    <a:pt x="20711" y="7295"/>
                  </a:lnTo>
                  <a:lnTo>
                    <a:pt x="21067" y="4832"/>
                  </a:lnTo>
                  <a:lnTo>
                    <a:pt x="21511" y="1326"/>
                  </a:lnTo>
                  <a:lnTo>
                    <a:pt x="21600" y="0"/>
                  </a:lnTo>
                  <a:lnTo>
                    <a:pt x="15289" y="0"/>
                  </a:lnTo>
                  <a:close/>
                </a:path>
              </a:pathLst>
            </a:custGeom>
            <a:solidFill>
              <a:srgbClr val="E58F9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2" name="Freeform 336"/>
            <p:cNvSpPr/>
            <p:nvPr/>
          </p:nvSpPr>
          <p:spPr>
            <a:xfrm>
              <a:off x="440442" y="758166"/>
              <a:ext cx="364795" cy="701010"/>
            </a:xfrm>
            <a:custGeom>
              <a:avLst/>
              <a:gdLst/>
              <a:ahLst/>
              <a:cxnLst>
                <a:cxn ang="0">
                  <a:pos x="wd2" y="hd2"/>
                </a:cxn>
                <a:cxn ang="5400000">
                  <a:pos x="wd2" y="hd2"/>
                </a:cxn>
                <a:cxn ang="10800000">
                  <a:pos x="wd2" y="hd2"/>
                </a:cxn>
                <a:cxn ang="16200000">
                  <a:pos x="wd2" y="hd2"/>
                </a:cxn>
              </a:cxnLst>
              <a:rect l="0" t="0" r="r" b="b"/>
              <a:pathLst>
                <a:path w="21600" h="21600" extrusionOk="0">
                  <a:moveTo>
                    <a:pt x="21600" y="311"/>
                  </a:moveTo>
                  <a:lnTo>
                    <a:pt x="18713" y="155"/>
                  </a:lnTo>
                  <a:lnTo>
                    <a:pt x="15727" y="52"/>
                  </a:lnTo>
                  <a:lnTo>
                    <a:pt x="12243" y="0"/>
                  </a:lnTo>
                  <a:lnTo>
                    <a:pt x="10452" y="0"/>
                  </a:lnTo>
                  <a:lnTo>
                    <a:pt x="8660" y="52"/>
                  </a:lnTo>
                  <a:lnTo>
                    <a:pt x="6968" y="104"/>
                  </a:lnTo>
                  <a:lnTo>
                    <a:pt x="5375" y="207"/>
                  </a:lnTo>
                  <a:lnTo>
                    <a:pt x="3982" y="363"/>
                  </a:lnTo>
                  <a:lnTo>
                    <a:pt x="2787" y="570"/>
                  </a:lnTo>
                  <a:lnTo>
                    <a:pt x="2289" y="725"/>
                  </a:lnTo>
                  <a:lnTo>
                    <a:pt x="1891" y="881"/>
                  </a:lnTo>
                  <a:lnTo>
                    <a:pt x="1294" y="1191"/>
                  </a:lnTo>
                  <a:lnTo>
                    <a:pt x="1095" y="1450"/>
                  </a:lnTo>
                  <a:lnTo>
                    <a:pt x="896" y="1761"/>
                  </a:lnTo>
                  <a:lnTo>
                    <a:pt x="597" y="2694"/>
                  </a:lnTo>
                  <a:lnTo>
                    <a:pt x="398" y="3833"/>
                  </a:lnTo>
                  <a:lnTo>
                    <a:pt x="199" y="5283"/>
                  </a:lnTo>
                  <a:lnTo>
                    <a:pt x="100" y="8547"/>
                  </a:lnTo>
                  <a:lnTo>
                    <a:pt x="0" y="12173"/>
                  </a:lnTo>
                  <a:lnTo>
                    <a:pt x="100" y="15695"/>
                  </a:lnTo>
                  <a:lnTo>
                    <a:pt x="199" y="18699"/>
                  </a:lnTo>
                  <a:lnTo>
                    <a:pt x="398" y="21600"/>
                  </a:lnTo>
                  <a:lnTo>
                    <a:pt x="9456" y="21600"/>
                  </a:lnTo>
                  <a:lnTo>
                    <a:pt x="10750" y="5076"/>
                  </a:lnTo>
                  <a:lnTo>
                    <a:pt x="13836" y="5076"/>
                  </a:lnTo>
                  <a:lnTo>
                    <a:pt x="14732" y="5024"/>
                  </a:lnTo>
                  <a:lnTo>
                    <a:pt x="15628" y="4921"/>
                  </a:lnTo>
                  <a:lnTo>
                    <a:pt x="16424" y="4765"/>
                  </a:lnTo>
                  <a:lnTo>
                    <a:pt x="17220" y="4558"/>
                  </a:lnTo>
                  <a:lnTo>
                    <a:pt x="18614" y="4040"/>
                  </a:lnTo>
                  <a:lnTo>
                    <a:pt x="19808" y="3419"/>
                  </a:lnTo>
                  <a:lnTo>
                    <a:pt x="20306" y="3056"/>
                  </a:lnTo>
                  <a:lnTo>
                    <a:pt x="20704" y="2694"/>
                  </a:lnTo>
                  <a:lnTo>
                    <a:pt x="21003" y="2279"/>
                  </a:lnTo>
                  <a:lnTo>
                    <a:pt x="21301" y="1813"/>
                  </a:lnTo>
                  <a:lnTo>
                    <a:pt x="21500" y="1399"/>
                  </a:lnTo>
                  <a:lnTo>
                    <a:pt x="21600" y="932"/>
                  </a:lnTo>
                  <a:lnTo>
                    <a:pt x="21600" y="311"/>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3" name="Freeform 337"/>
            <p:cNvSpPr/>
            <p:nvPr/>
          </p:nvSpPr>
          <p:spPr>
            <a:xfrm>
              <a:off x="33621" y="442123"/>
              <a:ext cx="556438" cy="319406"/>
            </a:xfrm>
            <a:custGeom>
              <a:avLst/>
              <a:gdLst/>
              <a:ahLst/>
              <a:cxnLst>
                <a:cxn ang="0">
                  <a:pos x="wd2" y="hd2"/>
                </a:cxn>
                <a:cxn ang="5400000">
                  <a:pos x="wd2" y="hd2"/>
                </a:cxn>
                <a:cxn ang="10800000">
                  <a:pos x="wd2" y="hd2"/>
                </a:cxn>
                <a:cxn ang="16200000">
                  <a:pos x="wd2" y="hd2"/>
                </a:cxn>
              </a:cxnLst>
              <a:rect l="0" t="0" r="r" b="b"/>
              <a:pathLst>
                <a:path w="21600" h="21600" extrusionOk="0">
                  <a:moveTo>
                    <a:pt x="0" y="1023"/>
                  </a:moveTo>
                  <a:lnTo>
                    <a:pt x="3198" y="21600"/>
                  </a:lnTo>
                  <a:lnTo>
                    <a:pt x="21600" y="21600"/>
                  </a:lnTo>
                  <a:lnTo>
                    <a:pt x="21600" y="20236"/>
                  </a:lnTo>
                  <a:lnTo>
                    <a:pt x="14226" y="19554"/>
                  </a:lnTo>
                  <a:lnTo>
                    <a:pt x="11877" y="0"/>
                  </a:lnTo>
                  <a:lnTo>
                    <a:pt x="0" y="1023"/>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4" name="Freeform 338"/>
            <p:cNvSpPr/>
            <p:nvPr/>
          </p:nvSpPr>
          <p:spPr>
            <a:xfrm>
              <a:off x="391691" y="263929"/>
              <a:ext cx="437081" cy="495919"/>
            </a:xfrm>
            <a:custGeom>
              <a:avLst/>
              <a:gdLst/>
              <a:ahLst/>
              <a:cxnLst>
                <a:cxn ang="0">
                  <a:pos x="wd2" y="hd2"/>
                </a:cxn>
                <a:cxn ang="5400000">
                  <a:pos x="wd2" y="hd2"/>
                </a:cxn>
                <a:cxn ang="10800000">
                  <a:pos x="wd2" y="hd2"/>
                </a:cxn>
                <a:cxn ang="16200000">
                  <a:pos x="wd2" y="hd2"/>
                </a:cxn>
              </a:cxnLst>
              <a:rect l="0" t="0" r="r" b="b"/>
              <a:pathLst>
                <a:path w="21600" h="21600" extrusionOk="0">
                  <a:moveTo>
                    <a:pt x="21600" y="6297"/>
                  </a:moveTo>
                  <a:lnTo>
                    <a:pt x="21517" y="6004"/>
                  </a:lnTo>
                  <a:lnTo>
                    <a:pt x="21268" y="5272"/>
                  </a:lnTo>
                  <a:lnTo>
                    <a:pt x="20852" y="4174"/>
                  </a:lnTo>
                  <a:lnTo>
                    <a:pt x="20520" y="3588"/>
                  </a:lnTo>
                  <a:lnTo>
                    <a:pt x="20188" y="2929"/>
                  </a:lnTo>
                  <a:lnTo>
                    <a:pt x="19772" y="2343"/>
                  </a:lnTo>
                  <a:lnTo>
                    <a:pt x="19191" y="1757"/>
                  </a:lnTo>
                  <a:lnTo>
                    <a:pt x="18692" y="1245"/>
                  </a:lnTo>
                  <a:lnTo>
                    <a:pt x="18028" y="805"/>
                  </a:lnTo>
                  <a:lnTo>
                    <a:pt x="17280" y="439"/>
                  </a:lnTo>
                  <a:lnTo>
                    <a:pt x="16449" y="146"/>
                  </a:lnTo>
                  <a:lnTo>
                    <a:pt x="15618" y="0"/>
                  </a:lnTo>
                  <a:lnTo>
                    <a:pt x="14622" y="0"/>
                  </a:lnTo>
                  <a:lnTo>
                    <a:pt x="8308" y="586"/>
                  </a:lnTo>
                  <a:lnTo>
                    <a:pt x="6065" y="732"/>
                  </a:lnTo>
                  <a:lnTo>
                    <a:pt x="5151" y="732"/>
                  </a:lnTo>
                  <a:lnTo>
                    <a:pt x="4320" y="879"/>
                  </a:lnTo>
                  <a:lnTo>
                    <a:pt x="3822" y="952"/>
                  </a:lnTo>
                  <a:lnTo>
                    <a:pt x="3240" y="1172"/>
                  </a:lnTo>
                  <a:lnTo>
                    <a:pt x="2742" y="1391"/>
                  </a:lnTo>
                  <a:lnTo>
                    <a:pt x="2160" y="1684"/>
                  </a:lnTo>
                  <a:lnTo>
                    <a:pt x="1662" y="2050"/>
                  </a:lnTo>
                  <a:lnTo>
                    <a:pt x="1246" y="2489"/>
                  </a:lnTo>
                  <a:lnTo>
                    <a:pt x="831" y="3075"/>
                  </a:lnTo>
                  <a:lnTo>
                    <a:pt x="415" y="3734"/>
                  </a:lnTo>
                  <a:lnTo>
                    <a:pt x="166" y="4540"/>
                  </a:lnTo>
                  <a:lnTo>
                    <a:pt x="0" y="5418"/>
                  </a:lnTo>
                  <a:lnTo>
                    <a:pt x="0" y="6370"/>
                  </a:lnTo>
                  <a:lnTo>
                    <a:pt x="166" y="8494"/>
                  </a:lnTo>
                  <a:lnTo>
                    <a:pt x="4735" y="8127"/>
                  </a:lnTo>
                  <a:lnTo>
                    <a:pt x="4818" y="9226"/>
                  </a:lnTo>
                  <a:lnTo>
                    <a:pt x="4818" y="14644"/>
                  </a:lnTo>
                  <a:lnTo>
                    <a:pt x="4652" y="15889"/>
                  </a:lnTo>
                  <a:lnTo>
                    <a:pt x="4486" y="16767"/>
                  </a:lnTo>
                  <a:lnTo>
                    <a:pt x="3240" y="19989"/>
                  </a:lnTo>
                  <a:lnTo>
                    <a:pt x="2575" y="21600"/>
                  </a:lnTo>
                  <a:lnTo>
                    <a:pt x="17363" y="21454"/>
                  </a:lnTo>
                  <a:lnTo>
                    <a:pt x="15868" y="7395"/>
                  </a:lnTo>
                  <a:lnTo>
                    <a:pt x="21600" y="6297"/>
                  </a:lnTo>
                  <a:close/>
                </a:path>
              </a:pathLst>
            </a:custGeom>
            <a:solidFill>
              <a:srgbClr val="3AA3D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5" name="Freeform 340"/>
            <p:cNvSpPr/>
            <p:nvPr/>
          </p:nvSpPr>
          <p:spPr>
            <a:xfrm>
              <a:off x="487512" y="26897"/>
              <a:ext cx="142892" cy="257206"/>
            </a:xfrm>
            <a:custGeom>
              <a:avLst/>
              <a:gdLst/>
              <a:ahLst/>
              <a:cxnLst>
                <a:cxn ang="0">
                  <a:pos x="wd2" y="hd2"/>
                </a:cxn>
                <a:cxn ang="5400000">
                  <a:pos x="wd2" y="hd2"/>
                </a:cxn>
                <a:cxn ang="10800000">
                  <a:pos x="wd2" y="hd2"/>
                </a:cxn>
                <a:cxn ang="16200000">
                  <a:pos x="wd2" y="hd2"/>
                </a:cxn>
              </a:cxnLst>
              <a:rect l="0" t="0" r="r" b="b"/>
              <a:pathLst>
                <a:path w="21600" h="21600" extrusionOk="0">
                  <a:moveTo>
                    <a:pt x="6099" y="21600"/>
                  </a:moveTo>
                  <a:lnTo>
                    <a:pt x="6353" y="20471"/>
                  </a:lnTo>
                  <a:lnTo>
                    <a:pt x="6353" y="19200"/>
                  </a:lnTo>
                  <a:lnTo>
                    <a:pt x="6099" y="17506"/>
                  </a:lnTo>
                  <a:lnTo>
                    <a:pt x="4066" y="17224"/>
                  </a:lnTo>
                  <a:lnTo>
                    <a:pt x="2033" y="16376"/>
                  </a:lnTo>
                  <a:lnTo>
                    <a:pt x="1016" y="15671"/>
                  </a:lnTo>
                  <a:lnTo>
                    <a:pt x="254" y="14824"/>
                  </a:lnTo>
                  <a:lnTo>
                    <a:pt x="0" y="13694"/>
                  </a:lnTo>
                  <a:lnTo>
                    <a:pt x="0" y="10588"/>
                  </a:lnTo>
                  <a:lnTo>
                    <a:pt x="254" y="7059"/>
                  </a:lnTo>
                  <a:lnTo>
                    <a:pt x="508" y="2824"/>
                  </a:lnTo>
                  <a:lnTo>
                    <a:pt x="11689" y="0"/>
                  </a:lnTo>
                  <a:lnTo>
                    <a:pt x="21600" y="5506"/>
                  </a:lnTo>
                  <a:lnTo>
                    <a:pt x="19821" y="20894"/>
                  </a:lnTo>
                  <a:lnTo>
                    <a:pt x="6099" y="2160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6" name="Freeform 342"/>
            <p:cNvSpPr/>
            <p:nvPr/>
          </p:nvSpPr>
          <p:spPr>
            <a:xfrm>
              <a:off x="537945" y="89096"/>
              <a:ext cx="70605" cy="70606"/>
            </a:xfrm>
            <a:custGeom>
              <a:avLst/>
              <a:gdLst/>
              <a:ahLst/>
              <a:cxnLst>
                <a:cxn ang="0">
                  <a:pos x="wd2" y="hd2"/>
                </a:cxn>
                <a:cxn ang="5400000">
                  <a:pos x="wd2" y="hd2"/>
                </a:cxn>
                <a:cxn ang="10800000">
                  <a:pos x="wd2" y="hd2"/>
                </a:cxn>
                <a:cxn ang="16200000">
                  <a:pos x="wd2" y="hd2"/>
                </a:cxn>
              </a:cxnLst>
              <a:rect l="0" t="0" r="r" b="b"/>
              <a:pathLst>
                <a:path w="21600" h="21600" extrusionOk="0">
                  <a:moveTo>
                    <a:pt x="15429" y="1543"/>
                  </a:moveTo>
                  <a:lnTo>
                    <a:pt x="16457" y="2057"/>
                  </a:lnTo>
                  <a:lnTo>
                    <a:pt x="18000" y="3086"/>
                  </a:lnTo>
                  <a:lnTo>
                    <a:pt x="20057" y="5143"/>
                  </a:lnTo>
                  <a:lnTo>
                    <a:pt x="21086" y="9257"/>
                  </a:lnTo>
                  <a:lnTo>
                    <a:pt x="21600" y="11829"/>
                  </a:lnTo>
                  <a:lnTo>
                    <a:pt x="21086" y="14400"/>
                  </a:lnTo>
                  <a:lnTo>
                    <a:pt x="19543" y="16971"/>
                  </a:lnTo>
                  <a:lnTo>
                    <a:pt x="18000" y="19029"/>
                  </a:lnTo>
                  <a:lnTo>
                    <a:pt x="15429" y="20571"/>
                  </a:lnTo>
                  <a:lnTo>
                    <a:pt x="12343" y="21600"/>
                  </a:lnTo>
                  <a:lnTo>
                    <a:pt x="8743" y="21600"/>
                  </a:lnTo>
                  <a:lnTo>
                    <a:pt x="5657" y="20571"/>
                  </a:lnTo>
                  <a:lnTo>
                    <a:pt x="2571" y="18514"/>
                  </a:lnTo>
                  <a:lnTo>
                    <a:pt x="1029" y="15429"/>
                  </a:lnTo>
                  <a:lnTo>
                    <a:pt x="0" y="12343"/>
                  </a:lnTo>
                  <a:lnTo>
                    <a:pt x="0" y="9257"/>
                  </a:lnTo>
                  <a:lnTo>
                    <a:pt x="514" y="6171"/>
                  </a:lnTo>
                  <a:lnTo>
                    <a:pt x="2057" y="4114"/>
                  </a:lnTo>
                  <a:lnTo>
                    <a:pt x="4114" y="2057"/>
                  </a:lnTo>
                  <a:lnTo>
                    <a:pt x="6171" y="1029"/>
                  </a:lnTo>
                  <a:lnTo>
                    <a:pt x="10286" y="0"/>
                  </a:lnTo>
                  <a:lnTo>
                    <a:pt x="13371" y="514"/>
                  </a:lnTo>
                  <a:lnTo>
                    <a:pt x="14914" y="1029"/>
                  </a:lnTo>
                  <a:lnTo>
                    <a:pt x="15429" y="1543"/>
                  </a:lnTo>
                  <a:lnTo>
                    <a:pt x="13371" y="514"/>
                  </a:lnTo>
                  <a:lnTo>
                    <a:pt x="8229" y="514"/>
                  </a:lnTo>
                  <a:lnTo>
                    <a:pt x="6171" y="1543"/>
                  </a:lnTo>
                  <a:lnTo>
                    <a:pt x="4629" y="2571"/>
                  </a:lnTo>
                  <a:lnTo>
                    <a:pt x="2571" y="4114"/>
                  </a:lnTo>
                  <a:lnTo>
                    <a:pt x="1029" y="6686"/>
                  </a:lnTo>
                  <a:lnTo>
                    <a:pt x="514" y="9257"/>
                  </a:lnTo>
                  <a:lnTo>
                    <a:pt x="514" y="12343"/>
                  </a:lnTo>
                  <a:lnTo>
                    <a:pt x="1543" y="15429"/>
                  </a:lnTo>
                  <a:lnTo>
                    <a:pt x="3086" y="18000"/>
                  </a:lnTo>
                  <a:lnTo>
                    <a:pt x="5657" y="20057"/>
                  </a:lnTo>
                  <a:lnTo>
                    <a:pt x="8743" y="21086"/>
                  </a:lnTo>
                  <a:lnTo>
                    <a:pt x="11829" y="21086"/>
                  </a:lnTo>
                  <a:lnTo>
                    <a:pt x="14914" y="20057"/>
                  </a:lnTo>
                  <a:lnTo>
                    <a:pt x="17486" y="18514"/>
                  </a:lnTo>
                  <a:lnTo>
                    <a:pt x="19029" y="16457"/>
                  </a:lnTo>
                  <a:lnTo>
                    <a:pt x="20571" y="13886"/>
                  </a:lnTo>
                  <a:lnTo>
                    <a:pt x="21086" y="11829"/>
                  </a:lnTo>
                  <a:lnTo>
                    <a:pt x="21086" y="9257"/>
                  </a:lnTo>
                  <a:lnTo>
                    <a:pt x="20571" y="7200"/>
                  </a:lnTo>
                  <a:lnTo>
                    <a:pt x="19543" y="5657"/>
                  </a:lnTo>
                  <a:lnTo>
                    <a:pt x="17486" y="3086"/>
                  </a:lnTo>
                  <a:lnTo>
                    <a:pt x="15429" y="1543"/>
                  </a:lnTo>
                  <a:close/>
                </a:path>
              </a:pathLst>
            </a:custGeom>
            <a:solidFill>
              <a:srgbClr val="08173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7" name="Freeform 343"/>
            <p:cNvSpPr/>
            <p:nvPr/>
          </p:nvSpPr>
          <p:spPr>
            <a:xfrm>
              <a:off x="455572" y="87416"/>
              <a:ext cx="70606" cy="706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371" y="0"/>
                  </a:lnTo>
                  <a:lnTo>
                    <a:pt x="16457" y="1543"/>
                  </a:lnTo>
                  <a:lnTo>
                    <a:pt x="18000" y="2571"/>
                  </a:lnTo>
                  <a:lnTo>
                    <a:pt x="19543" y="4114"/>
                  </a:lnTo>
                  <a:lnTo>
                    <a:pt x="20571" y="6171"/>
                  </a:lnTo>
                  <a:lnTo>
                    <a:pt x="21086" y="8743"/>
                  </a:lnTo>
                  <a:lnTo>
                    <a:pt x="21600" y="11829"/>
                  </a:lnTo>
                  <a:lnTo>
                    <a:pt x="20571" y="14400"/>
                  </a:lnTo>
                  <a:lnTo>
                    <a:pt x="19029" y="17486"/>
                  </a:lnTo>
                  <a:lnTo>
                    <a:pt x="16971" y="19543"/>
                  </a:lnTo>
                  <a:lnTo>
                    <a:pt x="13886" y="21086"/>
                  </a:lnTo>
                  <a:lnTo>
                    <a:pt x="10286" y="21600"/>
                  </a:lnTo>
                  <a:lnTo>
                    <a:pt x="6686" y="20571"/>
                  </a:lnTo>
                  <a:lnTo>
                    <a:pt x="4114" y="19029"/>
                  </a:lnTo>
                  <a:lnTo>
                    <a:pt x="1543" y="16457"/>
                  </a:lnTo>
                  <a:lnTo>
                    <a:pt x="514" y="13886"/>
                  </a:lnTo>
                  <a:lnTo>
                    <a:pt x="0" y="10800"/>
                  </a:lnTo>
                  <a:lnTo>
                    <a:pt x="0" y="8229"/>
                  </a:lnTo>
                  <a:lnTo>
                    <a:pt x="1029" y="5657"/>
                  </a:lnTo>
                  <a:lnTo>
                    <a:pt x="2057" y="3600"/>
                  </a:lnTo>
                  <a:lnTo>
                    <a:pt x="3600" y="2057"/>
                  </a:lnTo>
                  <a:lnTo>
                    <a:pt x="5657" y="1029"/>
                  </a:lnTo>
                  <a:lnTo>
                    <a:pt x="8229" y="0"/>
                  </a:lnTo>
                  <a:lnTo>
                    <a:pt x="10800" y="0"/>
                  </a:lnTo>
                  <a:lnTo>
                    <a:pt x="8229" y="514"/>
                  </a:lnTo>
                  <a:lnTo>
                    <a:pt x="5657" y="1543"/>
                  </a:lnTo>
                  <a:lnTo>
                    <a:pt x="4114" y="2571"/>
                  </a:lnTo>
                  <a:lnTo>
                    <a:pt x="2571" y="4114"/>
                  </a:lnTo>
                  <a:lnTo>
                    <a:pt x="1543" y="5657"/>
                  </a:lnTo>
                  <a:lnTo>
                    <a:pt x="514" y="8229"/>
                  </a:lnTo>
                  <a:lnTo>
                    <a:pt x="514" y="10800"/>
                  </a:lnTo>
                  <a:lnTo>
                    <a:pt x="1029" y="13886"/>
                  </a:lnTo>
                  <a:lnTo>
                    <a:pt x="2057" y="16457"/>
                  </a:lnTo>
                  <a:lnTo>
                    <a:pt x="4114" y="18514"/>
                  </a:lnTo>
                  <a:lnTo>
                    <a:pt x="7200" y="20057"/>
                  </a:lnTo>
                  <a:lnTo>
                    <a:pt x="10286" y="20571"/>
                  </a:lnTo>
                  <a:lnTo>
                    <a:pt x="13371" y="20571"/>
                  </a:lnTo>
                  <a:lnTo>
                    <a:pt x="16457" y="19029"/>
                  </a:lnTo>
                  <a:lnTo>
                    <a:pt x="18514" y="16971"/>
                  </a:lnTo>
                  <a:lnTo>
                    <a:pt x="20057" y="14400"/>
                  </a:lnTo>
                  <a:lnTo>
                    <a:pt x="21086" y="11829"/>
                  </a:lnTo>
                  <a:lnTo>
                    <a:pt x="20571" y="8743"/>
                  </a:lnTo>
                  <a:lnTo>
                    <a:pt x="20057" y="6686"/>
                  </a:lnTo>
                  <a:lnTo>
                    <a:pt x="19029" y="4629"/>
                  </a:lnTo>
                  <a:lnTo>
                    <a:pt x="17486" y="3086"/>
                  </a:lnTo>
                  <a:lnTo>
                    <a:pt x="16457" y="1543"/>
                  </a:lnTo>
                  <a:lnTo>
                    <a:pt x="13371" y="514"/>
                  </a:lnTo>
                  <a:lnTo>
                    <a:pt x="10800" y="0"/>
                  </a:lnTo>
                  <a:close/>
                </a:path>
              </a:pathLst>
            </a:custGeom>
            <a:solidFill>
              <a:srgbClr val="08173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8" name="Freeform 344"/>
            <p:cNvSpPr/>
            <p:nvPr/>
          </p:nvSpPr>
          <p:spPr>
            <a:xfrm>
              <a:off x="524496" y="121317"/>
              <a:ext cx="15131" cy="95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9600" y="0"/>
                  </a:lnTo>
                  <a:lnTo>
                    <a:pt x="21600" y="10800"/>
                  </a:lnTo>
                  <a:lnTo>
                    <a:pt x="9600" y="21600"/>
                  </a:lnTo>
                  <a:lnTo>
                    <a:pt x="0" y="10800"/>
                  </a:lnTo>
                  <a:close/>
                </a:path>
              </a:pathLst>
            </a:custGeom>
            <a:solidFill>
              <a:srgbClr val="08173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79" name="Freeform 345"/>
            <p:cNvSpPr/>
            <p:nvPr/>
          </p:nvSpPr>
          <p:spPr>
            <a:xfrm>
              <a:off x="605188" y="123839"/>
              <a:ext cx="36985" cy="95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21600"/>
                  </a:lnTo>
                  <a:lnTo>
                    <a:pt x="10800" y="21600"/>
                  </a:lnTo>
                  <a:lnTo>
                    <a:pt x="0" y="0"/>
                  </a:lnTo>
                  <a:close/>
                </a:path>
              </a:pathLst>
            </a:custGeom>
            <a:solidFill>
              <a:srgbClr val="08173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0" name="Freeform 346"/>
            <p:cNvSpPr/>
            <p:nvPr/>
          </p:nvSpPr>
          <p:spPr>
            <a:xfrm>
              <a:off x="484150" y="0"/>
              <a:ext cx="215179" cy="122719"/>
            </a:xfrm>
            <a:custGeom>
              <a:avLst/>
              <a:gdLst/>
              <a:ahLst/>
              <a:cxnLst>
                <a:cxn ang="0">
                  <a:pos x="wd2" y="hd2"/>
                </a:cxn>
                <a:cxn ang="5400000">
                  <a:pos x="wd2" y="hd2"/>
                </a:cxn>
                <a:cxn ang="10800000">
                  <a:pos x="wd2" y="hd2"/>
                </a:cxn>
                <a:cxn ang="16200000">
                  <a:pos x="wd2" y="hd2"/>
                </a:cxn>
              </a:cxnLst>
              <a:rect l="0" t="0" r="r" b="b"/>
              <a:pathLst>
                <a:path w="21600" h="21600" extrusionOk="0">
                  <a:moveTo>
                    <a:pt x="15188" y="21008"/>
                  </a:moveTo>
                  <a:lnTo>
                    <a:pt x="14175" y="20712"/>
                  </a:lnTo>
                  <a:lnTo>
                    <a:pt x="13162" y="20121"/>
                  </a:lnTo>
                  <a:lnTo>
                    <a:pt x="11812" y="19233"/>
                  </a:lnTo>
                  <a:lnTo>
                    <a:pt x="10462" y="17458"/>
                  </a:lnTo>
                  <a:lnTo>
                    <a:pt x="9281" y="15386"/>
                  </a:lnTo>
                  <a:lnTo>
                    <a:pt x="8775" y="14203"/>
                  </a:lnTo>
                  <a:lnTo>
                    <a:pt x="8269" y="12723"/>
                  </a:lnTo>
                  <a:lnTo>
                    <a:pt x="7931" y="10948"/>
                  </a:lnTo>
                  <a:lnTo>
                    <a:pt x="7763" y="9173"/>
                  </a:lnTo>
                  <a:lnTo>
                    <a:pt x="506" y="20121"/>
                  </a:lnTo>
                  <a:lnTo>
                    <a:pt x="169" y="18937"/>
                  </a:lnTo>
                  <a:lnTo>
                    <a:pt x="0" y="17458"/>
                  </a:lnTo>
                  <a:lnTo>
                    <a:pt x="0" y="13315"/>
                  </a:lnTo>
                  <a:lnTo>
                    <a:pt x="506" y="10652"/>
                  </a:lnTo>
                  <a:lnTo>
                    <a:pt x="1181" y="8285"/>
                  </a:lnTo>
                  <a:lnTo>
                    <a:pt x="1856" y="6805"/>
                  </a:lnTo>
                  <a:lnTo>
                    <a:pt x="2531" y="5622"/>
                  </a:lnTo>
                  <a:lnTo>
                    <a:pt x="4050" y="3255"/>
                  </a:lnTo>
                  <a:lnTo>
                    <a:pt x="5231" y="1775"/>
                  </a:lnTo>
                  <a:lnTo>
                    <a:pt x="6581" y="888"/>
                  </a:lnTo>
                  <a:lnTo>
                    <a:pt x="7594" y="296"/>
                  </a:lnTo>
                  <a:lnTo>
                    <a:pt x="8606" y="0"/>
                  </a:lnTo>
                  <a:lnTo>
                    <a:pt x="9450" y="296"/>
                  </a:lnTo>
                  <a:lnTo>
                    <a:pt x="10800" y="296"/>
                  </a:lnTo>
                  <a:lnTo>
                    <a:pt x="11644" y="592"/>
                  </a:lnTo>
                  <a:lnTo>
                    <a:pt x="12825" y="1184"/>
                  </a:lnTo>
                  <a:lnTo>
                    <a:pt x="14175" y="2071"/>
                  </a:lnTo>
                  <a:lnTo>
                    <a:pt x="15862" y="3847"/>
                  </a:lnTo>
                  <a:lnTo>
                    <a:pt x="17550" y="6214"/>
                  </a:lnTo>
                  <a:lnTo>
                    <a:pt x="18394" y="7693"/>
                  </a:lnTo>
                  <a:lnTo>
                    <a:pt x="19069" y="9173"/>
                  </a:lnTo>
                  <a:lnTo>
                    <a:pt x="20419" y="13315"/>
                  </a:lnTo>
                  <a:lnTo>
                    <a:pt x="20925" y="15682"/>
                  </a:lnTo>
                  <a:lnTo>
                    <a:pt x="21263" y="18049"/>
                  </a:lnTo>
                  <a:lnTo>
                    <a:pt x="21600" y="21600"/>
                  </a:lnTo>
                  <a:lnTo>
                    <a:pt x="15188" y="21008"/>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1" name="Freeform 347"/>
            <p:cNvSpPr/>
            <p:nvPr/>
          </p:nvSpPr>
          <p:spPr>
            <a:xfrm>
              <a:off x="558117" y="163064"/>
              <a:ext cx="30261" cy="16811"/>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2400" y="4320"/>
                  </a:lnTo>
                  <a:lnTo>
                    <a:pt x="0" y="6480"/>
                  </a:lnTo>
                  <a:lnTo>
                    <a:pt x="0" y="15120"/>
                  </a:lnTo>
                  <a:lnTo>
                    <a:pt x="2400" y="17280"/>
                  </a:lnTo>
                  <a:lnTo>
                    <a:pt x="6000" y="21600"/>
                  </a:lnTo>
                  <a:lnTo>
                    <a:pt x="15600" y="21600"/>
                  </a:lnTo>
                  <a:lnTo>
                    <a:pt x="19200" y="19440"/>
                  </a:lnTo>
                  <a:lnTo>
                    <a:pt x="20400" y="17280"/>
                  </a:lnTo>
                  <a:lnTo>
                    <a:pt x="21600" y="12960"/>
                  </a:lnTo>
                  <a:lnTo>
                    <a:pt x="21600" y="8640"/>
                  </a:lnTo>
                  <a:lnTo>
                    <a:pt x="19200" y="4320"/>
                  </a:lnTo>
                  <a:lnTo>
                    <a:pt x="15600" y="2160"/>
                  </a:lnTo>
                  <a:lnTo>
                    <a:pt x="10800" y="0"/>
                  </a:lnTo>
                  <a:lnTo>
                    <a:pt x="9600" y="0"/>
                  </a:lnTo>
                  <a:close/>
                </a:path>
              </a:pathLst>
            </a:custGeom>
            <a:solidFill>
              <a:srgbClr val="EF9D99"/>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2" name="Freeform 349"/>
            <p:cNvSpPr/>
            <p:nvPr/>
          </p:nvSpPr>
          <p:spPr>
            <a:xfrm>
              <a:off x="527859" y="218539"/>
              <a:ext cx="52114" cy="26899"/>
            </a:xfrm>
            <a:custGeom>
              <a:avLst/>
              <a:gdLst/>
              <a:ahLst/>
              <a:cxnLst>
                <a:cxn ang="0">
                  <a:pos x="wd2" y="hd2"/>
                </a:cxn>
                <a:cxn ang="5400000">
                  <a:pos x="wd2" y="hd2"/>
                </a:cxn>
                <a:cxn ang="10800000">
                  <a:pos x="wd2" y="hd2"/>
                </a:cxn>
                <a:cxn ang="16200000">
                  <a:pos x="wd2" y="hd2"/>
                </a:cxn>
              </a:cxnLst>
              <a:rect l="0" t="0" r="r" b="b"/>
              <a:pathLst>
                <a:path w="21600" h="21600" extrusionOk="0">
                  <a:moveTo>
                    <a:pt x="0" y="13500"/>
                  </a:moveTo>
                  <a:lnTo>
                    <a:pt x="2090" y="13500"/>
                  </a:lnTo>
                  <a:lnTo>
                    <a:pt x="6968" y="12150"/>
                  </a:lnTo>
                  <a:lnTo>
                    <a:pt x="13935" y="8100"/>
                  </a:lnTo>
                  <a:lnTo>
                    <a:pt x="18116" y="5400"/>
                  </a:lnTo>
                  <a:lnTo>
                    <a:pt x="21600" y="0"/>
                  </a:lnTo>
                  <a:lnTo>
                    <a:pt x="20903" y="4050"/>
                  </a:lnTo>
                  <a:lnTo>
                    <a:pt x="19510" y="8100"/>
                  </a:lnTo>
                  <a:lnTo>
                    <a:pt x="17419" y="12150"/>
                  </a:lnTo>
                  <a:lnTo>
                    <a:pt x="13935" y="16200"/>
                  </a:lnTo>
                  <a:lnTo>
                    <a:pt x="10452" y="18900"/>
                  </a:lnTo>
                  <a:lnTo>
                    <a:pt x="5574" y="21600"/>
                  </a:lnTo>
                  <a:lnTo>
                    <a:pt x="0" y="21600"/>
                  </a:lnTo>
                  <a:lnTo>
                    <a:pt x="0" y="13500"/>
                  </a:lnTo>
                  <a:close/>
                </a:path>
              </a:pathLst>
            </a:custGeom>
            <a:solidFill>
              <a:srgbClr val="F1957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3" name="Freeform 350"/>
            <p:cNvSpPr/>
            <p:nvPr/>
          </p:nvSpPr>
          <p:spPr>
            <a:xfrm>
              <a:off x="463977" y="443804"/>
              <a:ext cx="45390" cy="104228"/>
            </a:xfrm>
            <a:custGeom>
              <a:avLst/>
              <a:gdLst/>
              <a:ahLst/>
              <a:cxnLst>
                <a:cxn ang="0">
                  <a:pos x="wd2" y="hd2"/>
                </a:cxn>
                <a:cxn ang="5400000">
                  <a:pos x="wd2" y="hd2"/>
                </a:cxn>
                <a:cxn ang="10800000">
                  <a:pos x="wd2" y="hd2"/>
                </a:cxn>
                <a:cxn ang="16200000">
                  <a:pos x="wd2" y="hd2"/>
                </a:cxn>
              </a:cxnLst>
              <a:rect l="0" t="0" r="r" b="b"/>
              <a:pathLst>
                <a:path w="21600" h="21600" extrusionOk="0">
                  <a:moveTo>
                    <a:pt x="16000" y="0"/>
                  </a:moveTo>
                  <a:lnTo>
                    <a:pt x="16000" y="1742"/>
                  </a:lnTo>
                  <a:lnTo>
                    <a:pt x="14400" y="3135"/>
                  </a:lnTo>
                  <a:lnTo>
                    <a:pt x="12000" y="4529"/>
                  </a:lnTo>
                  <a:lnTo>
                    <a:pt x="4000" y="8013"/>
                  </a:lnTo>
                  <a:lnTo>
                    <a:pt x="1600" y="9406"/>
                  </a:lnTo>
                  <a:lnTo>
                    <a:pt x="0" y="10800"/>
                  </a:lnTo>
                  <a:lnTo>
                    <a:pt x="0" y="12890"/>
                  </a:lnTo>
                  <a:lnTo>
                    <a:pt x="1600" y="14981"/>
                  </a:lnTo>
                  <a:lnTo>
                    <a:pt x="4800" y="17419"/>
                  </a:lnTo>
                  <a:lnTo>
                    <a:pt x="9600" y="19510"/>
                  </a:lnTo>
                  <a:lnTo>
                    <a:pt x="15200" y="20903"/>
                  </a:lnTo>
                  <a:lnTo>
                    <a:pt x="21600" y="21600"/>
                  </a:lnTo>
                  <a:lnTo>
                    <a:pt x="16000" y="0"/>
                  </a:lnTo>
                  <a:close/>
                </a:path>
              </a:pathLst>
            </a:custGeom>
            <a:solidFill>
              <a:srgbClr val="4EBCD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4" name="Freeform 352"/>
            <p:cNvSpPr/>
            <p:nvPr/>
          </p:nvSpPr>
          <p:spPr>
            <a:xfrm>
              <a:off x="489193" y="469020"/>
              <a:ext cx="238714" cy="290828"/>
            </a:xfrm>
            <a:custGeom>
              <a:avLst/>
              <a:gdLst/>
              <a:ahLst/>
              <a:cxnLst>
                <a:cxn ang="0">
                  <a:pos x="wd2" y="hd2"/>
                </a:cxn>
                <a:cxn ang="5400000">
                  <a:pos x="wd2" y="hd2"/>
                </a:cxn>
                <a:cxn ang="10800000">
                  <a:pos x="wd2" y="hd2"/>
                </a:cxn>
                <a:cxn ang="16200000">
                  <a:pos x="wd2" y="hd2"/>
                </a:cxn>
              </a:cxnLst>
              <a:rect l="0" t="0" r="r" b="b"/>
              <a:pathLst>
                <a:path w="21600" h="21600" extrusionOk="0">
                  <a:moveTo>
                    <a:pt x="1825" y="20976"/>
                  </a:moveTo>
                  <a:lnTo>
                    <a:pt x="0" y="1373"/>
                  </a:lnTo>
                  <a:lnTo>
                    <a:pt x="9583" y="624"/>
                  </a:lnTo>
                  <a:lnTo>
                    <a:pt x="18254" y="0"/>
                  </a:lnTo>
                  <a:lnTo>
                    <a:pt x="21600" y="21600"/>
                  </a:lnTo>
                  <a:lnTo>
                    <a:pt x="1825" y="20976"/>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5" name="Freeform 354"/>
            <p:cNvSpPr/>
            <p:nvPr/>
          </p:nvSpPr>
          <p:spPr>
            <a:xfrm>
              <a:off x="539626" y="561479"/>
              <a:ext cx="141212" cy="95823"/>
            </a:xfrm>
            <a:custGeom>
              <a:avLst/>
              <a:gdLst/>
              <a:ahLst/>
              <a:cxnLst>
                <a:cxn ang="0">
                  <a:pos x="wd2" y="hd2"/>
                </a:cxn>
                <a:cxn ang="5400000">
                  <a:pos x="wd2" y="hd2"/>
                </a:cxn>
                <a:cxn ang="10800000">
                  <a:pos x="wd2" y="hd2"/>
                </a:cxn>
                <a:cxn ang="16200000">
                  <a:pos x="wd2" y="hd2"/>
                </a:cxn>
              </a:cxnLst>
              <a:rect l="0" t="0" r="r" b="b"/>
              <a:pathLst>
                <a:path w="21600" h="21600" extrusionOk="0">
                  <a:moveTo>
                    <a:pt x="0" y="3789"/>
                  </a:moveTo>
                  <a:lnTo>
                    <a:pt x="257" y="12884"/>
                  </a:lnTo>
                  <a:lnTo>
                    <a:pt x="1029" y="18947"/>
                  </a:lnTo>
                  <a:lnTo>
                    <a:pt x="1286" y="20842"/>
                  </a:lnTo>
                  <a:lnTo>
                    <a:pt x="1800" y="21600"/>
                  </a:lnTo>
                  <a:lnTo>
                    <a:pt x="7200" y="20842"/>
                  </a:lnTo>
                  <a:lnTo>
                    <a:pt x="13371" y="19705"/>
                  </a:lnTo>
                  <a:lnTo>
                    <a:pt x="19029" y="18189"/>
                  </a:lnTo>
                  <a:lnTo>
                    <a:pt x="21343" y="17053"/>
                  </a:lnTo>
                  <a:lnTo>
                    <a:pt x="21600" y="15916"/>
                  </a:lnTo>
                  <a:lnTo>
                    <a:pt x="21343" y="13642"/>
                  </a:lnTo>
                  <a:lnTo>
                    <a:pt x="21086" y="7958"/>
                  </a:lnTo>
                  <a:lnTo>
                    <a:pt x="20057" y="0"/>
                  </a:lnTo>
                  <a:lnTo>
                    <a:pt x="0" y="3789"/>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6" name="Freeform 356"/>
            <p:cNvSpPr/>
            <p:nvPr/>
          </p:nvSpPr>
          <p:spPr>
            <a:xfrm>
              <a:off x="521134" y="536264"/>
              <a:ext cx="161384" cy="43709"/>
            </a:xfrm>
            <a:custGeom>
              <a:avLst/>
              <a:gdLst/>
              <a:ahLst/>
              <a:cxnLst>
                <a:cxn ang="0">
                  <a:pos x="wd2" y="hd2"/>
                </a:cxn>
                <a:cxn ang="5400000">
                  <a:pos x="wd2" y="hd2"/>
                </a:cxn>
                <a:cxn ang="10800000">
                  <a:pos x="wd2" y="hd2"/>
                </a:cxn>
                <a:cxn ang="16200000">
                  <a:pos x="wd2" y="hd2"/>
                </a:cxn>
              </a:cxnLst>
              <a:rect l="0" t="0" r="r" b="b"/>
              <a:pathLst>
                <a:path w="21600" h="21600" extrusionOk="0">
                  <a:moveTo>
                    <a:pt x="450" y="21600"/>
                  </a:moveTo>
                  <a:lnTo>
                    <a:pt x="450" y="19938"/>
                  </a:lnTo>
                  <a:lnTo>
                    <a:pt x="0" y="12462"/>
                  </a:lnTo>
                  <a:lnTo>
                    <a:pt x="0" y="11631"/>
                  </a:lnTo>
                  <a:lnTo>
                    <a:pt x="21150" y="0"/>
                  </a:lnTo>
                  <a:lnTo>
                    <a:pt x="21600" y="0"/>
                  </a:lnTo>
                  <a:lnTo>
                    <a:pt x="21600" y="13292"/>
                  </a:lnTo>
                  <a:lnTo>
                    <a:pt x="21375" y="13292"/>
                  </a:lnTo>
                  <a:lnTo>
                    <a:pt x="6525" y="19938"/>
                  </a:lnTo>
                  <a:lnTo>
                    <a:pt x="2025" y="21600"/>
                  </a:lnTo>
                  <a:lnTo>
                    <a:pt x="450" y="21600"/>
                  </a:lnTo>
                  <a:lnTo>
                    <a:pt x="2250" y="20769"/>
                  </a:lnTo>
                  <a:lnTo>
                    <a:pt x="6525" y="18277"/>
                  </a:lnTo>
                  <a:lnTo>
                    <a:pt x="21375" y="11631"/>
                  </a:lnTo>
                  <a:lnTo>
                    <a:pt x="21150" y="12462"/>
                  </a:lnTo>
                  <a:lnTo>
                    <a:pt x="21150" y="1662"/>
                  </a:lnTo>
                  <a:lnTo>
                    <a:pt x="21375" y="2492"/>
                  </a:lnTo>
                  <a:lnTo>
                    <a:pt x="0" y="13292"/>
                  </a:lnTo>
                  <a:lnTo>
                    <a:pt x="225" y="12462"/>
                  </a:lnTo>
                  <a:lnTo>
                    <a:pt x="450" y="19108"/>
                  </a:lnTo>
                  <a:lnTo>
                    <a:pt x="450" y="2160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7" name="Freeform 358"/>
            <p:cNvSpPr/>
            <p:nvPr/>
          </p:nvSpPr>
          <p:spPr>
            <a:xfrm>
              <a:off x="573247" y="771614"/>
              <a:ext cx="228628" cy="677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41" y="54"/>
                  </a:lnTo>
                  <a:lnTo>
                    <a:pt x="21441" y="268"/>
                  </a:lnTo>
                  <a:lnTo>
                    <a:pt x="21282" y="590"/>
                  </a:lnTo>
                  <a:lnTo>
                    <a:pt x="20806" y="965"/>
                  </a:lnTo>
                  <a:lnTo>
                    <a:pt x="20171" y="1501"/>
                  </a:lnTo>
                  <a:lnTo>
                    <a:pt x="19059" y="2037"/>
                  </a:lnTo>
                  <a:lnTo>
                    <a:pt x="18265" y="2305"/>
                  </a:lnTo>
                  <a:lnTo>
                    <a:pt x="17471" y="2626"/>
                  </a:lnTo>
                  <a:lnTo>
                    <a:pt x="16518" y="2841"/>
                  </a:lnTo>
                  <a:lnTo>
                    <a:pt x="15247" y="3109"/>
                  </a:lnTo>
                  <a:lnTo>
                    <a:pt x="14135" y="3269"/>
                  </a:lnTo>
                  <a:lnTo>
                    <a:pt x="12706" y="3430"/>
                  </a:lnTo>
                  <a:lnTo>
                    <a:pt x="11276" y="3537"/>
                  </a:lnTo>
                  <a:lnTo>
                    <a:pt x="9688" y="3591"/>
                  </a:lnTo>
                  <a:lnTo>
                    <a:pt x="8100" y="3591"/>
                  </a:lnTo>
                  <a:lnTo>
                    <a:pt x="6512" y="3484"/>
                  </a:lnTo>
                  <a:lnTo>
                    <a:pt x="3971" y="3484"/>
                  </a:lnTo>
                  <a:lnTo>
                    <a:pt x="3176" y="3591"/>
                  </a:lnTo>
                  <a:lnTo>
                    <a:pt x="2541" y="3752"/>
                  </a:lnTo>
                  <a:lnTo>
                    <a:pt x="2065" y="3966"/>
                  </a:lnTo>
                  <a:lnTo>
                    <a:pt x="1747" y="4234"/>
                  </a:lnTo>
                  <a:lnTo>
                    <a:pt x="1588" y="4556"/>
                  </a:lnTo>
                  <a:lnTo>
                    <a:pt x="1112" y="5789"/>
                  </a:lnTo>
                  <a:lnTo>
                    <a:pt x="794" y="7129"/>
                  </a:lnTo>
                  <a:lnTo>
                    <a:pt x="635" y="8468"/>
                  </a:lnTo>
                  <a:lnTo>
                    <a:pt x="476" y="11095"/>
                  </a:lnTo>
                  <a:lnTo>
                    <a:pt x="318" y="13614"/>
                  </a:lnTo>
                  <a:lnTo>
                    <a:pt x="318" y="20635"/>
                  </a:lnTo>
                  <a:lnTo>
                    <a:pt x="159" y="21386"/>
                  </a:lnTo>
                  <a:lnTo>
                    <a:pt x="159" y="21600"/>
                  </a:lnTo>
                  <a:lnTo>
                    <a:pt x="159" y="20635"/>
                  </a:lnTo>
                  <a:lnTo>
                    <a:pt x="0" y="17795"/>
                  </a:lnTo>
                  <a:lnTo>
                    <a:pt x="0" y="11095"/>
                  </a:lnTo>
                  <a:lnTo>
                    <a:pt x="159" y="8468"/>
                  </a:lnTo>
                  <a:lnTo>
                    <a:pt x="476" y="7075"/>
                  </a:lnTo>
                  <a:lnTo>
                    <a:pt x="1112" y="4502"/>
                  </a:lnTo>
                  <a:lnTo>
                    <a:pt x="1429" y="4234"/>
                  </a:lnTo>
                  <a:lnTo>
                    <a:pt x="1747" y="3913"/>
                  </a:lnTo>
                  <a:lnTo>
                    <a:pt x="2224" y="3645"/>
                  </a:lnTo>
                  <a:lnTo>
                    <a:pt x="3018" y="3484"/>
                  </a:lnTo>
                  <a:lnTo>
                    <a:pt x="3971" y="3377"/>
                  </a:lnTo>
                  <a:lnTo>
                    <a:pt x="4765" y="3323"/>
                  </a:lnTo>
                  <a:lnTo>
                    <a:pt x="6512" y="3377"/>
                  </a:lnTo>
                  <a:lnTo>
                    <a:pt x="9688" y="3484"/>
                  </a:lnTo>
                  <a:lnTo>
                    <a:pt x="11276" y="3430"/>
                  </a:lnTo>
                  <a:lnTo>
                    <a:pt x="12706" y="3323"/>
                  </a:lnTo>
                  <a:lnTo>
                    <a:pt x="13976" y="3216"/>
                  </a:lnTo>
                  <a:lnTo>
                    <a:pt x="15247" y="3001"/>
                  </a:lnTo>
                  <a:lnTo>
                    <a:pt x="16359" y="2787"/>
                  </a:lnTo>
                  <a:lnTo>
                    <a:pt x="17312" y="2519"/>
                  </a:lnTo>
                  <a:lnTo>
                    <a:pt x="18900" y="1983"/>
                  </a:lnTo>
                  <a:lnTo>
                    <a:pt x="20012" y="1447"/>
                  </a:lnTo>
                  <a:lnTo>
                    <a:pt x="20647" y="965"/>
                  </a:lnTo>
                  <a:lnTo>
                    <a:pt x="21124" y="536"/>
                  </a:lnTo>
                  <a:lnTo>
                    <a:pt x="21282" y="268"/>
                  </a:lnTo>
                  <a:lnTo>
                    <a:pt x="21600" y="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8" name="Freeform 359"/>
            <p:cNvSpPr/>
            <p:nvPr/>
          </p:nvSpPr>
          <p:spPr>
            <a:xfrm>
              <a:off x="455572" y="819806"/>
              <a:ext cx="89098"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18340" y="21600"/>
                  </a:lnTo>
                  <a:lnTo>
                    <a:pt x="10596" y="21600"/>
                  </a:lnTo>
                  <a:lnTo>
                    <a:pt x="3260" y="7200"/>
                  </a:lnTo>
                  <a:lnTo>
                    <a:pt x="0" y="0"/>
                  </a:lnTo>
                  <a:lnTo>
                    <a:pt x="10596" y="0"/>
                  </a:lnTo>
                  <a:lnTo>
                    <a:pt x="18340" y="7200"/>
                  </a:lnTo>
                  <a:lnTo>
                    <a:pt x="21600" y="1440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89" name="Freeform 360"/>
            <p:cNvSpPr/>
            <p:nvPr/>
          </p:nvSpPr>
          <p:spPr>
            <a:xfrm>
              <a:off x="606869" y="906101"/>
              <a:ext cx="15131" cy="16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800" y="21600"/>
                  </a:lnTo>
                  <a:lnTo>
                    <a:pt x="2400" y="4320"/>
                  </a:lnTo>
                  <a:lnTo>
                    <a:pt x="0" y="0"/>
                  </a:lnTo>
                  <a:lnTo>
                    <a:pt x="4800" y="2160"/>
                  </a:lnTo>
                  <a:lnTo>
                    <a:pt x="14400" y="8640"/>
                  </a:lnTo>
                  <a:lnTo>
                    <a:pt x="21600" y="17280"/>
                  </a:lnTo>
                  <a:lnTo>
                    <a:pt x="21600" y="2160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0" name="Freeform 361"/>
            <p:cNvSpPr/>
            <p:nvPr/>
          </p:nvSpPr>
          <p:spPr>
            <a:xfrm>
              <a:off x="618077" y="894333"/>
              <a:ext cx="9526" cy="30260"/>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7200" y="19200"/>
                  </a:lnTo>
                  <a:lnTo>
                    <a:pt x="0" y="10800"/>
                  </a:lnTo>
                  <a:lnTo>
                    <a:pt x="0" y="3600"/>
                  </a:lnTo>
                  <a:lnTo>
                    <a:pt x="7200" y="0"/>
                  </a:lnTo>
                  <a:lnTo>
                    <a:pt x="14400" y="3600"/>
                  </a:lnTo>
                  <a:lnTo>
                    <a:pt x="21600" y="10800"/>
                  </a:lnTo>
                  <a:lnTo>
                    <a:pt x="21600" y="19200"/>
                  </a:lnTo>
                  <a:lnTo>
                    <a:pt x="14400" y="2160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1" name="Freeform 362"/>
            <p:cNvSpPr/>
            <p:nvPr/>
          </p:nvSpPr>
          <p:spPr>
            <a:xfrm>
              <a:off x="689242" y="768252"/>
              <a:ext cx="70606" cy="268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350"/>
                  </a:lnTo>
                  <a:lnTo>
                    <a:pt x="19543" y="6750"/>
                  </a:lnTo>
                  <a:lnTo>
                    <a:pt x="16457" y="13500"/>
                  </a:lnTo>
                  <a:lnTo>
                    <a:pt x="14400" y="17550"/>
                  </a:lnTo>
                  <a:lnTo>
                    <a:pt x="9257" y="20250"/>
                  </a:lnTo>
                  <a:lnTo>
                    <a:pt x="7200" y="21600"/>
                  </a:lnTo>
                  <a:lnTo>
                    <a:pt x="3086" y="18900"/>
                  </a:lnTo>
                  <a:lnTo>
                    <a:pt x="514" y="17550"/>
                  </a:lnTo>
                  <a:lnTo>
                    <a:pt x="0" y="14850"/>
                  </a:lnTo>
                  <a:lnTo>
                    <a:pt x="3086" y="17550"/>
                  </a:lnTo>
                  <a:lnTo>
                    <a:pt x="7200" y="17550"/>
                  </a:lnTo>
                  <a:lnTo>
                    <a:pt x="11829" y="16200"/>
                  </a:lnTo>
                  <a:lnTo>
                    <a:pt x="15943" y="10800"/>
                  </a:lnTo>
                  <a:lnTo>
                    <a:pt x="19029" y="5400"/>
                  </a:lnTo>
                  <a:lnTo>
                    <a:pt x="21600" y="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2" name="Freeform 363"/>
            <p:cNvSpPr/>
            <p:nvPr/>
          </p:nvSpPr>
          <p:spPr>
            <a:xfrm>
              <a:off x="526177" y="482469"/>
              <a:ext cx="122720" cy="134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41" y="8100"/>
                  </a:lnTo>
                  <a:lnTo>
                    <a:pt x="15090" y="13500"/>
                  </a:lnTo>
                  <a:lnTo>
                    <a:pt x="10948" y="16200"/>
                  </a:lnTo>
                  <a:lnTo>
                    <a:pt x="6805" y="21600"/>
                  </a:lnTo>
                  <a:lnTo>
                    <a:pt x="3255" y="21600"/>
                  </a:lnTo>
                  <a:lnTo>
                    <a:pt x="0" y="18900"/>
                  </a:lnTo>
                  <a:lnTo>
                    <a:pt x="3255" y="16200"/>
                  </a:lnTo>
                  <a:lnTo>
                    <a:pt x="10948" y="10800"/>
                  </a:lnTo>
                  <a:lnTo>
                    <a:pt x="18641" y="2700"/>
                  </a:lnTo>
                  <a:lnTo>
                    <a:pt x="21600" y="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3" name="Freeform 364"/>
            <p:cNvSpPr/>
            <p:nvPr/>
          </p:nvSpPr>
          <p:spPr>
            <a:xfrm>
              <a:off x="440442" y="1407062"/>
              <a:ext cx="159704" cy="52114"/>
            </a:xfrm>
            <a:custGeom>
              <a:avLst/>
              <a:gdLst/>
              <a:ahLst/>
              <a:cxnLst>
                <a:cxn ang="0">
                  <a:pos x="wd2" y="hd2"/>
                </a:cxn>
                <a:cxn ang="5400000">
                  <a:pos x="wd2" y="hd2"/>
                </a:cxn>
                <a:cxn ang="10800000">
                  <a:pos x="wd2" y="hd2"/>
                </a:cxn>
                <a:cxn ang="16200000">
                  <a:pos x="wd2" y="hd2"/>
                </a:cxn>
              </a:cxnLst>
              <a:rect l="0" t="0" r="r" b="b"/>
              <a:pathLst>
                <a:path w="21600" h="21600" extrusionOk="0">
                  <a:moveTo>
                    <a:pt x="909" y="21600"/>
                  </a:moveTo>
                  <a:lnTo>
                    <a:pt x="21600" y="21600"/>
                  </a:lnTo>
                  <a:lnTo>
                    <a:pt x="21600" y="0"/>
                  </a:lnTo>
                  <a:lnTo>
                    <a:pt x="0" y="0"/>
                  </a:lnTo>
                  <a:lnTo>
                    <a:pt x="909" y="21600"/>
                  </a:lnTo>
                  <a:close/>
                </a:path>
              </a:pathLst>
            </a:custGeom>
            <a:solidFill>
              <a:srgbClr val="1E3E7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4" name="Freeform 365"/>
            <p:cNvSpPr/>
            <p:nvPr/>
          </p:nvSpPr>
          <p:spPr>
            <a:xfrm>
              <a:off x="173151" y="1407062"/>
              <a:ext cx="166427" cy="52114"/>
            </a:xfrm>
            <a:custGeom>
              <a:avLst/>
              <a:gdLst/>
              <a:ahLst/>
              <a:cxnLst>
                <a:cxn ang="0">
                  <a:pos x="wd2" y="hd2"/>
                </a:cxn>
                <a:cxn ang="5400000">
                  <a:pos x="wd2" y="hd2"/>
                </a:cxn>
                <a:cxn ang="10800000">
                  <a:pos x="wd2" y="hd2"/>
                </a:cxn>
                <a:cxn ang="16200000">
                  <a:pos x="wd2" y="hd2"/>
                </a:cxn>
              </a:cxnLst>
              <a:rect l="0" t="0" r="r" b="b"/>
              <a:pathLst>
                <a:path w="21600" h="21600" extrusionOk="0">
                  <a:moveTo>
                    <a:pt x="873" y="21600"/>
                  </a:moveTo>
                  <a:lnTo>
                    <a:pt x="21600" y="21600"/>
                  </a:lnTo>
                  <a:lnTo>
                    <a:pt x="21600" y="0"/>
                  </a:lnTo>
                  <a:lnTo>
                    <a:pt x="0" y="0"/>
                  </a:lnTo>
                  <a:lnTo>
                    <a:pt x="873" y="21600"/>
                  </a:lnTo>
                  <a:close/>
                </a:path>
              </a:pathLst>
            </a:custGeom>
            <a:solidFill>
              <a:srgbClr val="15315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5" name="Freeform 366"/>
            <p:cNvSpPr/>
            <p:nvPr/>
          </p:nvSpPr>
          <p:spPr>
            <a:xfrm>
              <a:off x="438760" y="284102"/>
              <a:ext cx="322768" cy="184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00" y="1964"/>
                  </a:lnTo>
                  <a:lnTo>
                    <a:pt x="18450" y="5891"/>
                  </a:lnTo>
                  <a:lnTo>
                    <a:pt x="14962" y="11782"/>
                  </a:lnTo>
                  <a:lnTo>
                    <a:pt x="6637" y="19636"/>
                  </a:lnTo>
                  <a:lnTo>
                    <a:pt x="3150" y="21600"/>
                  </a:lnTo>
                  <a:lnTo>
                    <a:pt x="0" y="21600"/>
                  </a:lnTo>
                  <a:lnTo>
                    <a:pt x="787" y="19636"/>
                  </a:lnTo>
                  <a:lnTo>
                    <a:pt x="3150" y="17673"/>
                  </a:lnTo>
                  <a:lnTo>
                    <a:pt x="10800" y="11782"/>
                  </a:lnTo>
                  <a:lnTo>
                    <a:pt x="18450" y="3927"/>
                  </a:lnTo>
                  <a:lnTo>
                    <a:pt x="20700" y="0"/>
                  </a:lnTo>
                  <a:lnTo>
                    <a:pt x="21600"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6" name="Freeform 367"/>
            <p:cNvSpPr/>
            <p:nvPr/>
          </p:nvSpPr>
          <p:spPr>
            <a:xfrm>
              <a:off x="410183" y="317723"/>
              <a:ext cx="381605" cy="168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15" y="2160"/>
                  </a:lnTo>
                  <a:lnTo>
                    <a:pt x="20744" y="2160"/>
                  </a:lnTo>
                  <a:lnTo>
                    <a:pt x="18365" y="6480"/>
                  </a:lnTo>
                  <a:lnTo>
                    <a:pt x="10657" y="17280"/>
                  </a:lnTo>
                  <a:lnTo>
                    <a:pt x="2950" y="21600"/>
                  </a:lnTo>
                  <a:lnTo>
                    <a:pt x="0" y="21600"/>
                  </a:lnTo>
                  <a:lnTo>
                    <a:pt x="666" y="19440"/>
                  </a:lnTo>
                  <a:lnTo>
                    <a:pt x="2950" y="17280"/>
                  </a:lnTo>
                  <a:lnTo>
                    <a:pt x="10657" y="10800"/>
                  </a:lnTo>
                  <a:lnTo>
                    <a:pt x="18365" y="2160"/>
                  </a:lnTo>
                  <a:lnTo>
                    <a:pt x="20744" y="0"/>
                  </a:lnTo>
                  <a:lnTo>
                    <a:pt x="21600"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7" name="Freeform 368"/>
            <p:cNvSpPr/>
            <p:nvPr/>
          </p:nvSpPr>
          <p:spPr>
            <a:xfrm>
              <a:off x="396734" y="351344"/>
              <a:ext cx="413546" cy="302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37" y="1200"/>
                  </a:lnTo>
                  <a:lnTo>
                    <a:pt x="20722" y="1200"/>
                  </a:lnTo>
                  <a:lnTo>
                    <a:pt x="18351" y="3600"/>
                  </a:lnTo>
                  <a:lnTo>
                    <a:pt x="10712" y="12000"/>
                  </a:lnTo>
                  <a:lnTo>
                    <a:pt x="2985" y="19200"/>
                  </a:lnTo>
                  <a:lnTo>
                    <a:pt x="615" y="21600"/>
                  </a:lnTo>
                  <a:lnTo>
                    <a:pt x="0" y="21600"/>
                  </a:lnTo>
                  <a:lnTo>
                    <a:pt x="615" y="20400"/>
                  </a:lnTo>
                  <a:lnTo>
                    <a:pt x="2985" y="16800"/>
                  </a:lnTo>
                  <a:lnTo>
                    <a:pt x="10712" y="8400"/>
                  </a:lnTo>
                  <a:lnTo>
                    <a:pt x="18351" y="2400"/>
                  </a:lnTo>
                  <a:lnTo>
                    <a:pt x="20722" y="0"/>
                  </a:lnTo>
                  <a:lnTo>
                    <a:pt x="21600"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8" name="Freeform 369"/>
            <p:cNvSpPr/>
            <p:nvPr/>
          </p:nvSpPr>
          <p:spPr>
            <a:xfrm>
              <a:off x="395053" y="386648"/>
              <a:ext cx="425314" cy="369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29" y="0"/>
                  </a:lnTo>
                  <a:lnTo>
                    <a:pt x="20746" y="982"/>
                  </a:lnTo>
                  <a:lnTo>
                    <a:pt x="18441" y="2945"/>
                  </a:lnTo>
                  <a:lnTo>
                    <a:pt x="10757" y="9818"/>
                  </a:lnTo>
                  <a:lnTo>
                    <a:pt x="3159" y="17673"/>
                  </a:lnTo>
                  <a:lnTo>
                    <a:pt x="854" y="20618"/>
                  </a:lnTo>
                  <a:lnTo>
                    <a:pt x="171" y="21600"/>
                  </a:lnTo>
                  <a:lnTo>
                    <a:pt x="0" y="21600"/>
                  </a:lnTo>
                  <a:lnTo>
                    <a:pt x="171" y="20618"/>
                  </a:lnTo>
                  <a:lnTo>
                    <a:pt x="768" y="19636"/>
                  </a:lnTo>
                  <a:lnTo>
                    <a:pt x="3159" y="16691"/>
                  </a:lnTo>
                  <a:lnTo>
                    <a:pt x="6574" y="11782"/>
                  </a:lnTo>
                  <a:lnTo>
                    <a:pt x="14941" y="3927"/>
                  </a:lnTo>
                  <a:lnTo>
                    <a:pt x="18441" y="982"/>
                  </a:lnTo>
                  <a:lnTo>
                    <a:pt x="20746" y="0"/>
                  </a:lnTo>
                  <a:lnTo>
                    <a:pt x="21600"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499" name="Freeform 370"/>
            <p:cNvSpPr/>
            <p:nvPr/>
          </p:nvSpPr>
          <p:spPr>
            <a:xfrm>
              <a:off x="395053" y="423631"/>
              <a:ext cx="425314" cy="369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29" y="0"/>
                  </a:lnTo>
                  <a:lnTo>
                    <a:pt x="20746" y="982"/>
                  </a:lnTo>
                  <a:lnTo>
                    <a:pt x="18441" y="2945"/>
                  </a:lnTo>
                  <a:lnTo>
                    <a:pt x="10757" y="9818"/>
                  </a:lnTo>
                  <a:lnTo>
                    <a:pt x="3159" y="17673"/>
                  </a:lnTo>
                  <a:lnTo>
                    <a:pt x="854" y="20618"/>
                  </a:lnTo>
                  <a:lnTo>
                    <a:pt x="171" y="21600"/>
                  </a:lnTo>
                  <a:lnTo>
                    <a:pt x="0" y="21600"/>
                  </a:lnTo>
                  <a:lnTo>
                    <a:pt x="171" y="20618"/>
                  </a:lnTo>
                  <a:lnTo>
                    <a:pt x="768" y="19636"/>
                  </a:lnTo>
                  <a:lnTo>
                    <a:pt x="3159" y="16691"/>
                  </a:lnTo>
                  <a:lnTo>
                    <a:pt x="6574" y="11782"/>
                  </a:lnTo>
                  <a:lnTo>
                    <a:pt x="14941" y="3927"/>
                  </a:lnTo>
                  <a:lnTo>
                    <a:pt x="18441" y="982"/>
                  </a:lnTo>
                  <a:lnTo>
                    <a:pt x="20746" y="0"/>
                  </a:lnTo>
                  <a:lnTo>
                    <a:pt x="21600"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0" name="Freeform 372"/>
            <p:cNvSpPr/>
            <p:nvPr/>
          </p:nvSpPr>
          <p:spPr>
            <a:xfrm>
              <a:off x="470702" y="465658"/>
              <a:ext cx="248801" cy="201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24" y="0"/>
                  </a:lnTo>
                  <a:lnTo>
                    <a:pt x="18389" y="3600"/>
                  </a:lnTo>
                  <a:lnTo>
                    <a:pt x="10800" y="9000"/>
                  </a:lnTo>
                  <a:lnTo>
                    <a:pt x="3211" y="19800"/>
                  </a:lnTo>
                  <a:lnTo>
                    <a:pt x="876" y="21600"/>
                  </a:lnTo>
                  <a:lnTo>
                    <a:pt x="0" y="21600"/>
                  </a:lnTo>
                  <a:lnTo>
                    <a:pt x="876" y="19800"/>
                  </a:lnTo>
                  <a:lnTo>
                    <a:pt x="3211" y="16200"/>
                  </a:lnTo>
                  <a:lnTo>
                    <a:pt x="6568" y="10800"/>
                  </a:lnTo>
                  <a:lnTo>
                    <a:pt x="10800" y="5400"/>
                  </a:lnTo>
                  <a:lnTo>
                    <a:pt x="15032" y="1800"/>
                  </a:lnTo>
                  <a:lnTo>
                    <a:pt x="18389" y="0"/>
                  </a:lnTo>
                  <a:lnTo>
                    <a:pt x="21600" y="0"/>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1" name="Freeform 374"/>
            <p:cNvSpPr/>
            <p:nvPr/>
          </p:nvSpPr>
          <p:spPr>
            <a:xfrm>
              <a:off x="642171" y="263929"/>
              <a:ext cx="33623" cy="231989"/>
            </a:xfrm>
            <a:custGeom>
              <a:avLst/>
              <a:gdLst/>
              <a:ahLst/>
              <a:cxnLst>
                <a:cxn ang="0">
                  <a:pos x="wd2" y="hd2"/>
                </a:cxn>
                <a:cxn ang="5400000">
                  <a:pos x="wd2" y="hd2"/>
                </a:cxn>
                <a:cxn ang="10800000">
                  <a:pos x="wd2" y="hd2"/>
                </a:cxn>
                <a:cxn ang="16200000">
                  <a:pos x="wd2" y="hd2"/>
                </a:cxn>
              </a:cxnLst>
              <a:rect l="0" t="0" r="r" b="b"/>
              <a:pathLst>
                <a:path w="21600" h="21600" extrusionOk="0">
                  <a:moveTo>
                    <a:pt x="0" y="470"/>
                  </a:moveTo>
                  <a:lnTo>
                    <a:pt x="5400" y="21600"/>
                  </a:lnTo>
                  <a:lnTo>
                    <a:pt x="21600" y="21600"/>
                  </a:lnTo>
                  <a:lnTo>
                    <a:pt x="21600" y="0"/>
                  </a:lnTo>
                  <a:lnTo>
                    <a:pt x="0" y="47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2" name="Freeform 375"/>
            <p:cNvSpPr/>
            <p:nvPr/>
          </p:nvSpPr>
          <p:spPr>
            <a:xfrm>
              <a:off x="657301" y="475744"/>
              <a:ext cx="13450" cy="134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6200"/>
                  </a:lnTo>
                  <a:lnTo>
                    <a:pt x="16200" y="21600"/>
                  </a:lnTo>
                  <a:lnTo>
                    <a:pt x="5400" y="21600"/>
                  </a:lnTo>
                  <a:lnTo>
                    <a:pt x="0" y="16200"/>
                  </a:lnTo>
                  <a:lnTo>
                    <a:pt x="0" y="5400"/>
                  </a:lnTo>
                  <a:lnTo>
                    <a:pt x="5400" y="0"/>
                  </a:lnTo>
                  <a:lnTo>
                    <a:pt x="16200" y="0"/>
                  </a:lnTo>
                  <a:lnTo>
                    <a:pt x="21600" y="5400"/>
                  </a:lnTo>
                  <a:lnTo>
                    <a:pt x="21600" y="1080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3" name="Freeform 376"/>
            <p:cNvSpPr/>
            <p:nvPr/>
          </p:nvSpPr>
          <p:spPr>
            <a:xfrm>
              <a:off x="475744" y="274015"/>
              <a:ext cx="52115" cy="233671"/>
            </a:xfrm>
            <a:custGeom>
              <a:avLst/>
              <a:gdLst/>
              <a:ahLst/>
              <a:cxnLst>
                <a:cxn ang="0">
                  <a:pos x="wd2" y="hd2"/>
                </a:cxn>
                <a:cxn ang="5400000">
                  <a:pos x="wd2" y="hd2"/>
                </a:cxn>
                <a:cxn ang="10800000">
                  <a:pos x="wd2" y="hd2"/>
                </a:cxn>
                <a:cxn ang="16200000">
                  <a:pos x="wd2" y="hd2"/>
                </a:cxn>
              </a:cxnLst>
              <a:rect l="0" t="0" r="r" b="b"/>
              <a:pathLst>
                <a:path w="21600" h="21600" extrusionOk="0">
                  <a:moveTo>
                    <a:pt x="0" y="777"/>
                  </a:moveTo>
                  <a:lnTo>
                    <a:pt x="11148" y="21600"/>
                  </a:lnTo>
                  <a:lnTo>
                    <a:pt x="21600" y="21445"/>
                  </a:lnTo>
                  <a:lnTo>
                    <a:pt x="14632" y="0"/>
                  </a:lnTo>
                  <a:lnTo>
                    <a:pt x="0" y="777"/>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4" name="Freeform 377"/>
            <p:cNvSpPr/>
            <p:nvPr/>
          </p:nvSpPr>
          <p:spPr>
            <a:xfrm>
              <a:off x="506004" y="487512"/>
              <a:ext cx="13450" cy="134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3500"/>
                  </a:lnTo>
                  <a:lnTo>
                    <a:pt x="18900" y="18900"/>
                  </a:lnTo>
                  <a:lnTo>
                    <a:pt x="16200" y="21600"/>
                  </a:lnTo>
                  <a:lnTo>
                    <a:pt x="8100" y="21600"/>
                  </a:lnTo>
                  <a:lnTo>
                    <a:pt x="2700" y="18900"/>
                  </a:lnTo>
                  <a:lnTo>
                    <a:pt x="0" y="13500"/>
                  </a:lnTo>
                  <a:lnTo>
                    <a:pt x="0" y="5400"/>
                  </a:lnTo>
                  <a:lnTo>
                    <a:pt x="2700" y="2700"/>
                  </a:lnTo>
                  <a:lnTo>
                    <a:pt x="8100" y="0"/>
                  </a:lnTo>
                  <a:lnTo>
                    <a:pt x="16200" y="0"/>
                  </a:lnTo>
                  <a:lnTo>
                    <a:pt x="21600" y="5400"/>
                  </a:lnTo>
                  <a:lnTo>
                    <a:pt x="21600" y="10800"/>
                  </a:lnTo>
                  <a:close/>
                </a:path>
              </a:pathLst>
            </a:custGeom>
            <a:solidFill>
              <a:srgbClr val="2A50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5" name="Freeform 378"/>
            <p:cNvSpPr/>
            <p:nvPr/>
          </p:nvSpPr>
          <p:spPr>
            <a:xfrm>
              <a:off x="708854" y="432036"/>
              <a:ext cx="9526" cy="23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257"/>
                  </a:lnTo>
                  <a:lnTo>
                    <a:pt x="21600" y="21600"/>
                  </a:lnTo>
                  <a:lnTo>
                    <a:pt x="21600" y="0"/>
                  </a:lnTo>
                  <a:close/>
                </a:path>
              </a:pathLst>
            </a:custGeom>
            <a:solidFill>
              <a:srgbClr val="0F1E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6" name="Freeform 380"/>
            <p:cNvSpPr/>
            <p:nvPr/>
          </p:nvSpPr>
          <p:spPr>
            <a:xfrm>
              <a:off x="707174" y="432036"/>
              <a:ext cx="9526" cy="33623"/>
            </a:xfrm>
            <a:custGeom>
              <a:avLst/>
              <a:gdLst/>
              <a:ahLst/>
              <a:cxnLst>
                <a:cxn ang="0">
                  <a:pos x="wd2" y="hd2"/>
                </a:cxn>
                <a:cxn ang="5400000">
                  <a:pos x="wd2" y="hd2"/>
                </a:cxn>
                <a:cxn ang="10800000">
                  <a:pos x="wd2" y="hd2"/>
                </a:cxn>
                <a:cxn ang="16200000">
                  <a:pos x="wd2" y="hd2"/>
                </a:cxn>
              </a:cxnLst>
              <a:rect l="0" t="0" r="r" b="b"/>
              <a:pathLst>
                <a:path w="21600" h="21600" extrusionOk="0">
                  <a:moveTo>
                    <a:pt x="14400" y="6480"/>
                  </a:moveTo>
                  <a:lnTo>
                    <a:pt x="0" y="21600"/>
                  </a:lnTo>
                  <a:lnTo>
                    <a:pt x="21600" y="21600"/>
                  </a:lnTo>
                  <a:lnTo>
                    <a:pt x="21600" y="15120"/>
                  </a:lnTo>
                  <a:lnTo>
                    <a:pt x="14400" y="6480"/>
                  </a:lnTo>
                  <a:close/>
                </a:path>
              </a:pathLst>
            </a:custGeom>
            <a:solidFill>
              <a:srgbClr val="3788B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7" name="Freeform 383"/>
            <p:cNvSpPr/>
            <p:nvPr/>
          </p:nvSpPr>
          <p:spPr>
            <a:xfrm>
              <a:off x="445485" y="685880"/>
              <a:ext cx="23536" cy="1345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0" y="0"/>
                  </a:lnTo>
                  <a:lnTo>
                    <a:pt x="1543" y="5400"/>
                  </a:lnTo>
                  <a:lnTo>
                    <a:pt x="4629" y="10800"/>
                  </a:lnTo>
                  <a:lnTo>
                    <a:pt x="10800" y="16200"/>
                  </a:lnTo>
                  <a:lnTo>
                    <a:pt x="18514" y="21600"/>
                  </a:lnTo>
                  <a:lnTo>
                    <a:pt x="21600" y="2700"/>
                  </a:lnTo>
                  <a:lnTo>
                    <a:pt x="9257" y="0"/>
                  </a:lnTo>
                  <a:close/>
                </a:path>
              </a:pathLst>
            </a:custGeom>
            <a:solidFill>
              <a:srgbClr val="BA778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8" name="Freeform 385"/>
            <p:cNvSpPr/>
            <p:nvPr/>
          </p:nvSpPr>
          <p:spPr>
            <a:xfrm>
              <a:off x="465658" y="465658"/>
              <a:ext cx="248801" cy="242077"/>
            </a:xfrm>
            <a:custGeom>
              <a:avLst/>
              <a:gdLst/>
              <a:ahLst/>
              <a:cxnLst>
                <a:cxn ang="0">
                  <a:pos x="wd2" y="hd2"/>
                </a:cxn>
                <a:cxn ang="5400000">
                  <a:pos x="wd2" y="hd2"/>
                </a:cxn>
                <a:cxn ang="10800000">
                  <a:pos x="wd2" y="hd2"/>
                </a:cxn>
                <a:cxn ang="16200000">
                  <a:pos x="wd2" y="hd2"/>
                </a:cxn>
              </a:cxnLst>
              <a:rect l="0" t="0" r="r" b="b"/>
              <a:pathLst>
                <a:path w="21600" h="21600" extrusionOk="0">
                  <a:moveTo>
                    <a:pt x="292" y="19800"/>
                  </a:moveTo>
                  <a:lnTo>
                    <a:pt x="0" y="20850"/>
                  </a:lnTo>
                  <a:lnTo>
                    <a:pt x="1605" y="21300"/>
                  </a:lnTo>
                  <a:lnTo>
                    <a:pt x="3503" y="21600"/>
                  </a:lnTo>
                  <a:lnTo>
                    <a:pt x="3357" y="20100"/>
                  </a:lnTo>
                  <a:lnTo>
                    <a:pt x="292" y="19800"/>
                  </a:lnTo>
                  <a:close/>
                  <a:moveTo>
                    <a:pt x="21600" y="0"/>
                  </a:moveTo>
                  <a:lnTo>
                    <a:pt x="21162" y="0"/>
                  </a:lnTo>
                  <a:lnTo>
                    <a:pt x="21016" y="150"/>
                  </a:lnTo>
                  <a:lnTo>
                    <a:pt x="20141" y="4500"/>
                  </a:lnTo>
                  <a:lnTo>
                    <a:pt x="21016" y="11400"/>
                  </a:lnTo>
                  <a:lnTo>
                    <a:pt x="21454" y="5250"/>
                  </a:lnTo>
                  <a:lnTo>
                    <a:pt x="21600" y="0"/>
                  </a:lnTo>
                  <a:close/>
                </a:path>
              </a:pathLst>
            </a:custGeom>
            <a:solidFill>
              <a:srgbClr val="3788B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09" name="Freeform 388"/>
            <p:cNvSpPr/>
            <p:nvPr/>
          </p:nvSpPr>
          <p:spPr>
            <a:xfrm>
              <a:off x="504323" y="516090"/>
              <a:ext cx="203411" cy="201731"/>
            </a:xfrm>
            <a:custGeom>
              <a:avLst/>
              <a:gdLst/>
              <a:ahLst/>
              <a:cxnLst>
                <a:cxn ang="0">
                  <a:pos x="wd2" y="hd2"/>
                </a:cxn>
                <a:cxn ang="5400000">
                  <a:pos x="wd2" y="hd2"/>
                </a:cxn>
                <a:cxn ang="10800000">
                  <a:pos x="wd2" y="hd2"/>
                </a:cxn>
                <a:cxn ang="16200000">
                  <a:pos x="wd2" y="hd2"/>
                </a:cxn>
              </a:cxnLst>
              <a:rect l="0" t="0" r="r" b="b"/>
              <a:pathLst>
                <a:path w="21600" h="21600" extrusionOk="0">
                  <a:moveTo>
                    <a:pt x="20529" y="0"/>
                  </a:moveTo>
                  <a:lnTo>
                    <a:pt x="18387" y="8640"/>
                  </a:lnTo>
                  <a:lnTo>
                    <a:pt x="18565" y="11340"/>
                  </a:lnTo>
                  <a:lnTo>
                    <a:pt x="18744" y="12420"/>
                  </a:lnTo>
                  <a:lnTo>
                    <a:pt x="18565" y="12960"/>
                  </a:lnTo>
                  <a:lnTo>
                    <a:pt x="17851" y="13140"/>
                  </a:lnTo>
                  <a:lnTo>
                    <a:pt x="16423" y="13680"/>
                  </a:lnTo>
                  <a:lnTo>
                    <a:pt x="14995" y="14940"/>
                  </a:lnTo>
                  <a:lnTo>
                    <a:pt x="13388" y="16200"/>
                  </a:lnTo>
                  <a:lnTo>
                    <a:pt x="11603" y="17100"/>
                  </a:lnTo>
                  <a:lnTo>
                    <a:pt x="7676" y="18180"/>
                  </a:lnTo>
                  <a:lnTo>
                    <a:pt x="5712" y="18540"/>
                  </a:lnTo>
                  <a:lnTo>
                    <a:pt x="3570" y="18720"/>
                  </a:lnTo>
                  <a:lnTo>
                    <a:pt x="0" y="18720"/>
                  </a:lnTo>
                  <a:lnTo>
                    <a:pt x="179" y="20520"/>
                  </a:lnTo>
                  <a:lnTo>
                    <a:pt x="3035" y="21060"/>
                  </a:lnTo>
                  <a:lnTo>
                    <a:pt x="6069" y="21240"/>
                  </a:lnTo>
                  <a:lnTo>
                    <a:pt x="9283" y="21420"/>
                  </a:lnTo>
                  <a:lnTo>
                    <a:pt x="12139" y="21600"/>
                  </a:lnTo>
                  <a:lnTo>
                    <a:pt x="14281" y="21600"/>
                  </a:lnTo>
                  <a:lnTo>
                    <a:pt x="16066" y="21420"/>
                  </a:lnTo>
                  <a:lnTo>
                    <a:pt x="17673" y="21060"/>
                  </a:lnTo>
                  <a:lnTo>
                    <a:pt x="18565" y="20700"/>
                  </a:lnTo>
                  <a:lnTo>
                    <a:pt x="19101" y="20160"/>
                  </a:lnTo>
                  <a:lnTo>
                    <a:pt x="19636" y="19260"/>
                  </a:lnTo>
                  <a:lnTo>
                    <a:pt x="19993" y="18000"/>
                  </a:lnTo>
                  <a:lnTo>
                    <a:pt x="20350" y="16380"/>
                  </a:lnTo>
                  <a:lnTo>
                    <a:pt x="21064" y="12600"/>
                  </a:lnTo>
                  <a:lnTo>
                    <a:pt x="21600" y="8280"/>
                  </a:lnTo>
                  <a:lnTo>
                    <a:pt x="20529" y="0"/>
                  </a:lnTo>
                  <a:close/>
                </a:path>
              </a:pathLst>
            </a:custGeom>
            <a:solidFill>
              <a:srgbClr val="27478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10" name="Freeform 390"/>
            <p:cNvSpPr/>
            <p:nvPr/>
          </p:nvSpPr>
          <p:spPr>
            <a:xfrm>
              <a:off x="658983" y="596782"/>
              <a:ext cx="21855" cy="47071"/>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lnTo>
                    <a:pt x="11631" y="9257"/>
                  </a:lnTo>
                  <a:lnTo>
                    <a:pt x="6646" y="15429"/>
                  </a:lnTo>
                  <a:lnTo>
                    <a:pt x="0" y="21600"/>
                  </a:lnTo>
                  <a:lnTo>
                    <a:pt x="13292" y="19286"/>
                  </a:lnTo>
                  <a:lnTo>
                    <a:pt x="19938" y="18514"/>
                  </a:lnTo>
                  <a:lnTo>
                    <a:pt x="21600" y="16200"/>
                  </a:lnTo>
                  <a:lnTo>
                    <a:pt x="19938" y="11571"/>
                  </a:lnTo>
                  <a:lnTo>
                    <a:pt x="18277" y="0"/>
                  </a:lnTo>
                  <a:close/>
                </a:path>
              </a:pathLst>
            </a:custGeom>
            <a:solidFill>
              <a:srgbClr val="1D396D"/>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nvGrpSpPr>
            <p:cNvPr id="513" name="Freeform 392"/>
            <p:cNvGrpSpPr/>
            <p:nvPr/>
          </p:nvGrpSpPr>
          <p:grpSpPr>
            <a:xfrm>
              <a:off x="706333" y="461736"/>
              <a:ext cx="9526" cy="9526"/>
              <a:chOff x="0" y="0"/>
              <a:chExt cx="9525" cy="9525"/>
            </a:xfrm>
          </p:grpSpPr>
          <p:sp>
            <p:nvSpPr>
              <p:cNvPr id="511" name="Line"/>
              <p:cNvSpPr/>
              <p:nvPr/>
            </p:nvSpPr>
            <p:spPr>
              <a:xfrm>
                <a:off x="0" y="0"/>
                <a:ext cx="9525" cy="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400" y="0"/>
                    </a:lnTo>
                    <a:lnTo>
                      <a:pt x="0" y="21600"/>
                    </a:lnTo>
                  </a:path>
                </a:pathLst>
              </a:custGeom>
              <a:no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12" name="Line"/>
              <p:cNvSpPr/>
              <p:nvPr/>
            </p:nvSpPr>
            <p:spPr>
              <a:xfrm>
                <a:off x="0" y="0"/>
                <a:ext cx="9525" cy="95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path>
                </a:pathLst>
              </a:custGeom>
              <a:no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514" name="Freeform 394"/>
            <p:cNvSpPr/>
            <p:nvPr/>
          </p:nvSpPr>
          <p:spPr>
            <a:xfrm>
              <a:off x="299232" y="408501"/>
              <a:ext cx="531222" cy="376563"/>
            </a:xfrm>
            <a:custGeom>
              <a:avLst/>
              <a:gdLst/>
              <a:ahLst/>
              <a:cxnLst>
                <a:cxn ang="0">
                  <a:pos x="wd2" y="hd2"/>
                </a:cxn>
                <a:cxn ang="5400000">
                  <a:pos x="wd2" y="hd2"/>
                </a:cxn>
                <a:cxn ang="10800000">
                  <a:pos x="wd2" y="hd2"/>
                </a:cxn>
                <a:cxn ang="16200000">
                  <a:pos x="wd2" y="hd2"/>
                </a:cxn>
              </a:cxnLst>
              <a:rect l="0" t="0" r="r" b="b"/>
              <a:pathLst>
                <a:path w="21600" h="21600" extrusionOk="0">
                  <a:moveTo>
                    <a:pt x="21532" y="0"/>
                  </a:moveTo>
                  <a:lnTo>
                    <a:pt x="16815" y="1446"/>
                  </a:lnTo>
                  <a:lnTo>
                    <a:pt x="16678" y="5496"/>
                  </a:lnTo>
                  <a:lnTo>
                    <a:pt x="16542" y="8004"/>
                  </a:lnTo>
                  <a:lnTo>
                    <a:pt x="16337" y="10414"/>
                  </a:lnTo>
                  <a:lnTo>
                    <a:pt x="16200" y="11668"/>
                  </a:lnTo>
                  <a:lnTo>
                    <a:pt x="15995" y="12729"/>
                  </a:lnTo>
                  <a:lnTo>
                    <a:pt x="15790" y="13693"/>
                  </a:lnTo>
                  <a:lnTo>
                    <a:pt x="15516" y="14464"/>
                  </a:lnTo>
                  <a:lnTo>
                    <a:pt x="15243" y="15043"/>
                  </a:lnTo>
                  <a:lnTo>
                    <a:pt x="15106" y="15236"/>
                  </a:lnTo>
                  <a:lnTo>
                    <a:pt x="14901" y="15429"/>
                  </a:lnTo>
                  <a:lnTo>
                    <a:pt x="14218" y="15814"/>
                  </a:lnTo>
                  <a:lnTo>
                    <a:pt x="13534" y="16104"/>
                  </a:lnTo>
                  <a:lnTo>
                    <a:pt x="12782" y="16393"/>
                  </a:lnTo>
                  <a:lnTo>
                    <a:pt x="12099" y="16586"/>
                  </a:lnTo>
                  <a:lnTo>
                    <a:pt x="10663" y="16682"/>
                  </a:lnTo>
                  <a:lnTo>
                    <a:pt x="9296" y="16682"/>
                  </a:lnTo>
                  <a:lnTo>
                    <a:pt x="8066" y="16586"/>
                  </a:lnTo>
                  <a:lnTo>
                    <a:pt x="7041" y="16393"/>
                  </a:lnTo>
                  <a:lnTo>
                    <a:pt x="5742" y="16007"/>
                  </a:lnTo>
                  <a:lnTo>
                    <a:pt x="5263" y="15525"/>
                  </a:lnTo>
                  <a:lnTo>
                    <a:pt x="5058" y="15139"/>
                  </a:lnTo>
                  <a:lnTo>
                    <a:pt x="4853" y="14657"/>
                  </a:lnTo>
                  <a:lnTo>
                    <a:pt x="4580" y="14079"/>
                  </a:lnTo>
                  <a:lnTo>
                    <a:pt x="4443" y="13500"/>
                  </a:lnTo>
                  <a:lnTo>
                    <a:pt x="4375" y="13307"/>
                  </a:lnTo>
                  <a:lnTo>
                    <a:pt x="4238" y="13211"/>
                  </a:lnTo>
                  <a:lnTo>
                    <a:pt x="4101" y="13211"/>
                  </a:lnTo>
                  <a:lnTo>
                    <a:pt x="3965" y="13404"/>
                  </a:lnTo>
                  <a:lnTo>
                    <a:pt x="3896" y="13693"/>
                  </a:lnTo>
                  <a:lnTo>
                    <a:pt x="3965" y="14271"/>
                  </a:lnTo>
                  <a:lnTo>
                    <a:pt x="4170" y="15043"/>
                  </a:lnTo>
                  <a:lnTo>
                    <a:pt x="4443" y="15814"/>
                  </a:lnTo>
                  <a:lnTo>
                    <a:pt x="4580" y="16104"/>
                  </a:lnTo>
                  <a:lnTo>
                    <a:pt x="4580" y="16296"/>
                  </a:lnTo>
                  <a:lnTo>
                    <a:pt x="4375" y="16393"/>
                  </a:lnTo>
                  <a:lnTo>
                    <a:pt x="4170" y="16393"/>
                  </a:lnTo>
                  <a:lnTo>
                    <a:pt x="3623" y="16296"/>
                  </a:lnTo>
                  <a:lnTo>
                    <a:pt x="3144" y="16104"/>
                  </a:lnTo>
                  <a:lnTo>
                    <a:pt x="1299" y="15525"/>
                  </a:lnTo>
                  <a:lnTo>
                    <a:pt x="1025" y="15525"/>
                  </a:lnTo>
                  <a:lnTo>
                    <a:pt x="820" y="15814"/>
                  </a:lnTo>
                  <a:lnTo>
                    <a:pt x="889" y="16007"/>
                  </a:lnTo>
                  <a:lnTo>
                    <a:pt x="1025" y="16200"/>
                  </a:lnTo>
                  <a:lnTo>
                    <a:pt x="1367" y="16393"/>
                  </a:lnTo>
                  <a:lnTo>
                    <a:pt x="1846" y="16586"/>
                  </a:lnTo>
                  <a:lnTo>
                    <a:pt x="2529" y="16971"/>
                  </a:lnTo>
                  <a:lnTo>
                    <a:pt x="3008" y="17261"/>
                  </a:lnTo>
                  <a:lnTo>
                    <a:pt x="3213" y="17454"/>
                  </a:lnTo>
                  <a:lnTo>
                    <a:pt x="3213" y="17550"/>
                  </a:lnTo>
                  <a:lnTo>
                    <a:pt x="3076" y="17646"/>
                  </a:lnTo>
                  <a:lnTo>
                    <a:pt x="2803" y="17646"/>
                  </a:lnTo>
                  <a:lnTo>
                    <a:pt x="1914" y="17454"/>
                  </a:lnTo>
                  <a:lnTo>
                    <a:pt x="615" y="16971"/>
                  </a:lnTo>
                  <a:lnTo>
                    <a:pt x="342" y="16875"/>
                  </a:lnTo>
                  <a:lnTo>
                    <a:pt x="68" y="16875"/>
                  </a:lnTo>
                  <a:lnTo>
                    <a:pt x="0" y="17068"/>
                  </a:lnTo>
                  <a:lnTo>
                    <a:pt x="0" y="17164"/>
                  </a:lnTo>
                  <a:lnTo>
                    <a:pt x="68" y="17357"/>
                  </a:lnTo>
                  <a:lnTo>
                    <a:pt x="752" y="17839"/>
                  </a:lnTo>
                  <a:lnTo>
                    <a:pt x="1230" y="18129"/>
                  </a:lnTo>
                  <a:lnTo>
                    <a:pt x="2256" y="18418"/>
                  </a:lnTo>
                  <a:lnTo>
                    <a:pt x="2803" y="18611"/>
                  </a:lnTo>
                  <a:lnTo>
                    <a:pt x="2871" y="18707"/>
                  </a:lnTo>
                  <a:lnTo>
                    <a:pt x="2871" y="18900"/>
                  </a:lnTo>
                  <a:lnTo>
                    <a:pt x="2803" y="18996"/>
                  </a:lnTo>
                  <a:lnTo>
                    <a:pt x="2734" y="18996"/>
                  </a:lnTo>
                  <a:lnTo>
                    <a:pt x="2256" y="18804"/>
                  </a:lnTo>
                  <a:lnTo>
                    <a:pt x="1367" y="18514"/>
                  </a:lnTo>
                  <a:lnTo>
                    <a:pt x="889" y="18418"/>
                  </a:lnTo>
                  <a:lnTo>
                    <a:pt x="478" y="18418"/>
                  </a:lnTo>
                  <a:lnTo>
                    <a:pt x="205" y="18514"/>
                  </a:lnTo>
                  <a:lnTo>
                    <a:pt x="68" y="18611"/>
                  </a:lnTo>
                  <a:lnTo>
                    <a:pt x="0" y="18707"/>
                  </a:lnTo>
                  <a:lnTo>
                    <a:pt x="0" y="18804"/>
                  </a:lnTo>
                  <a:lnTo>
                    <a:pt x="68" y="18900"/>
                  </a:lnTo>
                  <a:lnTo>
                    <a:pt x="342" y="19093"/>
                  </a:lnTo>
                  <a:lnTo>
                    <a:pt x="1162" y="19286"/>
                  </a:lnTo>
                  <a:lnTo>
                    <a:pt x="2051" y="19575"/>
                  </a:lnTo>
                  <a:lnTo>
                    <a:pt x="2392" y="19768"/>
                  </a:lnTo>
                  <a:lnTo>
                    <a:pt x="2666" y="19961"/>
                  </a:lnTo>
                  <a:lnTo>
                    <a:pt x="2666" y="20154"/>
                  </a:lnTo>
                  <a:lnTo>
                    <a:pt x="2529" y="20154"/>
                  </a:lnTo>
                  <a:lnTo>
                    <a:pt x="1914" y="20057"/>
                  </a:lnTo>
                  <a:lnTo>
                    <a:pt x="1162" y="19961"/>
                  </a:lnTo>
                  <a:lnTo>
                    <a:pt x="889" y="20057"/>
                  </a:lnTo>
                  <a:lnTo>
                    <a:pt x="752" y="20057"/>
                  </a:lnTo>
                  <a:lnTo>
                    <a:pt x="752" y="20154"/>
                  </a:lnTo>
                  <a:lnTo>
                    <a:pt x="684" y="20346"/>
                  </a:lnTo>
                  <a:lnTo>
                    <a:pt x="820" y="20539"/>
                  </a:lnTo>
                  <a:lnTo>
                    <a:pt x="1230" y="20636"/>
                  </a:lnTo>
                  <a:lnTo>
                    <a:pt x="1982" y="20829"/>
                  </a:lnTo>
                  <a:lnTo>
                    <a:pt x="3486" y="21021"/>
                  </a:lnTo>
                  <a:lnTo>
                    <a:pt x="5263" y="21021"/>
                  </a:lnTo>
                  <a:lnTo>
                    <a:pt x="6289" y="21214"/>
                  </a:lnTo>
                  <a:lnTo>
                    <a:pt x="7929" y="21407"/>
                  </a:lnTo>
                  <a:lnTo>
                    <a:pt x="10116" y="21600"/>
                  </a:lnTo>
                  <a:lnTo>
                    <a:pt x="11278" y="21600"/>
                  </a:lnTo>
                  <a:lnTo>
                    <a:pt x="13739" y="21407"/>
                  </a:lnTo>
                  <a:lnTo>
                    <a:pt x="14970" y="21118"/>
                  </a:lnTo>
                  <a:lnTo>
                    <a:pt x="16063" y="20829"/>
                  </a:lnTo>
                  <a:lnTo>
                    <a:pt x="17157" y="20346"/>
                  </a:lnTo>
                  <a:lnTo>
                    <a:pt x="18114" y="19768"/>
                  </a:lnTo>
                  <a:lnTo>
                    <a:pt x="18934" y="18996"/>
                  </a:lnTo>
                  <a:lnTo>
                    <a:pt x="19276" y="18514"/>
                  </a:lnTo>
                  <a:lnTo>
                    <a:pt x="19823" y="17550"/>
                  </a:lnTo>
                  <a:lnTo>
                    <a:pt x="20028" y="16971"/>
                  </a:lnTo>
                  <a:lnTo>
                    <a:pt x="20370" y="15525"/>
                  </a:lnTo>
                  <a:lnTo>
                    <a:pt x="20643" y="14175"/>
                  </a:lnTo>
                  <a:lnTo>
                    <a:pt x="20916" y="12729"/>
                  </a:lnTo>
                  <a:lnTo>
                    <a:pt x="21122" y="11282"/>
                  </a:lnTo>
                  <a:lnTo>
                    <a:pt x="21395" y="8389"/>
                  </a:lnTo>
                  <a:lnTo>
                    <a:pt x="21532" y="5786"/>
                  </a:lnTo>
                  <a:lnTo>
                    <a:pt x="21600" y="3471"/>
                  </a:lnTo>
                  <a:lnTo>
                    <a:pt x="21600" y="1639"/>
                  </a:lnTo>
                  <a:lnTo>
                    <a:pt x="21532"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15" name="Freeform 395"/>
            <p:cNvSpPr/>
            <p:nvPr/>
          </p:nvSpPr>
          <p:spPr>
            <a:xfrm>
              <a:off x="423631" y="1459175"/>
              <a:ext cx="166427" cy="23536"/>
            </a:xfrm>
            <a:custGeom>
              <a:avLst/>
              <a:gdLst/>
              <a:ahLst/>
              <a:cxnLst>
                <a:cxn ang="0">
                  <a:pos x="wd2" y="hd2"/>
                </a:cxn>
                <a:cxn ang="5400000">
                  <a:pos x="wd2" y="hd2"/>
                </a:cxn>
                <a:cxn ang="10800000">
                  <a:pos x="wd2" y="hd2"/>
                </a:cxn>
                <a:cxn ang="16200000">
                  <a:pos x="wd2" y="hd2"/>
                </a:cxn>
              </a:cxnLst>
              <a:rect l="0" t="0" r="r" b="b"/>
              <a:pathLst>
                <a:path w="21600" h="21600" extrusionOk="0">
                  <a:moveTo>
                    <a:pt x="8291" y="0"/>
                  </a:moveTo>
                  <a:lnTo>
                    <a:pt x="3273" y="7714"/>
                  </a:lnTo>
                  <a:lnTo>
                    <a:pt x="1745" y="10800"/>
                  </a:lnTo>
                  <a:lnTo>
                    <a:pt x="0" y="16971"/>
                  </a:lnTo>
                  <a:lnTo>
                    <a:pt x="0" y="18514"/>
                  </a:lnTo>
                  <a:lnTo>
                    <a:pt x="436" y="20057"/>
                  </a:lnTo>
                  <a:lnTo>
                    <a:pt x="1964" y="21600"/>
                  </a:lnTo>
                  <a:lnTo>
                    <a:pt x="4800" y="21600"/>
                  </a:lnTo>
                  <a:lnTo>
                    <a:pt x="12000" y="20057"/>
                  </a:lnTo>
                  <a:lnTo>
                    <a:pt x="21600" y="15429"/>
                  </a:lnTo>
                  <a:lnTo>
                    <a:pt x="21600" y="0"/>
                  </a:lnTo>
                  <a:lnTo>
                    <a:pt x="8291" y="0"/>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16" name="Freeform 396"/>
            <p:cNvSpPr/>
            <p:nvPr/>
          </p:nvSpPr>
          <p:spPr>
            <a:xfrm>
              <a:off x="152978" y="1459175"/>
              <a:ext cx="166428" cy="23536"/>
            </a:xfrm>
            <a:custGeom>
              <a:avLst/>
              <a:gdLst/>
              <a:ahLst/>
              <a:cxnLst>
                <a:cxn ang="0">
                  <a:pos x="wd2" y="hd2"/>
                </a:cxn>
                <a:cxn ang="5400000">
                  <a:pos x="wd2" y="hd2"/>
                </a:cxn>
                <a:cxn ang="10800000">
                  <a:pos x="wd2" y="hd2"/>
                </a:cxn>
                <a:cxn ang="16200000">
                  <a:pos x="wd2" y="hd2"/>
                </a:cxn>
              </a:cxnLst>
              <a:rect l="0" t="0" r="r" b="b"/>
              <a:pathLst>
                <a:path w="21600" h="21600" extrusionOk="0">
                  <a:moveTo>
                    <a:pt x="8291" y="0"/>
                  </a:moveTo>
                  <a:lnTo>
                    <a:pt x="3491" y="7714"/>
                  </a:lnTo>
                  <a:lnTo>
                    <a:pt x="1745" y="10800"/>
                  </a:lnTo>
                  <a:lnTo>
                    <a:pt x="655" y="15429"/>
                  </a:lnTo>
                  <a:lnTo>
                    <a:pt x="0" y="16971"/>
                  </a:lnTo>
                  <a:lnTo>
                    <a:pt x="0" y="18514"/>
                  </a:lnTo>
                  <a:lnTo>
                    <a:pt x="436" y="20057"/>
                  </a:lnTo>
                  <a:lnTo>
                    <a:pt x="2182" y="21600"/>
                  </a:lnTo>
                  <a:lnTo>
                    <a:pt x="4800" y="21600"/>
                  </a:lnTo>
                  <a:lnTo>
                    <a:pt x="12000" y="20057"/>
                  </a:lnTo>
                  <a:lnTo>
                    <a:pt x="21600" y="15429"/>
                  </a:lnTo>
                  <a:lnTo>
                    <a:pt x="21600" y="0"/>
                  </a:lnTo>
                  <a:lnTo>
                    <a:pt x="8291" y="0"/>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17" name="Freeform 397"/>
            <p:cNvSpPr/>
            <p:nvPr/>
          </p:nvSpPr>
          <p:spPr>
            <a:xfrm>
              <a:off x="658983" y="110951"/>
              <a:ext cx="48752" cy="45391"/>
            </a:xfrm>
            <a:custGeom>
              <a:avLst/>
              <a:gdLst/>
              <a:ahLst/>
              <a:cxnLst>
                <a:cxn ang="0">
                  <a:pos x="wd2" y="hd2"/>
                </a:cxn>
                <a:cxn ang="5400000">
                  <a:pos x="wd2" y="hd2"/>
                </a:cxn>
                <a:cxn ang="10800000">
                  <a:pos x="wd2" y="hd2"/>
                </a:cxn>
                <a:cxn ang="16200000">
                  <a:pos x="wd2" y="hd2"/>
                </a:cxn>
              </a:cxnLst>
              <a:rect l="0" t="0" r="r" b="b"/>
              <a:pathLst>
                <a:path w="21600" h="21600" extrusionOk="0">
                  <a:moveTo>
                    <a:pt x="0" y="16000"/>
                  </a:moveTo>
                  <a:lnTo>
                    <a:pt x="8938" y="8800"/>
                  </a:lnTo>
                  <a:lnTo>
                    <a:pt x="14897" y="3200"/>
                  </a:lnTo>
                  <a:lnTo>
                    <a:pt x="17131" y="1600"/>
                  </a:lnTo>
                  <a:lnTo>
                    <a:pt x="17131" y="0"/>
                  </a:lnTo>
                  <a:lnTo>
                    <a:pt x="21600" y="4800"/>
                  </a:lnTo>
                  <a:lnTo>
                    <a:pt x="5214" y="21600"/>
                  </a:lnTo>
                  <a:lnTo>
                    <a:pt x="0" y="16000"/>
                  </a:lnTo>
                  <a:close/>
                </a:path>
              </a:pathLst>
            </a:custGeom>
            <a:solidFill>
              <a:srgbClr val="EF7F60"/>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18" name="Freeform 398"/>
            <p:cNvSpPr/>
            <p:nvPr/>
          </p:nvSpPr>
          <p:spPr>
            <a:xfrm>
              <a:off x="200050" y="578285"/>
              <a:ext cx="36985" cy="47071"/>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21600" y="13114"/>
                  </a:lnTo>
                  <a:lnTo>
                    <a:pt x="19636" y="16971"/>
                  </a:lnTo>
                  <a:lnTo>
                    <a:pt x="17673" y="20057"/>
                  </a:lnTo>
                  <a:lnTo>
                    <a:pt x="13745" y="21600"/>
                  </a:lnTo>
                  <a:lnTo>
                    <a:pt x="8836" y="21600"/>
                  </a:lnTo>
                  <a:lnTo>
                    <a:pt x="4909" y="19286"/>
                  </a:lnTo>
                  <a:lnTo>
                    <a:pt x="1964" y="16200"/>
                  </a:lnTo>
                  <a:lnTo>
                    <a:pt x="0" y="12343"/>
                  </a:lnTo>
                  <a:lnTo>
                    <a:pt x="0" y="7714"/>
                  </a:lnTo>
                  <a:lnTo>
                    <a:pt x="982" y="4629"/>
                  </a:lnTo>
                  <a:lnTo>
                    <a:pt x="3927" y="1543"/>
                  </a:lnTo>
                  <a:lnTo>
                    <a:pt x="7855" y="0"/>
                  </a:lnTo>
                  <a:lnTo>
                    <a:pt x="11782" y="0"/>
                  </a:lnTo>
                  <a:lnTo>
                    <a:pt x="15709" y="1543"/>
                  </a:lnTo>
                  <a:lnTo>
                    <a:pt x="18655" y="4629"/>
                  </a:lnTo>
                  <a:lnTo>
                    <a:pt x="20618" y="9257"/>
                  </a:lnTo>
                  <a:close/>
                </a:path>
              </a:pathLst>
            </a:custGeom>
            <a:solidFill>
              <a:srgbClr val="E8E8E8"/>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568" name="Group 1446"/>
          <p:cNvGrpSpPr/>
          <p:nvPr/>
        </p:nvGrpSpPr>
        <p:grpSpPr>
          <a:xfrm>
            <a:off x="2018619" y="3147161"/>
            <a:ext cx="1386048" cy="1267534"/>
            <a:chOff x="0" y="0"/>
            <a:chExt cx="1386047" cy="1267532"/>
          </a:xfrm>
        </p:grpSpPr>
        <p:sp>
          <p:nvSpPr>
            <p:cNvPr id="520" name="Freeform 399"/>
            <p:cNvSpPr/>
            <p:nvPr/>
          </p:nvSpPr>
          <p:spPr>
            <a:xfrm flipH="1">
              <a:off x="809438" y="906099"/>
              <a:ext cx="137850" cy="346303"/>
            </a:xfrm>
            <a:custGeom>
              <a:avLst/>
              <a:gdLst/>
              <a:ahLst/>
              <a:cxnLst>
                <a:cxn ang="0">
                  <a:pos x="wd2" y="hd2"/>
                </a:cxn>
                <a:cxn ang="5400000">
                  <a:pos x="wd2" y="hd2"/>
                </a:cxn>
                <a:cxn ang="10800000">
                  <a:pos x="wd2" y="hd2"/>
                </a:cxn>
                <a:cxn ang="16200000">
                  <a:pos x="wd2" y="hd2"/>
                </a:cxn>
              </a:cxnLst>
              <a:rect l="0" t="0" r="r" b="b"/>
              <a:pathLst>
                <a:path w="21600" h="21600" extrusionOk="0">
                  <a:moveTo>
                    <a:pt x="10537" y="0"/>
                  </a:moveTo>
                  <a:lnTo>
                    <a:pt x="0" y="21600"/>
                  </a:lnTo>
                  <a:lnTo>
                    <a:pt x="5005" y="21600"/>
                  </a:lnTo>
                  <a:lnTo>
                    <a:pt x="21600" y="2307"/>
                  </a:lnTo>
                  <a:lnTo>
                    <a:pt x="10537" y="0"/>
                  </a:lnTo>
                  <a:close/>
                </a:path>
              </a:pathLst>
            </a:custGeom>
            <a:solidFill>
              <a:srgbClr val="27A8C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1" name="Freeform 401"/>
            <p:cNvSpPr/>
            <p:nvPr/>
          </p:nvSpPr>
          <p:spPr>
            <a:xfrm flipH="1">
              <a:off x="242916" y="853986"/>
              <a:ext cx="121038" cy="391693"/>
            </a:xfrm>
            <a:custGeom>
              <a:avLst/>
              <a:gdLst/>
              <a:ahLst/>
              <a:cxnLst>
                <a:cxn ang="0">
                  <a:pos x="wd2" y="hd2"/>
                </a:cxn>
                <a:cxn ang="5400000">
                  <a:pos x="wd2" y="hd2"/>
                </a:cxn>
                <a:cxn ang="10800000">
                  <a:pos x="wd2" y="hd2"/>
                </a:cxn>
                <a:cxn ang="16200000">
                  <a:pos x="wd2" y="hd2"/>
                </a:cxn>
              </a:cxnLst>
              <a:rect l="0" t="0" r="r" b="b"/>
              <a:pathLst>
                <a:path w="21600" h="21600" extrusionOk="0">
                  <a:moveTo>
                    <a:pt x="0" y="3059"/>
                  </a:moveTo>
                  <a:lnTo>
                    <a:pt x="16200" y="21600"/>
                  </a:lnTo>
                  <a:lnTo>
                    <a:pt x="21600" y="21600"/>
                  </a:lnTo>
                  <a:lnTo>
                    <a:pt x="14400" y="0"/>
                  </a:lnTo>
                  <a:lnTo>
                    <a:pt x="0" y="3059"/>
                  </a:lnTo>
                  <a:close/>
                </a:path>
              </a:pathLst>
            </a:custGeom>
            <a:solidFill>
              <a:srgbClr val="27A8C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2" name="Freeform 403"/>
            <p:cNvSpPr/>
            <p:nvPr/>
          </p:nvSpPr>
          <p:spPr>
            <a:xfrm flipH="1">
              <a:off x="0" y="183236"/>
              <a:ext cx="980909" cy="796832"/>
            </a:xfrm>
            <a:custGeom>
              <a:avLst/>
              <a:gdLst/>
              <a:ahLst/>
              <a:cxnLst>
                <a:cxn ang="0">
                  <a:pos x="wd2" y="hd2"/>
                </a:cxn>
                <a:cxn ang="5400000">
                  <a:pos x="wd2" y="hd2"/>
                </a:cxn>
                <a:cxn ang="10800000">
                  <a:pos x="wd2" y="hd2"/>
                </a:cxn>
                <a:cxn ang="16200000">
                  <a:pos x="wd2" y="hd2"/>
                </a:cxn>
              </a:cxnLst>
              <a:rect l="0" t="0" r="r" b="b"/>
              <a:pathLst>
                <a:path w="21600" h="21600" extrusionOk="0">
                  <a:moveTo>
                    <a:pt x="592" y="17863"/>
                  </a:moveTo>
                  <a:lnTo>
                    <a:pt x="999" y="18365"/>
                  </a:lnTo>
                  <a:lnTo>
                    <a:pt x="1407" y="18820"/>
                  </a:lnTo>
                  <a:lnTo>
                    <a:pt x="1814" y="19230"/>
                  </a:lnTo>
                  <a:lnTo>
                    <a:pt x="2258" y="19595"/>
                  </a:lnTo>
                  <a:lnTo>
                    <a:pt x="2739" y="19959"/>
                  </a:lnTo>
                  <a:lnTo>
                    <a:pt x="3221" y="20278"/>
                  </a:lnTo>
                  <a:lnTo>
                    <a:pt x="4257" y="20825"/>
                  </a:lnTo>
                  <a:lnTo>
                    <a:pt x="4775" y="21053"/>
                  </a:lnTo>
                  <a:lnTo>
                    <a:pt x="5294" y="21235"/>
                  </a:lnTo>
                  <a:lnTo>
                    <a:pt x="5849" y="21372"/>
                  </a:lnTo>
                  <a:lnTo>
                    <a:pt x="6367" y="21463"/>
                  </a:lnTo>
                  <a:lnTo>
                    <a:pt x="6922" y="21554"/>
                  </a:lnTo>
                  <a:lnTo>
                    <a:pt x="7478" y="21600"/>
                  </a:lnTo>
                  <a:lnTo>
                    <a:pt x="8033" y="21600"/>
                  </a:lnTo>
                  <a:lnTo>
                    <a:pt x="9143" y="21509"/>
                  </a:lnTo>
                  <a:lnTo>
                    <a:pt x="9699" y="21418"/>
                  </a:lnTo>
                  <a:lnTo>
                    <a:pt x="10217" y="21281"/>
                  </a:lnTo>
                  <a:lnTo>
                    <a:pt x="10735" y="21099"/>
                  </a:lnTo>
                  <a:lnTo>
                    <a:pt x="11290" y="20916"/>
                  </a:lnTo>
                  <a:lnTo>
                    <a:pt x="11809" y="20689"/>
                  </a:lnTo>
                  <a:lnTo>
                    <a:pt x="12327" y="20415"/>
                  </a:lnTo>
                  <a:lnTo>
                    <a:pt x="13289" y="19868"/>
                  </a:lnTo>
                  <a:lnTo>
                    <a:pt x="14733" y="18775"/>
                  </a:lnTo>
                  <a:lnTo>
                    <a:pt x="15585" y="17954"/>
                  </a:lnTo>
                  <a:lnTo>
                    <a:pt x="16436" y="17043"/>
                  </a:lnTo>
                  <a:lnTo>
                    <a:pt x="17213" y="16086"/>
                  </a:lnTo>
                  <a:lnTo>
                    <a:pt x="17935" y="15038"/>
                  </a:lnTo>
                  <a:lnTo>
                    <a:pt x="18565" y="13944"/>
                  </a:lnTo>
                  <a:lnTo>
                    <a:pt x="19194" y="12805"/>
                  </a:lnTo>
                  <a:lnTo>
                    <a:pt x="19712" y="11620"/>
                  </a:lnTo>
                  <a:lnTo>
                    <a:pt x="20193" y="10435"/>
                  </a:lnTo>
                  <a:lnTo>
                    <a:pt x="20638" y="9159"/>
                  </a:lnTo>
                  <a:lnTo>
                    <a:pt x="21045" y="7884"/>
                  </a:lnTo>
                  <a:lnTo>
                    <a:pt x="21267" y="7018"/>
                  </a:lnTo>
                  <a:lnTo>
                    <a:pt x="21452" y="6106"/>
                  </a:lnTo>
                  <a:lnTo>
                    <a:pt x="21563" y="5195"/>
                  </a:lnTo>
                  <a:lnTo>
                    <a:pt x="21600" y="4739"/>
                  </a:lnTo>
                  <a:lnTo>
                    <a:pt x="21600" y="4284"/>
                  </a:lnTo>
                  <a:lnTo>
                    <a:pt x="21526" y="3372"/>
                  </a:lnTo>
                  <a:lnTo>
                    <a:pt x="21304" y="2461"/>
                  </a:lnTo>
                  <a:lnTo>
                    <a:pt x="21156" y="2051"/>
                  </a:lnTo>
                  <a:lnTo>
                    <a:pt x="20971" y="1641"/>
                  </a:lnTo>
                  <a:lnTo>
                    <a:pt x="20749" y="1276"/>
                  </a:lnTo>
                  <a:lnTo>
                    <a:pt x="20452" y="957"/>
                  </a:lnTo>
                  <a:lnTo>
                    <a:pt x="20193" y="684"/>
                  </a:lnTo>
                  <a:lnTo>
                    <a:pt x="19934" y="501"/>
                  </a:lnTo>
                  <a:lnTo>
                    <a:pt x="19638" y="319"/>
                  </a:lnTo>
                  <a:lnTo>
                    <a:pt x="19342" y="182"/>
                  </a:lnTo>
                  <a:lnTo>
                    <a:pt x="19009" y="91"/>
                  </a:lnTo>
                  <a:lnTo>
                    <a:pt x="18713" y="46"/>
                  </a:lnTo>
                  <a:lnTo>
                    <a:pt x="18379" y="0"/>
                  </a:lnTo>
                  <a:lnTo>
                    <a:pt x="18046" y="0"/>
                  </a:lnTo>
                  <a:lnTo>
                    <a:pt x="17695" y="46"/>
                  </a:lnTo>
                  <a:lnTo>
                    <a:pt x="17324" y="91"/>
                  </a:lnTo>
                  <a:lnTo>
                    <a:pt x="16658" y="273"/>
                  </a:lnTo>
                  <a:lnTo>
                    <a:pt x="16029" y="547"/>
                  </a:lnTo>
                  <a:lnTo>
                    <a:pt x="15399" y="911"/>
                  </a:lnTo>
                  <a:lnTo>
                    <a:pt x="14585" y="1458"/>
                  </a:lnTo>
                  <a:lnTo>
                    <a:pt x="13845" y="2142"/>
                  </a:lnTo>
                  <a:lnTo>
                    <a:pt x="13141" y="2871"/>
                  </a:lnTo>
                  <a:lnTo>
                    <a:pt x="12512" y="3646"/>
                  </a:lnTo>
                  <a:lnTo>
                    <a:pt x="11920" y="4557"/>
                  </a:lnTo>
                  <a:lnTo>
                    <a:pt x="11402" y="5468"/>
                  </a:lnTo>
                  <a:lnTo>
                    <a:pt x="10957" y="6471"/>
                  </a:lnTo>
                  <a:lnTo>
                    <a:pt x="10587" y="7473"/>
                  </a:lnTo>
                  <a:lnTo>
                    <a:pt x="10291" y="8567"/>
                  </a:lnTo>
                  <a:lnTo>
                    <a:pt x="9995" y="9615"/>
                  </a:lnTo>
                  <a:lnTo>
                    <a:pt x="9736" y="10709"/>
                  </a:lnTo>
                  <a:lnTo>
                    <a:pt x="9403" y="11757"/>
                  </a:lnTo>
                  <a:lnTo>
                    <a:pt x="9217" y="12258"/>
                  </a:lnTo>
                  <a:lnTo>
                    <a:pt x="8958" y="12759"/>
                  </a:lnTo>
                  <a:lnTo>
                    <a:pt x="8699" y="13215"/>
                  </a:lnTo>
                  <a:lnTo>
                    <a:pt x="8107" y="14035"/>
                  </a:lnTo>
                  <a:lnTo>
                    <a:pt x="7737" y="14354"/>
                  </a:lnTo>
                  <a:lnTo>
                    <a:pt x="7367" y="14628"/>
                  </a:lnTo>
                  <a:lnTo>
                    <a:pt x="6922" y="14856"/>
                  </a:lnTo>
                  <a:lnTo>
                    <a:pt x="6626" y="14947"/>
                  </a:lnTo>
                  <a:lnTo>
                    <a:pt x="6293" y="15038"/>
                  </a:lnTo>
                  <a:lnTo>
                    <a:pt x="5664" y="15038"/>
                  </a:lnTo>
                  <a:lnTo>
                    <a:pt x="5034" y="14992"/>
                  </a:lnTo>
                  <a:lnTo>
                    <a:pt x="3776" y="14719"/>
                  </a:lnTo>
                  <a:lnTo>
                    <a:pt x="3110" y="14628"/>
                  </a:lnTo>
                  <a:lnTo>
                    <a:pt x="2480" y="14582"/>
                  </a:lnTo>
                  <a:lnTo>
                    <a:pt x="2147" y="14582"/>
                  </a:lnTo>
                  <a:lnTo>
                    <a:pt x="1851" y="14628"/>
                  </a:lnTo>
                  <a:lnTo>
                    <a:pt x="1481" y="14719"/>
                  </a:lnTo>
                  <a:lnTo>
                    <a:pt x="1074" y="14810"/>
                  </a:lnTo>
                  <a:lnTo>
                    <a:pt x="666" y="15038"/>
                  </a:lnTo>
                  <a:lnTo>
                    <a:pt x="296" y="15311"/>
                  </a:lnTo>
                  <a:lnTo>
                    <a:pt x="185" y="15494"/>
                  </a:lnTo>
                  <a:lnTo>
                    <a:pt x="74" y="15722"/>
                  </a:lnTo>
                  <a:lnTo>
                    <a:pt x="0" y="16268"/>
                  </a:lnTo>
                  <a:lnTo>
                    <a:pt x="74" y="16633"/>
                  </a:lnTo>
                  <a:lnTo>
                    <a:pt x="185" y="16997"/>
                  </a:lnTo>
                  <a:lnTo>
                    <a:pt x="333" y="17408"/>
                  </a:lnTo>
                  <a:lnTo>
                    <a:pt x="592" y="17863"/>
                  </a:lnTo>
                  <a:close/>
                </a:path>
              </a:pathLst>
            </a:custGeom>
            <a:solidFill>
              <a:srgbClr val="4EBCD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3" name="Freeform 405"/>
            <p:cNvSpPr/>
            <p:nvPr/>
          </p:nvSpPr>
          <p:spPr>
            <a:xfrm flipH="1">
              <a:off x="584174" y="531219"/>
              <a:ext cx="727907" cy="546352"/>
            </a:xfrm>
            <a:custGeom>
              <a:avLst/>
              <a:gdLst/>
              <a:ahLst/>
              <a:cxnLst>
                <a:cxn ang="0">
                  <a:pos x="wd2" y="hd2"/>
                </a:cxn>
                <a:cxn ang="5400000">
                  <a:pos x="wd2" y="hd2"/>
                </a:cxn>
                <a:cxn ang="10800000">
                  <a:pos x="wd2" y="hd2"/>
                </a:cxn>
                <a:cxn ang="16200000">
                  <a:pos x="wd2" y="hd2"/>
                </a:cxn>
              </a:cxnLst>
              <a:rect l="0" t="0" r="r" b="b"/>
              <a:pathLst>
                <a:path w="21600" h="21600" extrusionOk="0">
                  <a:moveTo>
                    <a:pt x="21600" y="5849"/>
                  </a:moveTo>
                  <a:lnTo>
                    <a:pt x="21151" y="5450"/>
                  </a:lnTo>
                  <a:lnTo>
                    <a:pt x="19904" y="4519"/>
                  </a:lnTo>
                  <a:lnTo>
                    <a:pt x="18158" y="3257"/>
                  </a:lnTo>
                  <a:lnTo>
                    <a:pt x="17110" y="2592"/>
                  </a:lnTo>
                  <a:lnTo>
                    <a:pt x="16013" y="1927"/>
                  </a:lnTo>
                  <a:lnTo>
                    <a:pt x="14866" y="1329"/>
                  </a:lnTo>
                  <a:lnTo>
                    <a:pt x="13718" y="798"/>
                  </a:lnTo>
                  <a:lnTo>
                    <a:pt x="12571" y="399"/>
                  </a:lnTo>
                  <a:lnTo>
                    <a:pt x="11473" y="66"/>
                  </a:lnTo>
                  <a:lnTo>
                    <a:pt x="10925" y="0"/>
                  </a:lnTo>
                  <a:lnTo>
                    <a:pt x="9927" y="0"/>
                  </a:lnTo>
                  <a:lnTo>
                    <a:pt x="9478" y="66"/>
                  </a:lnTo>
                  <a:lnTo>
                    <a:pt x="9029" y="266"/>
                  </a:lnTo>
                  <a:lnTo>
                    <a:pt x="8630" y="465"/>
                  </a:lnTo>
                  <a:lnTo>
                    <a:pt x="8231" y="731"/>
                  </a:lnTo>
                  <a:lnTo>
                    <a:pt x="7932" y="1063"/>
                  </a:lnTo>
                  <a:lnTo>
                    <a:pt x="7283" y="1927"/>
                  </a:lnTo>
                  <a:lnTo>
                    <a:pt x="6635" y="2991"/>
                  </a:lnTo>
                  <a:lnTo>
                    <a:pt x="5936" y="4254"/>
                  </a:lnTo>
                  <a:lnTo>
                    <a:pt x="5288" y="5649"/>
                  </a:lnTo>
                  <a:lnTo>
                    <a:pt x="4589" y="7111"/>
                  </a:lnTo>
                  <a:lnTo>
                    <a:pt x="3941" y="8640"/>
                  </a:lnTo>
                  <a:lnTo>
                    <a:pt x="2694" y="11764"/>
                  </a:lnTo>
                  <a:lnTo>
                    <a:pt x="1646" y="14688"/>
                  </a:lnTo>
                  <a:lnTo>
                    <a:pt x="798" y="17147"/>
                  </a:lnTo>
                  <a:lnTo>
                    <a:pt x="0" y="19473"/>
                  </a:lnTo>
                  <a:lnTo>
                    <a:pt x="2295" y="21600"/>
                  </a:lnTo>
                  <a:lnTo>
                    <a:pt x="3442" y="19207"/>
                  </a:lnTo>
                  <a:lnTo>
                    <a:pt x="4739" y="16748"/>
                  </a:lnTo>
                  <a:lnTo>
                    <a:pt x="6186" y="13957"/>
                  </a:lnTo>
                  <a:lnTo>
                    <a:pt x="7782" y="11166"/>
                  </a:lnTo>
                  <a:lnTo>
                    <a:pt x="8530" y="9903"/>
                  </a:lnTo>
                  <a:lnTo>
                    <a:pt x="9229" y="8773"/>
                  </a:lnTo>
                  <a:lnTo>
                    <a:pt x="9877" y="7776"/>
                  </a:lnTo>
                  <a:lnTo>
                    <a:pt x="10426" y="7045"/>
                  </a:lnTo>
                  <a:lnTo>
                    <a:pt x="10925" y="6580"/>
                  </a:lnTo>
                  <a:lnTo>
                    <a:pt x="11124" y="6447"/>
                  </a:lnTo>
                  <a:lnTo>
                    <a:pt x="11274" y="6380"/>
                  </a:lnTo>
                  <a:lnTo>
                    <a:pt x="11623" y="6447"/>
                  </a:lnTo>
                  <a:lnTo>
                    <a:pt x="12122" y="6580"/>
                  </a:lnTo>
                  <a:lnTo>
                    <a:pt x="13419" y="7244"/>
                  </a:lnTo>
                  <a:lnTo>
                    <a:pt x="15015" y="8108"/>
                  </a:lnTo>
                  <a:lnTo>
                    <a:pt x="16761" y="9105"/>
                  </a:lnTo>
                  <a:lnTo>
                    <a:pt x="19804" y="10966"/>
                  </a:lnTo>
                  <a:lnTo>
                    <a:pt x="21151" y="11764"/>
                  </a:lnTo>
                  <a:lnTo>
                    <a:pt x="21600" y="5849"/>
                  </a:lnTo>
                  <a:close/>
                </a:path>
              </a:pathLst>
            </a:custGeom>
            <a:solidFill>
              <a:srgbClr val="E58F97"/>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4" name="Freeform 406"/>
            <p:cNvSpPr/>
            <p:nvPr/>
          </p:nvSpPr>
          <p:spPr>
            <a:xfrm flipH="1">
              <a:off x="1234751" y="1003602"/>
              <a:ext cx="151297" cy="94140"/>
            </a:xfrm>
            <a:custGeom>
              <a:avLst/>
              <a:gdLst/>
              <a:ahLst/>
              <a:cxnLst>
                <a:cxn ang="0">
                  <a:pos x="wd2" y="hd2"/>
                </a:cxn>
                <a:cxn ang="5400000">
                  <a:pos x="wd2" y="hd2"/>
                </a:cxn>
                <a:cxn ang="10800000">
                  <a:pos x="wd2" y="hd2"/>
                </a:cxn>
                <a:cxn ang="16200000">
                  <a:pos x="wd2" y="hd2"/>
                </a:cxn>
              </a:cxnLst>
              <a:rect l="0" t="0" r="r" b="b"/>
              <a:pathLst>
                <a:path w="21600" h="21600" extrusionOk="0">
                  <a:moveTo>
                    <a:pt x="10560" y="4629"/>
                  </a:moveTo>
                  <a:lnTo>
                    <a:pt x="8640" y="3471"/>
                  </a:lnTo>
                  <a:lnTo>
                    <a:pt x="4800" y="1543"/>
                  </a:lnTo>
                  <a:lnTo>
                    <a:pt x="2640" y="386"/>
                  </a:lnTo>
                  <a:lnTo>
                    <a:pt x="1200" y="0"/>
                  </a:lnTo>
                  <a:lnTo>
                    <a:pt x="240" y="0"/>
                  </a:lnTo>
                  <a:lnTo>
                    <a:pt x="0" y="386"/>
                  </a:lnTo>
                  <a:lnTo>
                    <a:pt x="240" y="1157"/>
                  </a:lnTo>
                  <a:lnTo>
                    <a:pt x="1680" y="3086"/>
                  </a:lnTo>
                  <a:lnTo>
                    <a:pt x="4080" y="5786"/>
                  </a:lnTo>
                  <a:lnTo>
                    <a:pt x="10800" y="12729"/>
                  </a:lnTo>
                  <a:lnTo>
                    <a:pt x="19920" y="21600"/>
                  </a:lnTo>
                  <a:lnTo>
                    <a:pt x="21600" y="16200"/>
                  </a:lnTo>
                  <a:lnTo>
                    <a:pt x="10560" y="4629"/>
                  </a:lnTo>
                  <a:close/>
                </a:path>
              </a:pathLst>
            </a:cu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5" name="Freeform 407"/>
            <p:cNvSpPr/>
            <p:nvPr/>
          </p:nvSpPr>
          <p:spPr>
            <a:xfrm flipH="1">
              <a:off x="584173" y="541306"/>
              <a:ext cx="324449" cy="114315"/>
            </a:xfrm>
            <a:custGeom>
              <a:avLst/>
              <a:gdLst/>
              <a:ahLst/>
              <a:cxnLst>
                <a:cxn ang="0">
                  <a:pos x="wd2" y="hd2"/>
                </a:cxn>
                <a:cxn ang="5400000">
                  <a:pos x="wd2" y="hd2"/>
                </a:cxn>
                <a:cxn ang="10800000">
                  <a:pos x="wd2" y="hd2"/>
                </a:cxn>
                <a:cxn ang="16200000">
                  <a:pos x="wd2" y="hd2"/>
                </a:cxn>
              </a:cxnLst>
              <a:rect l="0" t="0" r="r" b="b"/>
              <a:pathLst>
                <a:path w="21600" h="21600" extrusionOk="0">
                  <a:moveTo>
                    <a:pt x="0" y="20012"/>
                  </a:moveTo>
                  <a:lnTo>
                    <a:pt x="3917" y="0"/>
                  </a:lnTo>
                  <a:lnTo>
                    <a:pt x="21600" y="21600"/>
                  </a:lnTo>
                  <a:lnTo>
                    <a:pt x="0" y="20012"/>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6" name="Freeform 408"/>
            <p:cNvSpPr/>
            <p:nvPr/>
          </p:nvSpPr>
          <p:spPr>
            <a:xfrm flipH="1">
              <a:off x="189121" y="60518"/>
              <a:ext cx="142892" cy="277378"/>
            </a:xfrm>
            <a:custGeom>
              <a:avLst/>
              <a:gdLst/>
              <a:ahLst/>
              <a:cxnLst>
                <a:cxn ang="0">
                  <a:pos x="wd2" y="hd2"/>
                </a:cxn>
                <a:cxn ang="5400000">
                  <a:pos x="wd2" y="hd2"/>
                </a:cxn>
                <a:cxn ang="10800000">
                  <a:pos x="wd2" y="hd2"/>
                </a:cxn>
                <a:cxn ang="16200000">
                  <a:pos x="wd2" y="hd2"/>
                </a:cxn>
              </a:cxnLst>
              <a:rect l="0" t="0" r="r" b="b"/>
              <a:pathLst>
                <a:path w="21600" h="21600" extrusionOk="0">
                  <a:moveTo>
                    <a:pt x="16772" y="2225"/>
                  </a:moveTo>
                  <a:lnTo>
                    <a:pt x="16264" y="2487"/>
                  </a:lnTo>
                  <a:lnTo>
                    <a:pt x="16009" y="2880"/>
                  </a:lnTo>
                  <a:lnTo>
                    <a:pt x="16009" y="3535"/>
                  </a:lnTo>
                  <a:lnTo>
                    <a:pt x="16518" y="4320"/>
                  </a:lnTo>
                  <a:lnTo>
                    <a:pt x="17026" y="4975"/>
                  </a:lnTo>
                  <a:lnTo>
                    <a:pt x="18551" y="6284"/>
                  </a:lnTo>
                  <a:lnTo>
                    <a:pt x="19059" y="6938"/>
                  </a:lnTo>
                  <a:lnTo>
                    <a:pt x="19313" y="7593"/>
                  </a:lnTo>
                  <a:lnTo>
                    <a:pt x="19059" y="8509"/>
                  </a:lnTo>
                  <a:lnTo>
                    <a:pt x="17534" y="10080"/>
                  </a:lnTo>
                  <a:lnTo>
                    <a:pt x="17280" y="10996"/>
                  </a:lnTo>
                  <a:lnTo>
                    <a:pt x="17280" y="11520"/>
                  </a:lnTo>
                  <a:lnTo>
                    <a:pt x="17534" y="11913"/>
                  </a:lnTo>
                  <a:lnTo>
                    <a:pt x="18296" y="12829"/>
                  </a:lnTo>
                  <a:lnTo>
                    <a:pt x="19567" y="13745"/>
                  </a:lnTo>
                  <a:lnTo>
                    <a:pt x="20584" y="14662"/>
                  </a:lnTo>
                  <a:lnTo>
                    <a:pt x="21092" y="15578"/>
                  </a:lnTo>
                  <a:lnTo>
                    <a:pt x="21600" y="16625"/>
                  </a:lnTo>
                  <a:lnTo>
                    <a:pt x="21092" y="18458"/>
                  </a:lnTo>
                  <a:lnTo>
                    <a:pt x="19567" y="20291"/>
                  </a:lnTo>
                  <a:lnTo>
                    <a:pt x="18296" y="20945"/>
                  </a:lnTo>
                  <a:lnTo>
                    <a:pt x="16772" y="21600"/>
                  </a:lnTo>
                  <a:lnTo>
                    <a:pt x="12452" y="20815"/>
                  </a:lnTo>
                  <a:lnTo>
                    <a:pt x="8132" y="19898"/>
                  </a:lnTo>
                  <a:lnTo>
                    <a:pt x="4066" y="18720"/>
                  </a:lnTo>
                  <a:lnTo>
                    <a:pt x="0" y="17411"/>
                  </a:lnTo>
                  <a:lnTo>
                    <a:pt x="4066" y="11127"/>
                  </a:lnTo>
                  <a:lnTo>
                    <a:pt x="6353" y="7985"/>
                  </a:lnTo>
                  <a:lnTo>
                    <a:pt x="9148" y="4975"/>
                  </a:lnTo>
                  <a:lnTo>
                    <a:pt x="11944" y="2487"/>
                  </a:lnTo>
                  <a:lnTo>
                    <a:pt x="14993" y="0"/>
                  </a:lnTo>
                  <a:lnTo>
                    <a:pt x="16772" y="2225"/>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7" name="Freeform 410"/>
            <p:cNvSpPr/>
            <p:nvPr/>
          </p:nvSpPr>
          <p:spPr>
            <a:xfrm flipH="1">
              <a:off x="427834" y="252160"/>
              <a:ext cx="462297" cy="245439"/>
            </a:xfrm>
            <a:custGeom>
              <a:avLst/>
              <a:gdLst/>
              <a:ahLst/>
              <a:cxnLst>
                <a:cxn ang="0">
                  <a:pos x="wd2" y="hd2"/>
                </a:cxn>
                <a:cxn ang="5400000">
                  <a:pos x="wd2" y="hd2"/>
                </a:cxn>
                <a:cxn ang="10800000">
                  <a:pos x="wd2" y="hd2"/>
                </a:cxn>
                <a:cxn ang="16200000">
                  <a:pos x="wd2" y="hd2"/>
                </a:cxn>
              </a:cxnLst>
              <a:rect l="0" t="0" r="r" b="b"/>
              <a:pathLst>
                <a:path w="21600" h="21600" extrusionOk="0">
                  <a:moveTo>
                    <a:pt x="21600" y="296"/>
                  </a:moveTo>
                  <a:lnTo>
                    <a:pt x="21443" y="296"/>
                  </a:lnTo>
                  <a:lnTo>
                    <a:pt x="21050" y="0"/>
                  </a:lnTo>
                  <a:lnTo>
                    <a:pt x="20108" y="0"/>
                  </a:lnTo>
                  <a:lnTo>
                    <a:pt x="19715" y="148"/>
                  </a:lnTo>
                  <a:lnTo>
                    <a:pt x="19244" y="296"/>
                  </a:lnTo>
                  <a:lnTo>
                    <a:pt x="18772" y="740"/>
                  </a:lnTo>
                  <a:lnTo>
                    <a:pt x="18223" y="1332"/>
                  </a:lnTo>
                  <a:lnTo>
                    <a:pt x="17751" y="1923"/>
                  </a:lnTo>
                  <a:lnTo>
                    <a:pt x="16573" y="4142"/>
                  </a:lnTo>
                  <a:lnTo>
                    <a:pt x="16023" y="5474"/>
                  </a:lnTo>
                  <a:lnTo>
                    <a:pt x="15473" y="7249"/>
                  </a:lnTo>
                  <a:lnTo>
                    <a:pt x="15081" y="8433"/>
                  </a:lnTo>
                  <a:lnTo>
                    <a:pt x="14609" y="9616"/>
                  </a:lnTo>
                  <a:lnTo>
                    <a:pt x="14138" y="10504"/>
                  </a:lnTo>
                  <a:lnTo>
                    <a:pt x="13196" y="11984"/>
                  </a:lnTo>
                  <a:lnTo>
                    <a:pt x="12253" y="12871"/>
                  </a:lnTo>
                  <a:lnTo>
                    <a:pt x="11311" y="13167"/>
                  </a:lnTo>
                  <a:lnTo>
                    <a:pt x="10761" y="13315"/>
                  </a:lnTo>
                  <a:lnTo>
                    <a:pt x="9818" y="13167"/>
                  </a:lnTo>
                  <a:lnTo>
                    <a:pt x="8797" y="12575"/>
                  </a:lnTo>
                  <a:lnTo>
                    <a:pt x="7933" y="11984"/>
                  </a:lnTo>
                  <a:lnTo>
                    <a:pt x="6991" y="11096"/>
                  </a:lnTo>
                  <a:lnTo>
                    <a:pt x="6205" y="10060"/>
                  </a:lnTo>
                  <a:lnTo>
                    <a:pt x="5498" y="9025"/>
                  </a:lnTo>
                  <a:lnTo>
                    <a:pt x="4870" y="8137"/>
                  </a:lnTo>
                  <a:lnTo>
                    <a:pt x="3927" y="6510"/>
                  </a:lnTo>
                  <a:lnTo>
                    <a:pt x="3613" y="5918"/>
                  </a:lnTo>
                  <a:lnTo>
                    <a:pt x="0" y="7545"/>
                  </a:lnTo>
                  <a:lnTo>
                    <a:pt x="79" y="8137"/>
                  </a:lnTo>
                  <a:lnTo>
                    <a:pt x="550" y="9764"/>
                  </a:lnTo>
                  <a:lnTo>
                    <a:pt x="1807" y="13315"/>
                  </a:lnTo>
                  <a:lnTo>
                    <a:pt x="3142" y="15830"/>
                  </a:lnTo>
                  <a:lnTo>
                    <a:pt x="3927" y="17162"/>
                  </a:lnTo>
                  <a:lnTo>
                    <a:pt x="4870" y="18345"/>
                  </a:lnTo>
                  <a:lnTo>
                    <a:pt x="5891" y="19381"/>
                  </a:lnTo>
                  <a:lnTo>
                    <a:pt x="6991" y="20268"/>
                  </a:lnTo>
                  <a:lnTo>
                    <a:pt x="8247" y="21008"/>
                  </a:lnTo>
                  <a:lnTo>
                    <a:pt x="9583" y="21452"/>
                  </a:lnTo>
                  <a:lnTo>
                    <a:pt x="11075" y="21600"/>
                  </a:lnTo>
                  <a:lnTo>
                    <a:pt x="11860" y="21452"/>
                  </a:lnTo>
                  <a:lnTo>
                    <a:pt x="12567" y="21304"/>
                  </a:lnTo>
                  <a:lnTo>
                    <a:pt x="13274" y="21008"/>
                  </a:lnTo>
                  <a:lnTo>
                    <a:pt x="14531" y="20121"/>
                  </a:lnTo>
                  <a:lnTo>
                    <a:pt x="15631" y="18937"/>
                  </a:lnTo>
                  <a:lnTo>
                    <a:pt x="16180" y="18197"/>
                  </a:lnTo>
                  <a:lnTo>
                    <a:pt x="17201" y="16570"/>
                  </a:lnTo>
                  <a:lnTo>
                    <a:pt x="18065" y="14795"/>
                  </a:lnTo>
                  <a:lnTo>
                    <a:pt x="18772" y="12871"/>
                  </a:lnTo>
                  <a:lnTo>
                    <a:pt x="19401" y="10948"/>
                  </a:lnTo>
                  <a:lnTo>
                    <a:pt x="20422" y="7101"/>
                  </a:lnTo>
                  <a:lnTo>
                    <a:pt x="21129" y="3699"/>
                  </a:lnTo>
                  <a:lnTo>
                    <a:pt x="21521" y="1332"/>
                  </a:lnTo>
                  <a:lnTo>
                    <a:pt x="21600" y="296"/>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8" name="Freeform 411"/>
            <p:cNvSpPr/>
            <p:nvPr/>
          </p:nvSpPr>
          <p:spPr>
            <a:xfrm flipH="1">
              <a:off x="298390" y="347981"/>
              <a:ext cx="327812" cy="378243"/>
            </a:xfrm>
            <a:custGeom>
              <a:avLst/>
              <a:gdLst/>
              <a:ahLst/>
              <a:cxnLst>
                <a:cxn ang="0">
                  <a:pos x="wd2" y="hd2"/>
                </a:cxn>
                <a:cxn ang="5400000">
                  <a:pos x="wd2" y="hd2"/>
                </a:cxn>
                <a:cxn ang="10800000">
                  <a:pos x="wd2" y="hd2"/>
                </a:cxn>
                <a:cxn ang="16200000">
                  <a:pos x="wd2" y="hd2"/>
                </a:cxn>
              </a:cxnLst>
              <a:rect l="0" t="0" r="r" b="b"/>
              <a:pathLst>
                <a:path w="21600" h="21600" extrusionOk="0">
                  <a:moveTo>
                    <a:pt x="21489" y="6336"/>
                  </a:moveTo>
                  <a:lnTo>
                    <a:pt x="19606" y="11616"/>
                  </a:lnTo>
                  <a:lnTo>
                    <a:pt x="16283" y="21504"/>
                  </a:lnTo>
                  <a:lnTo>
                    <a:pt x="15397" y="21600"/>
                  </a:lnTo>
                  <a:lnTo>
                    <a:pt x="14511" y="21600"/>
                  </a:lnTo>
                  <a:lnTo>
                    <a:pt x="12517" y="21408"/>
                  </a:lnTo>
                  <a:lnTo>
                    <a:pt x="10634" y="21120"/>
                  </a:lnTo>
                  <a:lnTo>
                    <a:pt x="8529" y="20736"/>
                  </a:lnTo>
                  <a:lnTo>
                    <a:pt x="4320" y="19680"/>
                  </a:lnTo>
                  <a:lnTo>
                    <a:pt x="2215" y="19104"/>
                  </a:lnTo>
                  <a:lnTo>
                    <a:pt x="0" y="18624"/>
                  </a:lnTo>
                  <a:lnTo>
                    <a:pt x="1329" y="16992"/>
                  </a:lnTo>
                  <a:lnTo>
                    <a:pt x="2548" y="15456"/>
                  </a:lnTo>
                  <a:lnTo>
                    <a:pt x="3655" y="13728"/>
                  </a:lnTo>
                  <a:lnTo>
                    <a:pt x="4652" y="12096"/>
                  </a:lnTo>
                  <a:lnTo>
                    <a:pt x="5428" y="10272"/>
                  </a:lnTo>
                  <a:lnTo>
                    <a:pt x="6092" y="8448"/>
                  </a:lnTo>
                  <a:lnTo>
                    <a:pt x="6646" y="6624"/>
                  </a:lnTo>
                  <a:lnTo>
                    <a:pt x="6868" y="4608"/>
                  </a:lnTo>
                  <a:lnTo>
                    <a:pt x="6646" y="4320"/>
                  </a:lnTo>
                  <a:lnTo>
                    <a:pt x="6203" y="3648"/>
                  </a:lnTo>
                  <a:lnTo>
                    <a:pt x="6092" y="3264"/>
                  </a:lnTo>
                  <a:lnTo>
                    <a:pt x="6314" y="2496"/>
                  </a:lnTo>
                  <a:lnTo>
                    <a:pt x="6757" y="2112"/>
                  </a:lnTo>
                  <a:lnTo>
                    <a:pt x="7975" y="1440"/>
                  </a:lnTo>
                  <a:lnTo>
                    <a:pt x="8862" y="672"/>
                  </a:lnTo>
                  <a:lnTo>
                    <a:pt x="9305" y="192"/>
                  </a:lnTo>
                  <a:lnTo>
                    <a:pt x="9526" y="0"/>
                  </a:lnTo>
                  <a:lnTo>
                    <a:pt x="21600" y="4704"/>
                  </a:lnTo>
                  <a:lnTo>
                    <a:pt x="21489" y="6336"/>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29" name="Freeform 413"/>
            <p:cNvSpPr/>
            <p:nvPr/>
          </p:nvSpPr>
          <p:spPr>
            <a:xfrm flipH="1">
              <a:off x="236191" y="21853"/>
              <a:ext cx="173152" cy="267292"/>
            </a:xfrm>
            <a:custGeom>
              <a:avLst/>
              <a:gdLst/>
              <a:ahLst/>
              <a:cxnLst>
                <a:cxn ang="0">
                  <a:pos x="wd2" y="hd2"/>
                </a:cxn>
                <a:cxn ang="5400000">
                  <a:pos x="wd2" y="hd2"/>
                </a:cxn>
                <a:cxn ang="10800000">
                  <a:pos x="wd2" y="hd2"/>
                </a:cxn>
                <a:cxn ang="16200000">
                  <a:pos x="wd2" y="hd2"/>
                </a:cxn>
              </a:cxnLst>
              <a:rect l="0" t="0" r="r" b="b"/>
              <a:pathLst>
                <a:path w="21600" h="21600" extrusionOk="0">
                  <a:moveTo>
                    <a:pt x="1468" y="19426"/>
                  </a:moveTo>
                  <a:lnTo>
                    <a:pt x="2097" y="18475"/>
                  </a:lnTo>
                  <a:lnTo>
                    <a:pt x="2726" y="17117"/>
                  </a:lnTo>
                  <a:lnTo>
                    <a:pt x="3355" y="15215"/>
                  </a:lnTo>
                  <a:lnTo>
                    <a:pt x="2097" y="14672"/>
                  </a:lnTo>
                  <a:lnTo>
                    <a:pt x="1258" y="14128"/>
                  </a:lnTo>
                  <a:lnTo>
                    <a:pt x="629" y="13585"/>
                  </a:lnTo>
                  <a:lnTo>
                    <a:pt x="210" y="12770"/>
                  </a:lnTo>
                  <a:lnTo>
                    <a:pt x="0" y="11819"/>
                  </a:lnTo>
                  <a:lnTo>
                    <a:pt x="210" y="10732"/>
                  </a:lnTo>
                  <a:lnTo>
                    <a:pt x="3355" y="4619"/>
                  </a:lnTo>
                  <a:lnTo>
                    <a:pt x="5662" y="815"/>
                  </a:lnTo>
                  <a:lnTo>
                    <a:pt x="15728" y="0"/>
                  </a:lnTo>
                  <a:lnTo>
                    <a:pt x="21600" y="6521"/>
                  </a:lnTo>
                  <a:lnTo>
                    <a:pt x="13002" y="21600"/>
                  </a:lnTo>
                  <a:lnTo>
                    <a:pt x="1468" y="19426"/>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0" name="Freeform 415"/>
            <p:cNvSpPr/>
            <p:nvPr/>
          </p:nvSpPr>
          <p:spPr>
            <a:xfrm flipH="1">
              <a:off x="368996" y="93579"/>
              <a:ext cx="10088" cy="9526"/>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0" y="17280"/>
                  </a:lnTo>
                  <a:lnTo>
                    <a:pt x="7200" y="21600"/>
                  </a:lnTo>
                  <a:lnTo>
                    <a:pt x="14400" y="21600"/>
                  </a:lnTo>
                  <a:lnTo>
                    <a:pt x="21600" y="17280"/>
                  </a:lnTo>
                  <a:lnTo>
                    <a:pt x="21600" y="4320"/>
                  </a:lnTo>
                  <a:lnTo>
                    <a:pt x="14400" y="0"/>
                  </a:lnTo>
                  <a:lnTo>
                    <a:pt x="7200" y="0"/>
                  </a:lnTo>
                  <a:lnTo>
                    <a:pt x="0" y="864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1" name="Freeform 416"/>
            <p:cNvSpPr/>
            <p:nvPr/>
          </p:nvSpPr>
          <p:spPr>
            <a:xfrm flipH="1">
              <a:off x="362272" y="86855"/>
              <a:ext cx="20174" cy="9526"/>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0800" y="8640"/>
                  </a:lnTo>
                  <a:lnTo>
                    <a:pt x="21600" y="21600"/>
                  </a:lnTo>
                  <a:lnTo>
                    <a:pt x="19800" y="12960"/>
                  </a:lnTo>
                  <a:lnTo>
                    <a:pt x="16200" y="4320"/>
                  </a:lnTo>
                  <a:lnTo>
                    <a:pt x="12600" y="0"/>
                  </a:lnTo>
                  <a:lnTo>
                    <a:pt x="3600" y="0"/>
                  </a:lnTo>
                  <a:lnTo>
                    <a:pt x="0" y="864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2" name="Freeform 417"/>
            <p:cNvSpPr/>
            <p:nvPr/>
          </p:nvSpPr>
          <p:spPr>
            <a:xfrm flipH="1">
              <a:off x="313520" y="112631"/>
              <a:ext cx="10088" cy="10088"/>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0" y="14400"/>
                  </a:lnTo>
                  <a:lnTo>
                    <a:pt x="7200" y="21600"/>
                  </a:lnTo>
                  <a:lnTo>
                    <a:pt x="14400" y="21600"/>
                  </a:lnTo>
                  <a:lnTo>
                    <a:pt x="21600" y="14400"/>
                  </a:lnTo>
                  <a:lnTo>
                    <a:pt x="21600" y="7200"/>
                  </a:lnTo>
                  <a:lnTo>
                    <a:pt x="14400" y="0"/>
                  </a:lnTo>
                  <a:lnTo>
                    <a:pt x="7200" y="0"/>
                  </a:lnTo>
                  <a:lnTo>
                    <a:pt x="0" y="720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3" name="Freeform 418"/>
            <p:cNvSpPr/>
            <p:nvPr/>
          </p:nvSpPr>
          <p:spPr>
            <a:xfrm flipH="1">
              <a:off x="305115" y="107028"/>
              <a:ext cx="20174" cy="9526"/>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3600" y="4320"/>
                  </a:lnTo>
                  <a:lnTo>
                    <a:pt x="12600" y="8640"/>
                  </a:lnTo>
                  <a:lnTo>
                    <a:pt x="18000" y="17280"/>
                  </a:lnTo>
                  <a:lnTo>
                    <a:pt x="21600" y="21600"/>
                  </a:lnTo>
                  <a:lnTo>
                    <a:pt x="18000" y="4320"/>
                  </a:lnTo>
                  <a:lnTo>
                    <a:pt x="12600" y="0"/>
                  </a:lnTo>
                  <a:lnTo>
                    <a:pt x="3600" y="0"/>
                  </a:lnTo>
                  <a:lnTo>
                    <a:pt x="0" y="432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4" name="Freeform 419"/>
            <p:cNvSpPr/>
            <p:nvPr/>
          </p:nvSpPr>
          <p:spPr>
            <a:xfrm flipH="1">
              <a:off x="342098" y="102545"/>
              <a:ext cx="28579" cy="45390"/>
            </a:xfrm>
            <a:custGeom>
              <a:avLst/>
              <a:gdLst/>
              <a:ahLst/>
              <a:cxnLst>
                <a:cxn ang="0">
                  <a:pos x="wd2" y="hd2"/>
                </a:cxn>
                <a:cxn ang="5400000">
                  <a:pos x="wd2" y="hd2"/>
                </a:cxn>
                <a:cxn ang="10800000">
                  <a:pos x="wd2" y="hd2"/>
                </a:cxn>
                <a:cxn ang="16200000">
                  <a:pos x="wd2" y="hd2"/>
                </a:cxn>
              </a:cxnLst>
              <a:rect l="0" t="0" r="r" b="b"/>
              <a:pathLst>
                <a:path w="21600" h="21600" extrusionOk="0">
                  <a:moveTo>
                    <a:pt x="8894" y="21600"/>
                  </a:moveTo>
                  <a:lnTo>
                    <a:pt x="2541" y="20000"/>
                  </a:lnTo>
                  <a:lnTo>
                    <a:pt x="0" y="18400"/>
                  </a:lnTo>
                  <a:lnTo>
                    <a:pt x="0" y="16800"/>
                  </a:lnTo>
                  <a:lnTo>
                    <a:pt x="1271" y="16000"/>
                  </a:lnTo>
                  <a:lnTo>
                    <a:pt x="7624" y="11200"/>
                  </a:lnTo>
                  <a:lnTo>
                    <a:pt x="17788" y="3200"/>
                  </a:lnTo>
                  <a:lnTo>
                    <a:pt x="21600" y="0"/>
                  </a:lnTo>
                  <a:lnTo>
                    <a:pt x="17788" y="3200"/>
                  </a:lnTo>
                  <a:lnTo>
                    <a:pt x="8894" y="12000"/>
                  </a:lnTo>
                  <a:lnTo>
                    <a:pt x="2541" y="16000"/>
                  </a:lnTo>
                  <a:lnTo>
                    <a:pt x="1271" y="18400"/>
                  </a:lnTo>
                  <a:lnTo>
                    <a:pt x="1271" y="19200"/>
                  </a:lnTo>
                  <a:lnTo>
                    <a:pt x="2541" y="19200"/>
                  </a:lnTo>
                  <a:lnTo>
                    <a:pt x="8894" y="2160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pic>
          <p:nvPicPr>
            <p:cNvPr id="535" name="Picture 420" descr="Picture 420"/>
            <p:cNvPicPr>
              <a:picLocks noChangeAspect="1"/>
            </p:cNvPicPr>
            <p:nvPr/>
          </p:nvPicPr>
          <p:blipFill>
            <a:blip r:embed="rId2"/>
            <a:stretch>
              <a:fillRect/>
            </a:stretch>
          </p:blipFill>
          <p:spPr>
            <a:xfrm flipH="1">
              <a:off x="298391" y="147933"/>
              <a:ext cx="45390" cy="30261"/>
            </a:xfrm>
            <a:prstGeom prst="rect">
              <a:avLst/>
            </a:prstGeom>
            <a:ln w="12700" cap="flat">
              <a:noFill/>
              <a:miter lim="400000"/>
            </a:ln>
            <a:effectLst/>
          </p:spPr>
        </p:pic>
        <p:sp>
          <p:nvSpPr>
            <p:cNvPr id="536" name="Freeform 421"/>
            <p:cNvSpPr/>
            <p:nvPr/>
          </p:nvSpPr>
          <p:spPr>
            <a:xfrm flipH="1">
              <a:off x="342098" y="158020"/>
              <a:ext cx="28579" cy="100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976" y="3600"/>
                  </a:lnTo>
                  <a:lnTo>
                    <a:pt x="6353" y="3600"/>
                  </a:lnTo>
                  <a:lnTo>
                    <a:pt x="0" y="0"/>
                  </a:lnTo>
                  <a:lnTo>
                    <a:pt x="0" y="3600"/>
                  </a:lnTo>
                  <a:lnTo>
                    <a:pt x="2541" y="10800"/>
                  </a:lnTo>
                  <a:lnTo>
                    <a:pt x="5082" y="21600"/>
                  </a:lnTo>
                  <a:lnTo>
                    <a:pt x="11435" y="21600"/>
                  </a:lnTo>
                  <a:lnTo>
                    <a:pt x="16518" y="18000"/>
                  </a:lnTo>
                  <a:lnTo>
                    <a:pt x="20329" y="10800"/>
                  </a:lnTo>
                  <a:lnTo>
                    <a:pt x="21600" y="3600"/>
                  </a:lnTo>
                  <a:lnTo>
                    <a:pt x="21600"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7" name="Freeform 422"/>
            <p:cNvSpPr/>
            <p:nvPr/>
          </p:nvSpPr>
          <p:spPr>
            <a:xfrm flipH="1">
              <a:off x="326970" y="210134"/>
              <a:ext cx="57157" cy="15130"/>
            </a:xfrm>
            <a:custGeom>
              <a:avLst/>
              <a:gdLst/>
              <a:ahLst/>
              <a:cxnLst>
                <a:cxn ang="0">
                  <a:pos x="wd2" y="hd2"/>
                </a:cxn>
                <a:cxn ang="5400000">
                  <a:pos x="wd2" y="hd2"/>
                </a:cxn>
                <a:cxn ang="10800000">
                  <a:pos x="wd2" y="hd2"/>
                </a:cxn>
                <a:cxn ang="16200000">
                  <a:pos x="wd2" y="hd2"/>
                </a:cxn>
              </a:cxnLst>
              <a:rect l="0" t="0" r="r" b="b"/>
              <a:pathLst>
                <a:path w="21600" h="21600" extrusionOk="0">
                  <a:moveTo>
                    <a:pt x="635" y="0"/>
                  </a:moveTo>
                  <a:lnTo>
                    <a:pt x="2541" y="2400"/>
                  </a:lnTo>
                  <a:lnTo>
                    <a:pt x="6988" y="7200"/>
                  </a:lnTo>
                  <a:lnTo>
                    <a:pt x="13341" y="7200"/>
                  </a:lnTo>
                  <a:lnTo>
                    <a:pt x="17788" y="4800"/>
                  </a:lnTo>
                  <a:lnTo>
                    <a:pt x="21600" y="2400"/>
                  </a:lnTo>
                  <a:lnTo>
                    <a:pt x="20329" y="7200"/>
                  </a:lnTo>
                  <a:lnTo>
                    <a:pt x="18424" y="12000"/>
                  </a:lnTo>
                  <a:lnTo>
                    <a:pt x="15882" y="16800"/>
                  </a:lnTo>
                  <a:lnTo>
                    <a:pt x="12706" y="19200"/>
                  </a:lnTo>
                  <a:lnTo>
                    <a:pt x="8894" y="21600"/>
                  </a:lnTo>
                  <a:lnTo>
                    <a:pt x="5082" y="19200"/>
                  </a:lnTo>
                  <a:lnTo>
                    <a:pt x="0" y="14400"/>
                  </a:lnTo>
                  <a:lnTo>
                    <a:pt x="635"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8" name="Freeform 423"/>
            <p:cNvSpPr/>
            <p:nvPr/>
          </p:nvSpPr>
          <p:spPr>
            <a:xfrm flipH="1">
              <a:off x="227786" y="136166"/>
              <a:ext cx="30260" cy="28578"/>
            </a:xfrm>
            <a:custGeom>
              <a:avLst/>
              <a:gdLst/>
              <a:ahLst/>
              <a:cxnLst>
                <a:cxn ang="0">
                  <a:pos x="wd2" y="hd2"/>
                </a:cxn>
                <a:cxn ang="5400000">
                  <a:pos x="wd2" y="hd2"/>
                </a:cxn>
                <a:cxn ang="10800000">
                  <a:pos x="wd2" y="hd2"/>
                </a:cxn>
                <a:cxn ang="16200000">
                  <a:pos x="wd2" y="hd2"/>
                </a:cxn>
              </a:cxnLst>
              <a:rect l="0" t="0" r="r" b="b"/>
              <a:pathLst>
                <a:path w="21600" h="21600" extrusionOk="0">
                  <a:moveTo>
                    <a:pt x="0" y="16518"/>
                  </a:moveTo>
                  <a:lnTo>
                    <a:pt x="4800" y="20329"/>
                  </a:lnTo>
                  <a:lnTo>
                    <a:pt x="10800" y="21600"/>
                  </a:lnTo>
                  <a:lnTo>
                    <a:pt x="15600" y="19059"/>
                  </a:lnTo>
                  <a:lnTo>
                    <a:pt x="20400" y="15247"/>
                  </a:lnTo>
                  <a:lnTo>
                    <a:pt x="21600" y="11435"/>
                  </a:lnTo>
                  <a:lnTo>
                    <a:pt x="21600" y="6353"/>
                  </a:lnTo>
                  <a:lnTo>
                    <a:pt x="19200" y="3812"/>
                  </a:lnTo>
                  <a:lnTo>
                    <a:pt x="15600" y="1271"/>
                  </a:lnTo>
                  <a:lnTo>
                    <a:pt x="10800" y="0"/>
                  </a:lnTo>
                  <a:lnTo>
                    <a:pt x="6000" y="0"/>
                  </a:lnTo>
                  <a:lnTo>
                    <a:pt x="0" y="16518"/>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39" name="Freeform 425"/>
            <p:cNvSpPr/>
            <p:nvPr/>
          </p:nvSpPr>
          <p:spPr>
            <a:xfrm flipH="1">
              <a:off x="298672" y="106187"/>
              <a:ext cx="9526"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00"/>
                  </a:lnTo>
                  <a:lnTo>
                    <a:pt x="16200" y="21600"/>
                  </a:lnTo>
                  <a:lnTo>
                    <a:pt x="0" y="21600"/>
                  </a:lnTo>
                  <a:lnTo>
                    <a:pt x="21600"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0" name="Freeform 426"/>
            <p:cNvSpPr/>
            <p:nvPr/>
          </p:nvSpPr>
          <p:spPr>
            <a:xfrm flipH="1">
              <a:off x="377402" y="684198"/>
              <a:ext cx="161384" cy="206774"/>
            </a:xfrm>
            <a:custGeom>
              <a:avLst/>
              <a:gdLst/>
              <a:ahLst/>
              <a:cxnLst>
                <a:cxn ang="0">
                  <a:pos x="wd2" y="hd2"/>
                </a:cxn>
                <a:cxn ang="5400000">
                  <a:pos x="wd2" y="hd2"/>
                </a:cxn>
                <a:cxn ang="10800000">
                  <a:pos x="wd2" y="hd2"/>
                </a:cxn>
                <a:cxn ang="16200000">
                  <a:pos x="wd2" y="hd2"/>
                </a:cxn>
              </a:cxnLst>
              <a:rect l="0" t="0" r="r" b="b"/>
              <a:pathLst>
                <a:path w="21600" h="21600" extrusionOk="0">
                  <a:moveTo>
                    <a:pt x="21600" y="702"/>
                  </a:moveTo>
                  <a:lnTo>
                    <a:pt x="21600" y="1580"/>
                  </a:lnTo>
                  <a:lnTo>
                    <a:pt x="21375" y="3863"/>
                  </a:lnTo>
                  <a:lnTo>
                    <a:pt x="20925" y="7200"/>
                  </a:lnTo>
                  <a:lnTo>
                    <a:pt x="20250" y="8956"/>
                  </a:lnTo>
                  <a:lnTo>
                    <a:pt x="19575" y="10888"/>
                  </a:lnTo>
                  <a:lnTo>
                    <a:pt x="18450" y="12820"/>
                  </a:lnTo>
                  <a:lnTo>
                    <a:pt x="17100" y="14751"/>
                  </a:lnTo>
                  <a:lnTo>
                    <a:pt x="15525" y="16507"/>
                  </a:lnTo>
                  <a:lnTo>
                    <a:pt x="13500" y="18088"/>
                  </a:lnTo>
                  <a:lnTo>
                    <a:pt x="11250" y="19493"/>
                  </a:lnTo>
                  <a:lnTo>
                    <a:pt x="9900" y="20020"/>
                  </a:lnTo>
                  <a:lnTo>
                    <a:pt x="8325" y="20546"/>
                  </a:lnTo>
                  <a:lnTo>
                    <a:pt x="6750" y="20898"/>
                  </a:lnTo>
                  <a:lnTo>
                    <a:pt x="4950" y="21249"/>
                  </a:lnTo>
                  <a:lnTo>
                    <a:pt x="1350" y="21600"/>
                  </a:lnTo>
                  <a:lnTo>
                    <a:pt x="0" y="0"/>
                  </a:lnTo>
                  <a:lnTo>
                    <a:pt x="21600" y="702"/>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1" name="Freeform 427"/>
            <p:cNvSpPr/>
            <p:nvPr/>
          </p:nvSpPr>
          <p:spPr>
            <a:xfrm flipH="1">
              <a:off x="439602" y="650576"/>
              <a:ext cx="706053" cy="595102"/>
            </a:xfrm>
            <a:custGeom>
              <a:avLst/>
              <a:gdLst/>
              <a:ahLst/>
              <a:cxnLst>
                <a:cxn ang="0">
                  <a:pos x="wd2" y="hd2"/>
                </a:cxn>
                <a:cxn ang="5400000">
                  <a:pos x="wd2" y="hd2"/>
                </a:cxn>
                <a:cxn ang="10800000">
                  <a:pos x="wd2" y="hd2"/>
                </a:cxn>
                <a:cxn ang="16200000">
                  <a:pos x="wd2" y="hd2"/>
                </a:cxn>
              </a:cxnLst>
              <a:rect l="0" t="0" r="r" b="b"/>
              <a:pathLst>
                <a:path w="21600" h="21600" extrusionOk="0">
                  <a:moveTo>
                    <a:pt x="17897" y="1098"/>
                  </a:moveTo>
                  <a:lnTo>
                    <a:pt x="17229" y="976"/>
                  </a:lnTo>
                  <a:lnTo>
                    <a:pt x="15429" y="732"/>
                  </a:lnTo>
                  <a:lnTo>
                    <a:pt x="12857" y="366"/>
                  </a:lnTo>
                  <a:lnTo>
                    <a:pt x="11417" y="183"/>
                  </a:lnTo>
                  <a:lnTo>
                    <a:pt x="9874" y="61"/>
                  </a:lnTo>
                  <a:lnTo>
                    <a:pt x="8331" y="0"/>
                  </a:lnTo>
                  <a:lnTo>
                    <a:pt x="6840" y="0"/>
                  </a:lnTo>
                  <a:lnTo>
                    <a:pt x="5400" y="61"/>
                  </a:lnTo>
                  <a:lnTo>
                    <a:pt x="4063" y="183"/>
                  </a:lnTo>
                  <a:lnTo>
                    <a:pt x="3446" y="305"/>
                  </a:lnTo>
                  <a:lnTo>
                    <a:pt x="2880" y="427"/>
                  </a:lnTo>
                  <a:lnTo>
                    <a:pt x="2366" y="549"/>
                  </a:lnTo>
                  <a:lnTo>
                    <a:pt x="1903" y="793"/>
                  </a:lnTo>
                  <a:lnTo>
                    <a:pt x="1491" y="976"/>
                  </a:lnTo>
                  <a:lnTo>
                    <a:pt x="1131" y="1281"/>
                  </a:lnTo>
                  <a:lnTo>
                    <a:pt x="874" y="1586"/>
                  </a:lnTo>
                  <a:lnTo>
                    <a:pt x="720" y="1892"/>
                  </a:lnTo>
                  <a:lnTo>
                    <a:pt x="566" y="2258"/>
                  </a:lnTo>
                  <a:lnTo>
                    <a:pt x="463" y="2746"/>
                  </a:lnTo>
                  <a:lnTo>
                    <a:pt x="257" y="3844"/>
                  </a:lnTo>
                  <a:lnTo>
                    <a:pt x="103" y="5125"/>
                  </a:lnTo>
                  <a:lnTo>
                    <a:pt x="51" y="6590"/>
                  </a:lnTo>
                  <a:lnTo>
                    <a:pt x="0" y="8115"/>
                  </a:lnTo>
                  <a:lnTo>
                    <a:pt x="0" y="9824"/>
                  </a:lnTo>
                  <a:lnTo>
                    <a:pt x="51" y="13180"/>
                  </a:lnTo>
                  <a:lnTo>
                    <a:pt x="206" y="16353"/>
                  </a:lnTo>
                  <a:lnTo>
                    <a:pt x="360" y="19037"/>
                  </a:lnTo>
                  <a:lnTo>
                    <a:pt x="566" y="21600"/>
                  </a:lnTo>
                  <a:lnTo>
                    <a:pt x="3600" y="21295"/>
                  </a:lnTo>
                  <a:lnTo>
                    <a:pt x="3703" y="18976"/>
                  </a:lnTo>
                  <a:lnTo>
                    <a:pt x="3960" y="13790"/>
                  </a:lnTo>
                  <a:lnTo>
                    <a:pt x="4166" y="10922"/>
                  </a:lnTo>
                  <a:lnTo>
                    <a:pt x="4371" y="8481"/>
                  </a:lnTo>
                  <a:lnTo>
                    <a:pt x="4474" y="7444"/>
                  </a:lnTo>
                  <a:lnTo>
                    <a:pt x="4577" y="6590"/>
                  </a:lnTo>
                  <a:lnTo>
                    <a:pt x="4783" y="5858"/>
                  </a:lnTo>
                  <a:lnTo>
                    <a:pt x="4989" y="5736"/>
                  </a:lnTo>
                  <a:lnTo>
                    <a:pt x="5657" y="5736"/>
                  </a:lnTo>
                  <a:lnTo>
                    <a:pt x="6377" y="5797"/>
                  </a:lnTo>
                  <a:lnTo>
                    <a:pt x="7251" y="5980"/>
                  </a:lnTo>
                  <a:lnTo>
                    <a:pt x="9463" y="6407"/>
                  </a:lnTo>
                  <a:lnTo>
                    <a:pt x="11983" y="7017"/>
                  </a:lnTo>
                  <a:lnTo>
                    <a:pt x="16714" y="8115"/>
                  </a:lnTo>
                  <a:lnTo>
                    <a:pt x="18411" y="8481"/>
                  </a:lnTo>
                  <a:lnTo>
                    <a:pt x="18977" y="8542"/>
                  </a:lnTo>
                  <a:lnTo>
                    <a:pt x="19286" y="8542"/>
                  </a:lnTo>
                  <a:lnTo>
                    <a:pt x="19543" y="8481"/>
                  </a:lnTo>
                  <a:lnTo>
                    <a:pt x="19851" y="8237"/>
                  </a:lnTo>
                  <a:lnTo>
                    <a:pt x="20160" y="7932"/>
                  </a:lnTo>
                  <a:lnTo>
                    <a:pt x="20520" y="7566"/>
                  </a:lnTo>
                  <a:lnTo>
                    <a:pt x="20829" y="7078"/>
                  </a:lnTo>
                  <a:lnTo>
                    <a:pt x="21086" y="6590"/>
                  </a:lnTo>
                  <a:lnTo>
                    <a:pt x="21343" y="6041"/>
                  </a:lnTo>
                  <a:lnTo>
                    <a:pt x="21497" y="5431"/>
                  </a:lnTo>
                  <a:lnTo>
                    <a:pt x="21600" y="4820"/>
                  </a:lnTo>
                  <a:lnTo>
                    <a:pt x="21600" y="4515"/>
                  </a:lnTo>
                  <a:lnTo>
                    <a:pt x="21497" y="3905"/>
                  </a:lnTo>
                  <a:lnTo>
                    <a:pt x="21394" y="3600"/>
                  </a:lnTo>
                  <a:lnTo>
                    <a:pt x="21086" y="2990"/>
                  </a:lnTo>
                  <a:lnTo>
                    <a:pt x="20829" y="2746"/>
                  </a:lnTo>
                  <a:lnTo>
                    <a:pt x="20571" y="2441"/>
                  </a:lnTo>
                  <a:lnTo>
                    <a:pt x="20263" y="2197"/>
                  </a:lnTo>
                  <a:lnTo>
                    <a:pt x="19903" y="1953"/>
                  </a:lnTo>
                  <a:lnTo>
                    <a:pt x="19491" y="1708"/>
                  </a:lnTo>
                  <a:lnTo>
                    <a:pt x="19029" y="1464"/>
                  </a:lnTo>
                  <a:lnTo>
                    <a:pt x="18514" y="1281"/>
                  </a:lnTo>
                  <a:lnTo>
                    <a:pt x="17897" y="1098"/>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2" name="Freeform 428"/>
            <p:cNvSpPr/>
            <p:nvPr/>
          </p:nvSpPr>
          <p:spPr>
            <a:xfrm flipH="1">
              <a:off x="1026297" y="1225505"/>
              <a:ext cx="164747" cy="42028"/>
            </a:xfrm>
            <a:custGeom>
              <a:avLst/>
              <a:gdLst/>
              <a:ahLst/>
              <a:cxnLst>
                <a:cxn ang="0">
                  <a:pos x="wd2" y="hd2"/>
                </a:cxn>
                <a:cxn ang="5400000">
                  <a:pos x="wd2" y="hd2"/>
                </a:cxn>
                <a:cxn ang="10800000">
                  <a:pos x="wd2" y="hd2"/>
                </a:cxn>
                <a:cxn ang="16200000">
                  <a:pos x="wd2" y="hd2"/>
                </a:cxn>
              </a:cxnLst>
              <a:rect l="0" t="0" r="r" b="b"/>
              <a:pathLst>
                <a:path w="21600" h="21600" extrusionOk="0">
                  <a:moveTo>
                    <a:pt x="9478" y="6912"/>
                  </a:moveTo>
                  <a:lnTo>
                    <a:pt x="7714" y="8640"/>
                  </a:lnTo>
                  <a:lnTo>
                    <a:pt x="3967" y="12096"/>
                  </a:lnTo>
                  <a:lnTo>
                    <a:pt x="2204" y="14688"/>
                  </a:lnTo>
                  <a:lnTo>
                    <a:pt x="661" y="17280"/>
                  </a:lnTo>
                  <a:lnTo>
                    <a:pt x="0" y="19008"/>
                  </a:lnTo>
                  <a:lnTo>
                    <a:pt x="441" y="20736"/>
                  </a:lnTo>
                  <a:lnTo>
                    <a:pt x="2204" y="21600"/>
                  </a:lnTo>
                  <a:lnTo>
                    <a:pt x="4849" y="21600"/>
                  </a:lnTo>
                  <a:lnTo>
                    <a:pt x="11902" y="20736"/>
                  </a:lnTo>
                  <a:lnTo>
                    <a:pt x="21159" y="19008"/>
                  </a:lnTo>
                  <a:lnTo>
                    <a:pt x="21600" y="0"/>
                  </a:lnTo>
                  <a:lnTo>
                    <a:pt x="9478" y="6912"/>
                  </a:lnTo>
                  <a:close/>
                </a:path>
              </a:pathLst>
            </a:cu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3" name="Freeform 429"/>
            <p:cNvSpPr/>
            <p:nvPr/>
          </p:nvSpPr>
          <p:spPr>
            <a:xfrm flipH="1">
              <a:off x="809438" y="237032"/>
              <a:ext cx="152980" cy="137849"/>
            </a:xfrm>
            <a:custGeom>
              <a:avLst/>
              <a:gdLst/>
              <a:ahLst/>
              <a:cxnLst>
                <a:cxn ang="0">
                  <a:pos x="wd2" y="hd2"/>
                </a:cxn>
                <a:cxn ang="5400000">
                  <a:pos x="wd2" y="hd2"/>
                </a:cxn>
                <a:cxn ang="10800000">
                  <a:pos x="wd2" y="hd2"/>
                </a:cxn>
                <a:cxn ang="16200000">
                  <a:pos x="wd2" y="hd2"/>
                </a:cxn>
              </a:cxnLst>
              <a:rect l="0" t="0" r="r" b="b"/>
              <a:pathLst>
                <a:path w="21600" h="21600" extrusionOk="0">
                  <a:moveTo>
                    <a:pt x="21600" y="13434"/>
                  </a:moveTo>
                  <a:lnTo>
                    <a:pt x="20176" y="11063"/>
                  </a:lnTo>
                  <a:lnTo>
                    <a:pt x="19464" y="10010"/>
                  </a:lnTo>
                  <a:lnTo>
                    <a:pt x="17802" y="6849"/>
                  </a:lnTo>
                  <a:lnTo>
                    <a:pt x="17565" y="5532"/>
                  </a:lnTo>
                  <a:lnTo>
                    <a:pt x="17327" y="4478"/>
                  </a:lnTo>
                  <a:lnTo>
                    <a:pt x="17090" y="2898"/>
                  </a:lnTo>
                  <a:lnTo>
                    <a:pt x="17090" y="790"/>
                  </a:lnTo>
                  <a:lnTo>
                    <a:pt x="16853" y="263"/>
                  </a:lnTo>
                  <a:lnTo>
                    <a:pt x="16378" y="0"/>
                  </a:lnTo>
                  <a:lnTo>
                    <a:pt x="15903" y="263"/>
                  </a:lnTo>
                  <a:lnTo>
                    <a:pt x="15429" y="1054"/>
                  </a:lnTo>
                  <a:lnTo>
                    <a:pt x="15191" y="2371"/>
                  </a:lnTo>
                  <a:lnTo>
                    <a:pt x="14954" y="4215"/>
                  </a:lnTo>
                  <a:lnTo>
                    <a:pt x="15191" y="6322"/>
                  </a:lnTo>
                  <a:lnTo>
                    <a:pt x="15429" y="7376"/>
                  </a:lnTo>
                  <a:lnTo>
                    <a:pt x="15191" y="7639"/>
                  </a:lnTo>
                  <a:lnTo>
                    <a:pt x="14716" y="7639"/>
                  </a:lnTo>
                  <a:lnTo>
                    <a:pt x="14004" y="7376"/>
                  </a:lnTo>
                  <a:lnTo>
                    <a:pt x="11156" y="5268"/>
                  </a:lnTo>
                  <a:lnTo>
                    <a:pt x="8070" y="2898"/>
                  </a:lnTo>
                  <a:lnTo>
                    <a:pt x="6409" y="1844"/>
                  </a:lnTo>
                  <a:lnTo>
                    <a:pt x="5222" y="1580"/>
                  </a:lnTo>
                  <a:lnTo>
                    <a:pt x="4747" y="1844"/>
                  </a:lnTo>
                  <a:lnTo>
                    <a:pt x="4747" y="2371"/>
                  </a:lnTo>
                  <a:lnTo>
                    <a:pt x="4985" y="3161"/>
                  </a:lnTo>
                  <a:lnTo>
                    <a:pt x="5934" y="3951"/>
                  </a:lnTo>
                  <a:lnTo>
                    <a:pt x="8782" y="6585"/>
                  </a:lnTo>
                  <a:lnTo>
                    <a:pt x="9969" y="7902"/>
                  </a:lnTo>
                  <a:lnTo>
                    <a:pt x="10207" y="8429"/>
                  </a:lnTo>
                  <a:lnTo>
                    <a:pt x="10207" y="8956"/>
                  </a:lnTo>
                  <a:lnTo>
                    <a:pt x="9732" y="8956"/>
                  </a:lnTo>
                  <a:lnTo>
                    <a:pt x="9020" y="8429"/>
                  </a:lnTo>
                  <a:lnTo>
                    <a:pt x="6646" y="6849"/>
                  </a:lnTo>
                  <a:lnTo>
                    <a:pt x="3323" y="4215"/>
                  </a:lnTo>
                  <a:lnTo>
                    <a:pt x="2611" y="3688"/>
                  </a:lnTo>
                  <a:lnTo>
                    <a:pt x="2136" y="3424"/>
                  </a:lnTo>
                  <a:lnTo>
                    <a:pt x="1662" y="3424"/>
                  </a:lnTo>
                  <a:lnTo>
                    <a:pt x="1424" y="3688"/>
                  </a:lnTo>
                  <a:lnTo>
                    <a:pt x="1424" y="4215"/>
                  </a:lnTo>
                  <a:lnTo>
                    <a:pt x="1899" y="5268"/>
                  </a:lnTo>
                  <a:lnTo>
                    <a:pt x="2848" y="6322"/>
                  </a:lnTo>
                  <a:lnTo>
                    <a:pt x="4273" y="7376"/>
                  </a:lnTo>
                  <a:lnTo>
                    <a:pt x="6646" y="9483"/>
                  </a:lnTo>
                  <a:lnTo>
                    <a:pt x="8308" y="10800"/>
                  </a:lnTo>
                  <a:lnTo>
                    <a:pt x="8308" y="11327"/>
                  </a:lnTo>
                  <a:lnTo>
                    <a:pt x="8070" y="11590"/>
                  </a:lnTo>
                  <a:lnTo>
                    <a:pt x="7596" y="11590"/>
                  </a:lnTo>
                  <a:lnTo>
                    <a:pt x="6409" y="10537"/>
                  </a:lnTo>
                  <a:lnTo>
                    <a:pt x="4273" y="8693"/>
                  </a:lnTo>
                  <a:lnTo>
                    <a:pt x="1899" y="7376"/>
                  </a:lnTo>
                  <a:lnTo>
                    <a:pt x="949" y="7112"/>
                  </a:lnTo>
                  <a:lnTo>
                    <a:pt x="475" y="7112"/>
                  </a:lnTo>
                  <a:lnTo>
                    <a:pt x="0" y="7639"/>
                  </a:lnTo>
                  <a:lnTo>
                    <a:pt x="712" y="8429"/>
                  </a:lnTo>
                  <a:lnTo>
                    <a:pt x="2848" y="10273"/>
                  </a:lnTo>
                  <a:lnTo>
                    <a:pt x="5222" y="11854"/>
                  </a:lnTo>
                  <a:lnTo>
                    <a:pt x="6171" y="12644"/>
                  </a:lnTo>
                  <a:lnTo>
                    <a:pt x="6646" y="13434"/>
                  </a:lnTo>
                  <a:lnTo>
                    <a:pt x="6646" y="13961"/>
                  </a:lnTo>
                  <a:lnTo>
                    <a:pt x="6171" y="13698"/>
                  </a:lnTo>
                  <a:lnTo>
                    <a:pt x="4273" y="12907"/>
                  </a:lnTo>
                  <a:lnTo>
                    <a:pt x="2374" y="11590"/>
                  </a:lnTo>
                  <a:lnTo>
                    <a:pt x="1424" y="11327"/>
                  </a:lnTo>
                  <a:lnTo>
                    <a:pt x="949" y="11590"/>
                  </a:lnTo>
                  <a:lnTo>
                    <a:pt x="712" y="11854"/>
                  </a:lnTo>
                  <a:lnTo>
                    <a:pt x="949" y="12380"/>
                  </a:lnTo>
                  <a:lnTo>
                    <a:pt x="1899" y="13171"/>
                  </a:lnTo>
                  <a:lnTo>
                    <a:pt x="4035" y="14488"/>
                  </a:lnTo>
                  <a:lnTo>
                    <a:pt x="7833" y="16595"/>
                  </a:lnTo>
                  <a:lnTo>
                    <a:pt x="12580" y="18966"/>
                  </a:lnTo>
                  <a:lnTo>
                    <a:pt x="18514" y="21600"/>
                  </a:lnTo>
                  <a:lnTo>
                    <a:pt x="21600" y="13434"/>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4" name="Freeform 431"/>
            <p:cNvSpPr/>
            <p:nvPr/>
          </p:nvSpPr>
          <p:spPr>
            <a:xfrm flipH="1">
              <a:off x="242916" y="252161"/>
              <a:ext cx="243756" cy="208454"/>
            </a:xfrm>
            <a:custGeom>
              <a:avLst/>
              <a:gdLst/>
              <a:ahLst/>
              <a:cxnLst>
                <a:cxn ang="0">
                  <a:pos x="wd2" y="hd2"/>
                </a:cxn>
                <a:cxn ang="5400000">
                  <a:pos x="wd2" y="hd2"/>
                </a:cxn>
                <a:cxn ang="10800000">
                  <a:pos x="wd2" y="hd2"/>
                </a:cxn>
                <a:cxn ang="16200000">
                  <a:pos x="wd2" y="hd2"/>
                </a:cxn>
              </a:cxnLst>
              <a:rect l="0" t="0" r="r" b="b"/>
              <a:pathLst>
                <a:path w="21600" h="21600" extrusionOk="0">
                  <a:moveTo>
                    <a:pt x="0" y="10974"/>
                  </a:moveTo>
                  <a:lnTo>
                    <a:pt x="4171" y="0"/>
                  </a:lnTo>
                  <a:lnTo>
                    <a:pt x="7001" y="348"/>
                  </a:lnTo>
                  <a:lnTo>
                    <a:pt x="15194" y="3135"/>
                  </a:lnTo>
                  <a:lnTo>
                    <a:pt x="15939" y="3484"/>
                  </a:lnTo>
                  <a:lnTo>
                    <a:pt x="17876" y="4181"/>
                  </a:lnTo>
                  <a:lnTo>
                    <a:pt x="18919" y="4703"/>
                  </a:lnTo>
                  <a:lnTo>
                    <a:pt x="19961" y="5400"/>
                  </a:lnTo>
                  <a:lnTo>
                    <a:pt x="20855" y="6271"/>
                  </a:lnTo>
                  <a:lnTo>
                    <a:pt x="21451" y="7142"/>
                  </a:lnTo>
                  <a:lnTo>
                    <a:pt x="21600" y="7665"/>
                  </a:lnTo>
                  <a:lnTo>
                    <a:pt x="21600" y="8361"/>
                  </a:lnTo>
                  <a:lnTo>
                    <a:pt x="21302" y="10452"/>
                  </a:lnTo>
                  <a:lnTo>
                    <a:pt x="20557" y="12716"/>
                  </a:lnTo>
                  <a:lnTo>
                    <a:pt x="19812" y="15329"/>
                  </a:lnTo>
                  <a:lnTo>
                    <a:pt x="18025" y="19684"/>
                  </a:lnTo>
                  <a:lnTo>
                    <a:pt x="17131" y="21600"/>
                  </a:lnTo>
                  <a:lnTo>
                    <a:pt x="0" y="10974"/>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5" name="Freeform 432"/>
            <p:cNvSpPr/>
            <p:nvPr/>
          </p:nvSpPr>
          <p:spPr>
            <a:xfrm flipH="1">
              <a:off x="207613" y="295869"/>
              <a:ext cx="433718" cy="378244"/>
            </a:xfrm>
            <a:custGeom>
              <a:avLst/>
              <a:gdLst/>
              <a:ahLst/>
              <a:cxnLst>
                <a:cxn ang="0">
                  <a:pos x="wd2" y="hd2"/>
                </a:cxn>
                <a:cxn ang="5400000">
                  <a:pos x="wd2" y="hd2"/>
                </a:cxn>
                <a:cxn ang="10800000">
                  <a:pos x="wd2" y="hd2"/>
                </a:cxn>
                <a:cxn ang="16200000">
                  <a:pos x="wd2" y="hd2"/>
                </a:cxn>
              </a:cxnLst>
              <a:rect l="0" t="0" r="r" b="b"/>
              <a:pathLst>
                <a:path w="21600" h="21600" extrusionOk="0">
                  <a:moveTo>
                    <a:pt x="18084" y="0"/>
                  </a:moveTo>
                  <a:lnTo>
                    <a:pt x="18335" y="96"/>
                  </a:lnTo>
                  <a:lnTo>
                    <a:pt x="19005" y="384"/>
                  </a:lnTo>
                  <a:lnTo>
                    <a:pt x="19340" y="672"/>
                  </a:lnTo>
                  <a:lnTo>
                    <a:pt x="19842" y="960"/>
                  </a:lnTo>
                  <a:lnTo>
                    <a:pt x="20260" y="1440"/>
                  </a:lnTo>
                  <a:lnTo>
                    <a:pt x="20679" y="2016"/>
                  </a:lnTo>
                  <a:lnTo>
                    <a:pt x="21014" y="2784"/>
                  </a:lnTo>
                  <a:lnTo>
                    <a:pt x="21265" y="3648"/>
                  </a:lnTo>
                  <a:lnTo>
                    <a:pt x="21516" y="4608"/>
                  </a:lnTo>
                  <a:lnTo>
                    <a:pt x="21600" y="5760"/>
                  </a:lnTo>
                  <a:lnTo>
                    <a:pt x="21516" y="7104"/>
                  </a:lnTo>
                  <a:lnTo>
                    <a:pt x="21265" y="8736"/>
                  </a:lnTo>
                  <a:lnTo>
                    <a:pt x="20930" y="10464"/>
                  </a:lnTo>
                  <a:lnTo>
                    <a:pt x="20260" y="12384"/>
                  </a:lnTo>
                  <a:lnTo>
                    <a:pt x="19842" y="13440"/>
                  </a:lnTo>
                  <a:lnTo>
                    <a:pt x="19423" y="14304"/>
                  </a:lnTo>
                  <a:lnTo>
                    <a:pt x="18251" y="16032"/>
                  </a:lnTo>
                  <a:lnTo>
                    <a:pt x="17665" y="16704"/>
                  </a:lnTo>
                  <a:lnTo>
                    <a:pt x="16995" y="17376"/>
                  </a:lnTo>
                  <a:lnTo>
                    <a:pt x="16242" y="18048"/>
                  </a:lnTo>
                  <a:lnTo>
                    <a:pt x="14735" y="19008"/>
                  </a:lnTo>
                  <a:lnTo>
                    <a:pt x="13898" y="19488"/>
                  </a:lnTo>
                  <a:lnTo>
                    <a:pt x="12223" y="20160"/>
                  </a:lnTo>
                  <a:lnTo>
                    <a:pt x="10465" y="20736"/>
                  </a:lnTo>
                  <a:lnTo>
                    <a:pt x="8791" y="21120"/>
                  </a:lnTo>
                  <a:lnTo>
                    <a:pt x="7116" y="21408"/>
                  </a:lnTo>
                  <a:lnTo>
                    <a:pt x="5526" y="21504"/>
                  </a:lnTo>
                  <a:lnTo>
                    <a:pt x="4102" y="21600"/>
                  </a:lnTo>
                  <a:lnTo>
                    <a:pt x="2847" y="21600"/>
                  </a:lnTo>
                  <a:lnTo>
                    <a:pt x="921" y="21504"/>
                  </a:lnTo>
                  <a:lnTo>
                    <a:pt x="251" y="21408"/>
                  </a:lnTo>
                  <a:lnTo>
                    <a:pt x="0" y="17376"/>
                  </a:lnTo>
                  <a:lnTo>
                    <a:pt x="2093" y="17088"/>
                  </a:lnTo>
                  <a:lnTo>
                    <a:pt x="4353" y="16704"/>
                  </a:lnTo>
                  <a:lnTo>
                    <a:pt x="7033" y="16032"/>
                  </a:lnTo>
                  <a:lnTo>
                    <a:pt x="8372" y="15744"/>
                  </a:lnTo>
                  <a:lnTo>
                    <a:pt x="9795" y="15264"/>
                  </a:lnTo>
                  <a:lnTo>
                    <a:pt x="11135" y="14784"/>
                  </a:lnTo>
                  <a:lnTo>
                    <a:pt x="12391" y="14304"/>
                  </a:lnTo>
                  <a:lnTo>
                    <a:pt x="13479" y="13632"/>
                  </a:lnTo>
                  <a:lnTo>
                    <a:pt x="14400" y="12960"/>
                  </a:lnTo>
                  <a:lnTo>
                    <a:pt x="15237" y="12288"/>
                  </a:lnTo>
                  <a:lnTo>
                    <a:pt x="15740" y="11520"/>
                  </a:lnTo>
                  <a:lnTo>
                    <a:pt x="16158" y="10656"/>
                  </a:lnTo>
                  <a:lnTo>
                    <a:pt x="16493" y="9696"/>
                  </a:lnTo>
                  <a:lnTo>
                    <a:pt x="17079" y="7776"/>
                  </a:lnTo>
                  <a:lnTo>
                    <a:pt x="17498" y="5856"/>
                  </a:lnTo>
                  <a:lnTo>
                    <a:pt x="17749" y="4032"/>
                  </a:lnTo>
                  <a:lnTo>
                    <a:pt x="17916" y="2496"/>
                  </a:lnTo>
                  <a:lnTo>
                    <a:pt x="18000" y="1152"/>
                  </a:lnTo>
                  <a:lnTo>
                    <a:pt x="18084"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6" name="Freeform 434"/>
            <p:cNvSpPr/>
            <p:nvPr/>
          </p:nvSpPr>
          <p:spPr>
            <a:xfrm flipH="1">
              <a:off x="849783" y="196685"/>
              <a:ext cx="97504" cy="163066"/>
            </a:xfrm>
            <a:custGeom>
              <a:avLst/>
              <a:gdLst/>
              <a:ahLst/>
              <a:cxnLst>
                <a:cxn ang="0">
                  <a:pos x="wd2" y="hd2"/>
                </a:cxn>
                <a:cxn ang="5400000">
                  <a:pos x="wd2" y="hd2"/>
                </a:cxn>
                <a:cxn ang="10800000">
                  <a:pos x="wd2" y="hd2"/>
                </a:cxn>
                <a:cxn ang="16200000">
                  <a:pos x="wd2" y="hd2"/>
                </a:cxn>
              </a:cxnLst>
              <a:rect l="0" t="0" r="r" b="b"/>
              <a:pathLst>
                <a:path w="21600" h="21600" extrusionOk="0">
                  <a:moveTo>
                    <a:pt x="2234" y="0"/>
                  </a:moveTo>
                  <a:lnTo>
                    <a:pt x="0" y="20487"/>
                  </a:lnTo>
                  <a:lnTo>
                    <a:pt x="17876" y="21600"/>
                  </a:lnTo>
                  <a:lnTo>
                    <a:pt x="21600" y="891"/>
                  </a:lnTo>
                  <a:lnTo>
                    <a:pt x="2234" y="0"/>
                  </a:lnTo>
                  <a:close/>
                </a:path>
              </a:pathLst>
            </a:custGeom>
            <a:solidFill>
              <a:srgbClr val="08173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7" name="Freeform 435"/>
            <p:cNvSpPr/>
            <p:nvPr/>
          </p:nvSpPr>
          <p:spPr>
            <a:xfrm flipH="1">
              <a:off x="856508" y="210135"/>
              <a:ext cx="85736" cy="122719"/>
            </a:xfrm>
            <a:custGeom>
              <a:avLst/>
              <a:gdLst/>
              <a:ahLst/>
              <a:cxnLst>
                <a:cxn ang="0">
                  <a:pos x="wd2" y="hd2"/>
                </a:cxn>
                <a:cxn ang="5400000">
                  <a:pos x="wd2" y="hd2"/>
                </a:cxn>
                <a:cxn ang="10800000">
                  <a:pos x="wd2" y="hd2"/>
                </a:cxn>
                <a:cxn ang="16200000">
                  <a:pos x="wd2" y="hd2"/>
                </a:cxn>
              </a:cxnLst>
              <a:rect l="0" t="0" r="r" b="b"/>
              <a:pathLst>
                <a:path w="21600" h="21600" extrusionOk="0">
                  <a:moveTo>
                    <a:pt x="2118" y="0"/>
                  </a:moveTo>
                  <a:lnTo>
                    <a:pt x="0" y="20121"/>
                  </a:lnTo>
                  <a:lnTo>
                    <a:pt x="18635" y="21600"/>
                  </a:lnTo>
                  <a:lnTo>
                    <a:pt x="21600" y="1184"/>
                  </a:lnTo>
                  <a:lnTo>
                    <a:pt x="2118" y="0"/>
                  </a:lnTo>
                  <a:close/>
                </a:path>
              </a:pathLst>
            </a:custGeom>
            <a:solidFill>
              <a:srgbClr val="B4CCE9"/>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8" name="Freeform 436"/>
            <p:cNvSpPr/>
            <p:nvPr/>
          </p:nvSpPr>
          <p:spPr>
            <a:xfrm flipH="1">
              <a:off x="858189" y="235350"/>
              <a:ext cx="84055" cy="823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736" y="7053"/>
                  </a:lnTo>
                  <a:lnTo>
                    <a:pt x="21600" y="0"/>
                  </a:lnTo>
                  <a:lnTo>
                    <a:pt x="432" y="15869"/>
                  </a:lnTo>
                  <a:lnTo>
                    <a:pt x="0" y="21600"/>
                  </a:lnTo>
                  <a:close/>
                </a:path>
              </a:pathLst>
            </a:custGeom>
            <a:solidFill>
              <a:srgbClr val="F3F0E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49" name="Freeform 437"/>
            <p:cNvSpPr/>
            <p:nvPr/>
          </p:nvSpPr>
          <p:spPr>
            <a:xfrm flipH="1">
              <a:off x="221061" y="0"/>
              <a:ext cx="161384" cy="122719"/>
            </a:xfrm>
            <a:custGeom>
              <a:avLst/>
              <a:gdLst/>
              <a:ahLst/>
              <a:cxnLst>
                <a:cxn ang="0">
                  <a:pos x="wd2" y="hd2"/>
                </a:cxn>
                <a:cxn ang="5400000">
                  <a:pos x="wd2" y="hd2"/>
                </a:cxn>
                <a:cxn ang="10800000">
                  <a:pos x="wd2" y="hd2"/>
                </a:cxn>
                <a:cxn ang="16200000">
                  <a:pos x="wd2" y="hd2"/>
                </a:cxn>
              </a:cxnLst>
              <a:rect l="0" t="0" r="r" b="b"/>
              <a:pathLst>
                <a:path w="21600" h="21600" extrusionOk="0">
                  <a:moveTo>
                    <a:pt x="0" y="8285"/>
                  </a:moveTo>
                  <a:lnTo>
                    <a:pt x="450" y="6805"/>
                  </a:lnTo>
                  <a:lnTo>
                    <a:pt x="1350" y="5030"/>
                  </a:lnTo>
                  <a:lnTo>
                    <a:pt x="2475" y="3255"/>
                  </a:lnTo>
                  <a:lnTo>
                    <a:pt x="3375" y="2367"/>
                  </a:lnTo>
                  <a:lnTo>
                    <a:pt x="4275" y="1775"/>
                  </a:lnTo>
                  <a:lnTo>
                    <a:pt x="5400" y="888"/>
                  </a:lnTo>
                  <a:lnTo>
                    <a:pt x="6525" y="592"/>
                  </a:lnTo>
                  <a:lnTo>
                    <a:pt x="9675" y="0"/>
                  </a:lnTo>
                  <a:lnTo>
                    <a:pt x="11475" y="296"/>
                  </a:lnTo>
                  <a:lnTo>
                    <a:pt x="13725" y="592"/>
                  </a:lnTo>
                  <a:lnTo>
                    <a:pt x="17325" y="2367"/>
                  </a:lnTo>
                  <a:lnTo>
                    <a:pt x="18675" y="3847"/>
                  </a:lnTo>
                  <a:lnTo>
                    <a:pt x="19575" y="5326"/>
                  </a:lnTo>
                  <a:lnTo>
                    <a:pt x="20475" y="7101"/>
                  </a:lnTo>
                  <a:lnTo>
                    <a:pt x="21375" y="10652"/>
                  </a:lnTo>
                  <a:lnTo>
                    <a:pt x="21600" y="12427"/>
                  </a:lnTo>
                  <a:lnTo>
                    <a:pt x="21600" y="15978"/>
                  </a:lnTo>
                  <a:lnTo>
                    <a:pt x="21375" y="18937"/>
                  </a:lnTo>
                  <a:lnTo>
                    <a:pt x="20700" y="21600"/>
                  </a:lnTo>
                  <a:lnTo>
                    <a:pt x="15075" y="17458"/>
                  </a:lnTo>
                  <a:lnTo>
                    <a:pt x="15075" y="12132"/>
                  </a:lnTo>
                  <a:lnTo>
                    <a:pt x="13725" y="16570"/>
                  </a:lnTo>
                  <a:lnTo>
                    <a:pt x="9225" y="13907"/>
                  </a:lnTo>
                  <a:lnTo>
                    <a:pt x="10350" y="10948"/>
                  </a:lnTo>
                  <a:lnTo>
                    <a:pt x="8325" y="12723"/>
                  </a:lnTo>
                  <a:lnTo>
                    <a:pt x="0" y="8285"/>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0" name="Freeform 438"/>
            <p:cNvSpPr/>
            <p:nvPr/>
          </p:nvSpPr>
          <p:spPr>
            <a:xfrm flipH="1">
              <a:off x="202569" y="13448"/>
              <a:ext cx="42028" cy="30260"/>
            </a:xfrm>
            <a:custGeom>
              <a:avLst/>
              <a:gdLst/>
              <a:ahLst/>
              <a:cxnLst>
                <a:cxn ang="0">
                  <a:pos x="wd2" y="hd2"/>
                </a:cxn>
                <a:cxn ang="5400000">
                  <a:pos x="wd2" y="hd2"/>
                </a:cxn>
                <a:cxn ang="10800000">
                  <a:pos x="wd2" y="hd2"/>
                </a:cxn>
                <a:cxn ang="16200000">
                  <a:pos x="wd2" y="hd2"/>
                </a:cxn>
              </a:cxnLst>
              <a:rect l="0" t="0" r="r" b="b"/>
              <a:pathLst>
                <a:path w="21600" h="21600" extrusionOk="0">
                  <a:moveTo>
                    <a:pt x="1728" y="16800"/>
                  </a:moveTo>
                  <a:lnTo>
                    <a:pt x="4320" y="7200"/>
                  </a:lnTo>
                  <a:lnTo>
                    <a:pt x="6912" y="3600"/>
                  </a:lnTo>
                  <a:lnTo>
                    <a:pt x="9504" y="1200"/>
                  </a:lnTo>
                  <a:lnTo>
                    <a:pt x="12096" y="0"/>
                  </a:lnTo>
                  <a:lnTo>
                    <a:pt x="15552" y="0"/>
                  </a:lnTo>
                  <a:lnTo>
                    <a:pt x="19008" y="1200"/>
                  </a:lnTo>
                  <a:lnTo>
                    <a:pt x="20736" y="3600"/>
                  </a:lnTo>
                  <a:lnTo>
                    <a:pt x="21600" y="6000"/>
                  </a:lnTo>
                  <a:lnTo>
                    <a:pt x="21600" y="9600"/>
                  </a:lnTo>
                  <a:lnTo>
                    <a:pt x="20736" y="14400"/>
                  </a:lnTo>
                  <a:lnTo>
                    <a:pt x="18144" y="18000"/>
                  </a:lnTo>
                  <a:lnTo>
                    <a:pt x="14688" y="20400"/>
                  </a:lnTo>
                  <a:lnTo>
                    <a:pt x="11232" y="21600"/>
                  </a:lnTo>
                  <a:lnTo>
                    <a:pt x="7776" y="21600"/>
                  </a:lnTo>
                  <a:lnTo>
                    <a:pt x="0" y="19200"/>
                  </a:lnTo>
                  <a:lnTo>
                    <a:pt x="1728" y="16800"/>
                  </a:lnTo>
                  <a:close/>
                </a:path>
              </a:pathLst>
            </a:custGeom>
            <a:solidFill>
              <a:srgbClr val="101F3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1" name="Freeform 440"/>
            <p:cNvSpPr/>
            <p:nvPr/>
          </p:nvSpPr>
          <p:spPr>
            <a:xfrm flipH="1">
              <a:off x="626200" y="564841"/>
              <a:ext cx="141212" cy="109271"/>
            </a:xfrm>
            <a:custGeom>
              <a:avLst/>
              <a:gdLst/>
              <a:ahLst/>
              <a:cxnLst>
                <a:cxn ang="0">
                  <a:pos x="wd2" y="hd2"/>
                </a:cxn>
                <a:cxn ang="5400000">
                  <a:pos x="wd2" y="hd2"/>
                </a:cxn>
                <a:cxn ang="10800000">
                  <a:pos x="wd2" y="hd2"/>
                </a:cxn>
                <a:cxn ang="16200000">
                  <a:pos x="wd2" y="hd2"/>
                </a:cxn>
              </a:cxnLst>
              <a:rect l="0" t="0" r="r" b="b"/>
              <a:pathLst>
                <a:path w="21600" h="21600" extrusionOk="0">
                  <a:moveTo>
                    <a:pt x="19286" y="6978"/>
                  </a:moveTo>
                  <a:lnTo>
                    <a:pt x="18257" y="6978"/>
                  </a:lnTo>
                  <a:lnTo>
                    <a:pt x="16200" y="6314"/>
                  </a:lnTo>
                  <a:lnTo>
                    <a:pt x="14657" y="5649"/>
                  </a:lnTo>
                  <a:lnTo>
                    <a:pt x="13371" y="4985"/>
                  </a:lnTo>
                  <a:lnTo>
                    <a:pt x="12086" y="3655"/>
                  </a:lnTo>
                  <a:lnTo>
                    <a:pt x="9771" y="665"/>
                  </a:lnTo>
                  <a:lnTo>
                    <a:pt x="9000" y="0"/>
                  </a:lnTo>
                  <a:lnTo>
                    <a:pt x="8486" y="0"/>
                  </a:lnTo>
                  <a:lnTo>
                    <a:pt x="7971" y="665"/>
                  </a:lnTo>
                  <a:lnTo>
                    <a:pt x="7971" y="1994"/>
                  </a:lnTo>
                  <a:lnTo>
                    <a:pt x="8486" y="3323"/>
                  </a:lnTo>
                  <a:lnTo>
                    <a:pt x="9000" y="4985"/>
                  </a:lnTo>
                  <a:lnTo>
                    <a:pt x="10029" y="6978"/>
                  </a:lnTo>
                  <a:lnTo>
                    <a:pt x="13629" y="11631"/>
                  </a:lnTo>
                  <a:lnTo>
                    <a:pt x="14914" y="12628"/>
                  </a:lnTo>
                  <a:lnTo>
                    <a:pt x="6171" y="15618"/>
                  </a:lnTo>
                  <a:lnTo>
                    <a:pt x="1286" y="17612"/>
                  </a:lnTo>
                  <a:lnTo>
                    <a:pt x="0" y="18609"/>
                  </a:lnTo>
                  <a:lnTo>
                    <a:pt x="514" y="18942"/>
                  </a:lnTo>
                  <a:lnTo>
                    <a:pt x="12600" y="20271"/>
                  </a:lnTo>
                  <a:lnTo>
                    <a:pt x="21600" y="21600"/>
                  </a:lnTo>
                  <a:lnTo>
                    <a:pt x="19286" y="6978"/>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2" name="Freeform 441"/>
            <p:cNvSpPr/>
            <p:nvPr/>
          </p:nvSpPr>
          <p:spPr>
            <a:xfrm flipH="1">
              <a:off x="411022" y="647214"/>
              <a:ext cx="521135" cy="243757"/>
            </a:xfrm>
            <a:custGeom>
              <a:avLst/>
              <a:gdLst/>
              <a:ahLst/>
              <a:cxnLst>
                <a:cxn ang="0">
                  <a:pos x="wd2" y="hd2"/>
                </a:cxn>
                <a:cxn ang="5400000">
                  <a:pos x="wd2" y="hd2"/>
                </a:cxn>
                <a:cxn ang="10800000">
                  <a:pos x="wd2" y="hd2"/>
                </a:cxn>
                <a:cxn ang="16200000">
                  <a:pos x="wd2" y="hd2"/>
                </a:cxn>
              </a:cxnLst>
              <a:rect l="0" t="0" r="r" b="b"/>
              <a:pathLst>
                <a:path w="21600" h="21600" extrusionOk="0">
                  <a:moveTo>
                    <a:pt x="697" y="16535"/>
                  </a:moveTo>
                  <a:lnTo>
                    <a:pt x="0" y="298"/>
                  </a:lnTo>
                  <a:lnTo>
                    <a:pt x="2857" y="149"/>
                  </a:lnTo>
                  <a:lnTo>
                    <a:pt x="5783" y="0"/>
                  </a:lnTo>
                  <a:lnTo>
                    <a:pt x="9267" y="149"/>
                  </a:lnTo>
                  <a:lnTo>
                    <a:pt x="12890" y="447"/>
                  </a:lnTo>
                  <a:lnTo>
                    <a:pt x="14563" y="745"/>
                  </a:lnTo>
                  <a:lnTo>
                    <a:pt x="16165" y="1192"/>
                  </a:lnTo>
                  <a:lnTo>
                    <a:pt x="17628" y="1639"/>
                  </a:lnTo>
                  <a:lnTo>
                    <a:pt x="18813" y="2234"/>
                  </a:lnTo>
                  <a:lnTo>
                    <a:pt x="19788" y="2830"/>
                  </a:lnTo>
                  <a:lnTo>
                    <a:pt x="20137" y="3277"/>
                  </a:lnTo>
                  <a:lnTo>
                    <a:pt x="20415" y="3724"/>
                  </a:lnTo>
                  <a:lnTo>
                    <a:pt x="20834" y="4767"/>
                  </a:lnTo>
                  <a:lnTo>
                    <a:pt x="21112" y="5959"/>
                  </a:lnTo>
                  <a:lnTo>
                    <a:pt x="21391" y="7299"/>
                  </a:lnTo>
                  <a:lnTo>
                    <a:pt x="21530" y="8640"/>
                  </a:lnTo>
                  <a:lnTo>
                    <a:pt x="21600" y="10130"/>
                  </a:lnTo>
                  <a:lnTo>
                    <a:pt x="21530" y="11768"/>
                  </a:lnTo>
                  <a:lnTo>
                    <a:pt x="21461" y="13258"/>
                  </a:lnTo>
                  <a:lnTo>
                    <a:pt x="21252" y="14748"/>
                  </a:lnTo>
                  <a:lnTo>
                    <a:pt x="20973" y="16237"/>
                  </a:lnTo>
                  <a:lnTo>
                    <a:pt x="20625" y="17578"/>
                  </a:lnTo>
                  <a:lnTo>
                    <a:pt x="20137" y="18770"/>
                  </a:lnTo>
                  <a:lnTo>
                    <a:pt x="19649" y="19812"/>
                  </a:lnTo>
                  <a:lnTo>
                    <a:pt x="19022" y="20706"/>
                  </a:lnTo>
                  <a:lnTo>
                    <a:pt x="18325" y="21302"/>
                  </a:lnTo>
                  <a:lnTo>
                    <a:pt x="17559" y="21600"/>
                  </a:lnTo>
                  <a:lnTo>
                    <a:pt x="16723" y="21600"/>
                  </a:lnTo>
                  <a:lnTo>
                    <a:pt x="14632" y="21004"/>
                  </a:lnTo>
                  <a:lnTo>
                    <a:pt x="12194" y="20408"/>
                  </a:lnTo>
                  <a:lnTo>
                    <a:pt x="6898" y="18621"/>
                  </a:lnTo>
                  <a:lnTo>
                    <a:pt x="697" y="16535"/>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3" name="Freeform 442"/>
            <p:cNvSpPr/>
            <p:nvPr/>
          </p:nvSpPr>
          <p:spPr>
            <a:xfrm flipH="1">
              <a:off x="407660" y="248799"/>
              <a:ext cx="85736" cy="73968"/>
            </a:xfrm>
            <a:custGeom>
              <a:avLst/>
              <a:gdLst/>
              <a:ahLst/>
              <a:cxnLst>
                <a:cxn ang="0">
                  <a:pos x="wd2" y="hd2"/>
                </a:cxn>
                <a:cxn ang="5400000">
                  <a:pos x="wd2" y="hd2"/>
                </a:cxn>
                <a:cxn ang="10800000">
                  <a:pos x="wd2" y="hd2"/>
                </a:cxn>
                <a:cxn ang="16200000">
                  <a:pos x="wd2" y="hd2"/>
                </a:cxn>
              </a:cxnLst>
              <a:rect l="0" t="0" r="r" b="b"/>
              <a:pathLst>
                <a:path w="21600" h="21600" extrusionOk="0">
                  <a:moveTo>
                    <a:pt x="0" y="3927"/>
                  </a:moveTo>
                  <a:lnTo>
                    <a:pt x="5929" y="21600"/>
                  </a:lnTo>
                  <a:lnTo>
                    <a:pt x="21600" y="1964"/>
                  </a:lnTo>
                  <a:lnTo>
                    <a:pt x="19482" y="1473"/>
                  </a:lnTo>
                  <a:lnTo>
                    <a:pt x="16941" y="982"/>
                  </a:lnTo>
                  <a:lnTo>
                    <a:pt x="13976" y="491"/>
                  </a:lnTo>
                  <a:lnTo>
                    <a:pt x="10588" y="0"/>
                  </a:lnTo>
                  <a:lnTo>
                    <a:pt x="6776" y="491"/>
                  </a:lnTo>
                  <a:lnTo>
                    <a:pt x="3388" y="1964"/>
                  </a:lnTo>
                  <a:lnTo>
                    <a:pt x="0" y="3927"/>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4" name="Freeform 443"/>
            <p:cNvSpPr/>
            <p:nvPr/>
          </p:nvSpPr>
          <p:spPr>
            <a:xfrm flipH="1">
              <a:off x="219380" y="289144"/>
              <a:ext cx="87417" cy="90780"/>
            </a:xfrm>
            <a:custGeom>
              <a:avLst/>
              <a:gdLst/>
              <a:ahLst/>
              <a:cxnLst>
                <a:cxn ang="0">
                  <a:pos x="wd2" y="hd2"/>
                </a:cxn>
                <a:cxn ang="5400000">
                  <a:pos x="wd2" y="hd2"/>
                </a:cxn>
                <a:cxn ang="10800000">
                  <a:pos x="wd2" y="hd2"/>
                </a:cxn>
                <a:cxn ang="16200000">
                  <a:pos x="wd2" y="hd2"/>
                </a:cxn>
              </a:cxnLst>
              <a:rect l="0" t="0" r="r" b="b"/>
              <a:pathLst>
                <a:path w="21600" h="21600" extrusionOk="0">
                  <a:moveTo>
                    <a:pt x="4985" y="21600"/>
                  </a:moveTo>
                  <a:lnTo>
                    <a:pt x="21600" y="12800"/>
                  </a:lnTo>
                  <a:lnTo>
                    <a:pt x="19938" y="9600"/>
                  </a:lnTo>
                  <a:lnTo>
                    <a:pt x="18277" y="7600"/>
                  </a:lnTo>
                  <a:lnTo>
                    <a:pt x="16200" y="5600"/>
                  </a:lnTo>
                  <a:lnTo>
                    <a:pt x="13292" y="4000"/>
                  </a:lnTo>
                  <a:lnTo>
                    <a:pt x="9969" y="2000"/>
                  </a:lnTo>
                  <a:lnTo>
                    <a:pt x="5815" y="1200"/>
                  </a:lnTo>
                  <a:lnTo>
                    <a:pt x="415" y="0"/>
                  </a:lnTo>
                  <a:lnTo>
                    <a:pt x="0" y="0"/>
                  </a:lnTo>
                  <a:lnTo>
                    <a:pt x="831" y="0"/>
                  </a:lnTo>
                  <a:lnTo>
                    <a:pt x="3323" y="400"/>
                  </a:lnTo>
                  <a:lnTo>
                    <a:pt x="4569" y="800"/>
                  </a:lnTo>
                  <a:lnTo>
                    <a:pt x="4985" y="1200"/>
                  </a:lnTo>
                  <a:lnTo>
                    <a:pt x="4985" y="216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5" name="Freeform 444"/>
            <p:cNvSpPr/>
            <p:nvPr/>
          </p:nvSpPr>
          <p:spPr>
            <a:xfrm flipH="1">
              <a:off x="357228" y="421950"/>
              <a:ext cx="47071" cy="43709"/>
            </a:xfrm>
            <a:custGeom>
              <a:avLst/>
              <a:gdLst/>
              <a:ahLst/>
              <a:cxnLst>
                <a:cxn ang="0">
                  <a:pos x="wd2" y="hd2"/>
                </a:cxn>
                <a:cxn ang="5400000">
                  <a:pos x="wd2" y="hd2"/>
                </a:cxn>
                <a:cxn ang="10800000">
                  <a:pos x="wd2" y="hd2"/>
                </a:cxn>
                <a:cxn ang="16200000">
                  <a:pos x="wd2" y="hd2"/>
                </a:cxn>
              </a:cxnLst>
              <a:rect l="0" t="0" r="r" b="b"/>
              <a:pathLst>
                <a:path w="21600" h="21600" extrusionOk="0">
                  <a:moveTo>
                    <a:pt x="21600" y="19938"/>
                  </a:moveTo>
                  <a:lnTo>
                    <a:pt x="20057" y="20769"/>
                  </a:lnTo>
                  <a:lnTo>
                    <a:pt x="16971" y="21600"/>
                  </a:lnTo>
                  <a:lnTo>
                    <a:pt x="13886" y="21600"/>
                  </a:lnTo>
                  <a:lnTo>
                    <a:pt x="7714" y="19938"/>
                  </a:lnTo>
                  <a:lnTo>
                    <a:pt x="4629" y="17446"/>
                  </a:lnTo>
                  <a:lnTo>
                    <a:pt x="2314" y="14123"/>
                  </a:lnTo>
                  <a:lnTo>
                    <a:pt x="771" y="7477"/>
                  </a:lnTo>
                  <a:lnTo>
                    <a:pt x="0" y="4985"/>
                  </a:lnTo>
                  <a:lnTo>
                    <a:pt x="771" y="831"/>
                  </a:lnTo>
                  <a:lnTo>
                    <a:pt x="1543" y="0"/>
                  </a:lnTo>
                  <a:lnTo>
                    <a:pt x="1543" y="4985"/>
                  </a:lnTo>
                  <a:lnTo>
                    <a:pt x="3086" y="9969"/>
                  </a:lnTo>
                  <a:lnTo>
                    <a:pt x="3857" y="13292"/>
                  </a:lnTo>
                  <a:lnTo>
                    <a:pt x="8486" y="18277"/>
                  </a:lnTo>
                  <a:lnTo>
                    <a:pt x="11571" y="19108"/>
                  </a:lnTo>
                  <a:lnTo>
                    <a:pt x="16971" y="19938"/>
                  </a:lnTo>
                  <a:lnTo>
                    <a:pt x="21600" y="19938"/>
                  </a:lnTo>
                  <a:close/>
                </a:path>
              </a:pathLst>
            </a:custGeom>
            <a:solidFill>
              <a:srgbClr val="203E7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6" name="Freeform 450"/>
            <p:cNvSpPr/>
            <p:nvPr/>
          </p:nvSpPr>
          <p:spPr>
            <a:xfrm flipH="1">
              <a:off x="417747" y="647214"/>
              <a:ext cx="311000" cy="453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83" y="20000"/>
                  </a:lnTo>
                  <a:lnTo>
                    <a:pt x="19849" y="17600"/>
                  </a:lnTo>
                  <a:lnTo>
                    <a:pt x="18564" y="15200"/>
                  </a:lnTo>
                  <a:lnTo>
                    <a:pt x="15178" y="9600"/>
                  </a:lnTo>
                  <a:lnTo>
                    <a:pt x="10975" y="4800"/>
                  </a:lnTo>
                  <a:lnTo>
                    <a:pt x="8757" y="3200"/>
                  </a:lnTo>
                  <a:lnTo>
                    <a:pt x="6655" y="1600"/>
                  </a:lnTo>
                  <a:lnTo>
                    <a:pt x="3152" y="800"/>
                  </a:lnTo>
                  <a:lnTo>
                    <a:pt x="1868" y="800"/>
                  </a:lnTo>
                  <a:lnTo>
                    <a:pt x="817" y="1600"/>
                  </a:lnTo>
                  <a:lnTo>
                    <a:pt x="0" y="800"/>
                  </a:lnTo>
                  <a:lnTo>
                    <a:pt x="817" y="800"/>
                  </a:lnTo>
                  <a:lnTo>
                    <a:pt x="1868" y="0"/>
                  </a:lnTo>
                  <a:lnTo>
                    <a:pt x="6655" y="0"/>
                  </a:lnTo>
                  <a:lnTo>
                    <a:pt x="8757" y="800"/>
                  </a:lnTo>
                  <a:lnTo>
                    <a:pt x="10975" y="2400"/>
                  </a:lnTo>
                  <a:lnTo>
                    <a:pt x="13194" y="4800"/>
                  </a:lnTo>
                  <a:lnTo>
                    <a:pt x="15178" y="8000"/>
                  </a:lnTo>
                  <a:lnTo>
                    <a:pt x="18564" y="13600"/>
                  </a:lnTo>
                  <a:lnTo>
                    <a:pt x="19849" y="16800"/>
                  </a:lnTo>
                  <a:lnTo>
                    <a:pt x="20783" y="19200"/>
                  </a:lnTo>
                  <a:lnTo>
                    <a:pt x="21600" y="21600"/>
                  </a:lnTo>
                  <a:close/>
                </a:path>
              </a:pathLst>
            </a:custGeom>
            <a:solidFill>
              <a:srgbClr val="203E7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nvGrpSpPr>
            <p:cNvPr id="559" name="Freeform 451"/>
            <p:cNvGrpSpPr/>
            <p:nvPr/>
          </p:nvGrpSpPr>
          <p:grpSpPr>
            <a:xfrm>
              <a:off x="353866" y="909462"/>
              <a:ext cx="10088" cy="38666"/>
              <a:chOff x="0" y="0"/>
              <a:chExt cx="10086" cy="38664"/>
            </a:xfrm>
          </p:grpSpPr>
          <p:sp>
            <p:nvSpPr>
              <p:cNvPr id="557" name="Line"/>
              <p:cNvSpPr/>
              <p:nvPr/>
            </p:nvSpPr>
            <p:spPr>
              <a:xfrm flipH="1">
                <a:off x="-1" y="0"/>
                <a:ext cx="10088" cy="38665"/>
              </a:xfrm>
              <a:prstGeom prst="line">
                <a:avLst/>
              </a:prstGeom>
              <a:no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58" name="Line"/>
              <p:cNvSpPr/>
              <p:nvPr/>
            </p:nvSpPr>
            <p:spPr>
              <a:xfrm flipV="1">
                <a:off x="0" y="0"/>
                <a:ext cx="10087" cy="38665"/>
              </a:xfrm>
              <a:prstGeom prst="line">
                <a:avLst/>
              </a:prstGeom>
              <a:no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560" name="Freeform 453"/>
            <p:cNvSpPr/>
            <p:nvPr/>
          </p:nvSpPr>
          <p:spPr>
            <a:xfrm flipH="1">
              <a:off x="278218" y="853986"/>
              <a:ext cx="85735" cy="94141"/>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lnTo>
                    <a:pt x="10588" y="6557"/>
                  </a:lnTo>
                  <a:lnTo>
                    <a:pt x="0" y="12729"/>
                  </a:lnTo>
                  <a:lnTo>
                    <a:pt x="2541" y="21600"/>
                  </a:lnTo>
                  <a:lnTo>
                    <a:pt x="21600" y="10414"/>
                  </a:lnTo>
                  <a:lnTo>
                    <a:pt x="20329" y="0"/>
                  </a:lnTo>
                  <a:close/>
                </a:path>
              </a:pathLst>
            </a:custGeom>
            <a:solidFill>
              <a:srgbClr val="258DA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1" name="Freeform 455"/>
            <p:cNvSpPr/>
            <p:nvPr/>
          </p:nvSpPr>
          <p:spPr>
            <a:xfrm flipH="1">
              <a:off x="283261" y="853986"/>
              <a:ext cx="80692" cy="55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1250" y="11127"/>
                  </a:lnTo>
                  <a:lnTo>
                    <a:pt x="21600" y="0"/>
                  </a:lnTo>
                  <a:close/>
                </a:path>
              </a:pathLst>
            </a:custGeom>
            <a:solidFill>
              <a:srgbClr val="439CB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2" name="Freeform 457"/>
            <p:cNvSpPr/>
            <p:nvPr/>
          </p:nvSpPr>
          <p:spPr>
            <a:xfrm flipH="1">
              <a:off x="809438" y="906100"/>
              <a:ext cx="80692" cy="7396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8000" y="21600"/>
                  </a:lnTo>
                  <a:lnTo>
                    <a:pt x="21600" y="10800"/>
                  </a:lnTo>
                  <a:close/>
                  <a:moveTo>
                    <a:pt x="2700" y="0"/>
                  </a:moveTo>
                  <a:lnTo>
                    <a:pt x="0" y="12273"/>
                  </a:lnTo>
                  <a:lnTo>
                    <a:pt x="450" y="12764"/>
                  </a:lnTo>
                  <a:lnTo>
                    <a:pt x="2700" y="0"/>
                  </a:lnTo>
                  <a:close/>
                </a:path>
              </a:pathLst>
            </a:custGeom>
            <a:solidFill>
              <a:srgbClr val="C4C4C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3" name="Freeform 460"/>
            <p:cNvSpPr/>
            <p:nvPr/>
          </p:nvSpPr>
          <p:spPr>
            <a:xfrm flipH="1">
              <a:off x="809438" y="906100"/>
              <a:ext cx="79011" cy="73968"/>
            </a:xfrm>
            <a:custGeom>
              <a:avLst/>
              <a:gdLst/>
              <a:ahLst/>
              <a:cxnLst>
                <a:cxn ang="0">
                  <a:pos x="wd2" y="hd2"/>
                </a:cxn>
                <a:cxn ang="5400000">
                  <a:pos x="wd2" y="hd2"/>
                </a:cxn>
                <a:cxn ang="10800000">
                  <a:pos x="wd2" y="hd2"/>
                </a:cxn>
                <a:cxn ang="16200000">
                  <a:pos x="wd2" y="hd2"/>
                </a:cxn>
              </a:cxnLst>
              <a:rect l="0" t="0" r="r" b="b"/>
              <a:pathLst>
                <a:path w="21600" h="21600" extrusionOk="0">
                  <a:moveTo>
                    <a:pt x="2298" y="0"/>
                  </a:moveTo>
                  <a:lnTo>
                    <a:pt x="0" y="12764"/>
                  </a:lnTo>
                  <a:lnTo>
                    <a:pt x="17923" y="21600"/>
                  </a:lnTo>
                  <a:lnTo>
                    <a:pt x="21600" y="10800"/>
                  </a:lnTo>
                  <a:lnTo>
                    <a:pt x="11949" y="5891"/>
                  </a:lnTo>
                  <a:lnTo>
                    <a:pt x="2298" y="0"/>
                  </a:lnTo>
                  <a:close/>
                </a:path>
              </a:pathLst>
            </a:custGeom>
            <a:solidFill>
              <a:srgbClr val="258DAB"/>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4" name="Freeform 462"/>
            <p:cNvSpPr/>
            <p:nvPr/>
          </p:nvSpPr>
          <p:spPr>
            <a:xfrm flipH="1">
              <a:off x="809437" y="906099"/>
              <a:ext cx="70606" cy="36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11782"/>
                  </a:lnTo>
                  <a:lnTo>
                    <a:pt x="21600" y="21600"/>
                  </a:lnTo>
                  <a:lnTo>
                    <a:pt x="0" y="0"/>
                  </a:lnTo>
                  <a:close/>
                </a:path>
              </a:pathLst>
            </a:custGeom>
            <a:solidFill>
              <a:srgbClr val="439CB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5" name="Freeform 464"/>
            <p:cNvSpPr/>
            <p:nvPr/>
          </p:nvSpPr>
          <p:spPr>
            <a:xfrm flipH="1">
              <a:off x="217698" y="579970"/>
              <a:ext cx="174833" cy="198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62" y="549"/>
                  </a:lnTo>
                  <a:lnTo>
                    <a:pt x="17654" y="2380"/>
                  </a:lnTo>
                  <a:lnTo>
                    <a:pt x="16615" y="2929"/>
                  </a:lnTo>
                  <a:lnTo>
                    <a:pt x="15577" y="3661"/>
                  </a:lnTo>
                  <a:lnTo>
                    <a:pt x="13500" y="5308"/>
                  </a:lnTo>
                  <a:lnTo>
                    <a:pt x="11215" y="7139"/>
                  </a:lnTo>
                  <a:lnTo>
                    <a:pt x="8931" y="9336"/>
                  </a:lnTo>
                  <a:lnTo>
                    <a:pt x="6854" y="11532"/>
                  </a:lnTo>
                  <a:lnTo>
                    <a:pt x="4985" y="13912"/>
                  </a:lnTo>
                  <a:lnTo>
                    <a:pt x="3323" y="15925"/>
                  </a:lnTo>
                  <a:lnTo>
                    <a:pt x="2700" y="16841"/>
                  </a:lnTo>
                  <a:lnTo>
                    <a:pt x="2285" y="17756"/>
                  </a:lnTo>
                  <a:lnTo>
                    <a:pt x="623" y="20685"/>
                  </a:lnTo>
                  <a:lnTo>
                    <a:pt x="0" y="21600"/>
                  </a:lnTo>
                  <a:lnTo>
                    <a:pt x="415" y="20502"/>
                  </a:lnTo>
                  <a:lnTo>
                    <a:pt x="831" y="19220"/>
                  </a:lnTo>
                  <a:lnTo>
                    <a:pt x="1662" y="17573"/>
                  </a:lnTo>
                  <a:lnTo>
                    <a:pt x="2908" y="15742"/>
                  </a:lnTo>
                  <a:lnTo>
                    <a:pt x="4362" y="13546"/>
                  </a:lnTo>
                  <a:lnTo>
                    <a:pt x="6231" y="11166"/>
                  </a:lnTo>
                  <a:lnTo>
                    <a:pt x="8308" y="8969"/>
                  </a:lnTo>
                  <a:lnTo>
                    <a:pt x="10592" y="6773"/>
                  </a:lnTo>
                  <a:lnTo>
                    <a:pt x="13085" y="4759"/>
                  </a:lnTo>
                  <a:lnTo>
                    <a:pt x="16200" y="2563"/>
                  </a:lnTo>
                  <a:lnTo>
                    <a:pt x="17238" y="2014"/>
                  </a:lnTo>
                  <a:lnTo>
                    <a:pt x="19108" y="1098"/>
                  </a:lnTo>
                  <a:lnTo>
                    <a:pt x="20354" y="366"/>
                  </a:lnTo>
                  <a:lnTo>
                    <a:pt x="21600" y="0"/>
                  </a:lnTo>
                  <a:close/>
                </a:path>
              </a:pathLst>
            </a:custGeom>
            <a:solidFill>
              <a:srgbClr val="27A8C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6" name="Freeform 465"/>
            <p:cNvSpPr/>
            <p:nvPr/>
          </p:nvSpPr>
          <p:spPr>
            <a:xfrm flipH="1">
              <a:off x="173150" y="334533"/>
              <a:ext cx="39507" cy="161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21" y="900"/>
                  </a:lnTo>
                  <a:lnTo>
                    <a:pt x="16545" y="3150"/>
                  </a:lnTo>
                  <a:lnTo>
                    <a:pt x="11030" y="6300"/>
                  </a:lnTo>
                  <a:lnTo>
                    <a:pt x="6434" y="10575"/>
                  </a:lnTo>
                  <a:lnTo>
                    <a:pt x="4596" y="12825"/>
                  </a:lnTo>
                  <a:lnTo>
                    <a:pt x="3677" y="14850"/>
                  </a:lnTo>
                  <a:lnTo>
                    <a:pt x="1838" y="18225"/>
                  </a:lnTo>
                  <a:lnTo>
                    <a:pt x="1838" y="21600"/>
                  </a:lnTo>
                  <a:lnTo>
                    <a:pt x="919" y="20700"/>
                  </a:lnTo>
                  <a:lnTo>
                    <a:pt x="0" y="18225"/>
                  </a:lnTo>
                  <a:lnTo>
                    <a:pt x="0" y="14625"/>
                  </a:lnTo>
                  <a:lnTo>
                    <a:pt x="919" y="12600"/>
                  </a:lnTo>
                  <a:lnTo>
                    <a:pt x="2757" y="10350"/>
                  </a:lnTo>
                  <a:lnTo>
                    <a:pt x="5515" y="8100"/>
                  </a:lnTo>
                  <a:lnTo>
                    <a:pt x="8272" y="6075"/>
                  </a:lnTo>
                  <a:lnTo>
                    <a:pt x="13787" y="2925"/>
                  </a:lnTo>
                  <a:lnTo>
                    <a:pt x="19302" y="675"/>
                  </a:lnTo>
                  <a:lnTo>
                    <a:pt x="21600" y="0"/>
                  </a:lnTo>
                  <a:close/>
                </a:path>
              </a:pathLst>
            </a:custGeom>
            <a:solidFill>
              <a:srgbClr val="27A8C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67" name="Freeform 466"/>
            <p:cNvSpPr/>
            <p:nvPr/>
          </p:nvSpPr>
          <p:spPr>
            <a:xfrm flipH="1">
              <a:off x="26897" y="193321"/>
              <a:ext cx="885087" cy="756486"/>
            </a:xfrm>
            <a:custGeom>
              <a:avLst/>
              <a:gdLst/>
              <a:ahLst/>
              <a:cxnLst>
                <a:cxn ang="0">
                  <a:pos x="wd2" y="hd2"/>
                </a:cxn>
                <a:cxn ang="5400000">
                  <a:pos x="wd2" y="hd2"/>
                </a:cxn>
                <a:cxn ang="10800000">
                  <a:pos x="wd2" y="hd2"/>
                </a:cxn>
                <a:cxn ang="16200000">
                  <a:pos x="wd2" y="hd2"/>
                </a:cxn>
              </a:cxnLst>
              <a:rect l="0" t="0" r="r" b="b"/>
              <a:pathLst>
                <a:path w="21600" h="21600" extrusionOk="0">
                  <a:moveTo>
                    <a:pt x="16944" y="144"/>
                  </a:moveTo>
                  <a:lnTo>
                    <a:pt x="17026" y="144"/>
                  </a:lnTo>
                  <a:lnTo>
                    <a:pt x="17313" y="48"/>
                  </a:lnTo>
                  <a:lnTo>
                    <a:pt x="17764" y="0"/>
                  </a:lnTo>
                  <a:lnTo>
                    <a:pt x="18400" y="0"/>
                  </a:lnTo>
                  <a:lnTo>
                    <a:pt x="18728" y="48"/>
                  </a:lnTo>
                  <a:lnTo>
                    <a:pt x="19138" y="192"/>
                  </a:lnTo>
                  <a:lnTo>
                    <a:pt x="19549" y="384"/>
                  </a:lnTo>
                  <a:lnTo>
                    <a:pt x="19959" y="624"/>
                  </a:lnTo>
                  <a:lnTo>
                    <a:pt x="20369" y="960"/>
                  </a:lnTo>
                  <a:lnTo>
                    <a:pt x="20779" y="1440"/>
                  </a:lnTo>
                  <a:lnTo>
                    <a:pt x="20944" y="1680"/>
                  </a:lnTo>
                  <a:lnTo>
                    <a:pt x="21108" y="1968"/>
                  </a:lnTo>
                  <a:lnTo>
                    <a:pt x="21354" y="2640"/>
                  </a:lnTo>
                  <a:lnTo>
                    <a:pt x="21436" y="2976"/>
                  </a:lnTo>
                  <a:lnTo>
                    <a:pt x="21518" y="3360"/>
                  </a:lnTo>
                  <a:lnTo>
                    <a:pt x="21600" y="4128"/>
                  </a:lnTo>
                  <a:lnTo>
                    <a:pt x="21559" y="4896"/>
                  </a:lnTo>
                  <a:lnTo>
                    <a:pt x="21436" y="5760"/>
                  </a:lnTo>
                  <a:lnTo>
                    <a:pt x="21272" y="6576"/>
                  </a:lnTo>
                  <a:lnTo>
                    <a:pt x="20985" y="7392"/>
                  </a:lnTo>
                  <a:lnTo>
                    <a:pt x="20656" y="8256"/>
                  </a:lnTo>
                  <a:lnTo>
                    <a:pt x="20287" y="9072"/>
                  </a:lnTo>
                  <a:lnTo>
                    <a:pt x="19508" y="10800"/>
                  </a:lnTo>
                  <a:lnTo>
                    <a:pt x="18605" y="12528"/>
                  </a:lnTo>
                  <a:lnTo>
                    <a:pt x="18113" y="13392"/>
                  </a:lnTo>
                  <a:lnTo>
                    <a:pt x="17559" y="14304"/>
                  </a:lnTo>
                  <a:lnTo>
                    <a:pt x="17026" y="15120"/>
                  </a:lnTo>
                  <a:lnTo>
                    <a:pt x="16410" y="15984"/>
                  </a:lnTo>
                  <a:lnTo>
                    <a:pt x="15795" y="16800"/>
                  </a:lnTo>
                  <a:lnTo>
                    <a:pt x="15138" y="17568"/>
                  </a:lnTo>
                  <a:lnTo>
                    <a:pt x="14482" y="18240"/>
                  </a:lnTo>
                  <a:lnTo>
                    <a:pt x="13744" y="18912"/>
                  </a:lnTo>
                  <a:lnTo>
                    <a:pt x="13046" y="19488"/>
                  </a:lnTo>
                  <a:lnTo>
                    <a:pt x="12267" y="20016"/>
                  </a:lnTo>
                  <a:lnTo>
                    <a:pt x="11528" y="20448"/>
                  </a:lnTo>
                  <a:lnTo>
                    <a:pt x="10749" y="20784"/>
                  </a:lnTo>
                  <a:lnTo>
                    <a:pt x="10010" y="21072"/>
                  </a:lnTo>
                  <a:lnTo>
                    <a:pt x="9600" y="21216"/>
                  </a:lnTo>
                  <a:lnTo>
                    <a:pt x="9231" y="21312"/>
                  </a:lnTo>
                  <a:lnTo>
                    <a:pt x="8492" y="21456"/>
                  </a:lnTo>
                  <a:lnTo>
                    <a:pt x="7754" y="21552"/>
                  </a:lnTo>
                  <a:lnTo>
                    <a:pt x="7056" y="21600"/>
                  </a:lnTo>
                  <a:lnTo>
                    <a:pt x="6359" y="21552"/>
                  </a:lnTo>
                  <a:lnTo>
                    <a:pt x="5703" y="21552"/>
                  </a:lnTo>
                  <a:lnTo>
                    <a:pt x="4472" y="21360"/>
                  </a:lnTo>
                  <a:lnTo>
                    <a:pt x="3897" y="21216"/>
                  </a:lnTo>
                  <a:lnTo>
                    <a:pt x="2913" y="20928"/>
                  </a:lnTo>
                  <a:lnTo>
                    <a:pt x="2051" y="20640"/>
                  </a:lnTo>
                  <a:lnTo>
                    <a:pt x="1313" y="20304"/>
                  </a:lnTo>
                  <a:lnTo>
                    <a:pt x="328" y="19824"/>
                  </a:lnTo>
                  <a:lnTo>
                    <a:pt x="0" y="19632"/>
                  </a:lnTo>
                  <a:lnTo>
                    <a:pt x="369" y="19776"/>
                  </a:lnTo>
                  <a:lnTo>
                    <a:pt x="1354" y="20256"/>
                  </a:lnTo>
                  <a:lnTo>
                    <a:pt x="2051" y="20544"/>
                  </a:lnTo>
                  <a:lnTo>
                    <a:pt x="2913" y="20832"/>
                  </a:lnTo>
                  <a:lnTo>
                    <a:pt x="3938" y="21120"/>
                  </a:lnTo>
                  <a:lnTo>
                    <a:pt x="4472" y="21216"/>
                  </a:lnTo>
                  <a:lnTo>
                    <a:pt x="5703" y="21408"/>
                  </a:lnTo>
                  <a:lnTo>
                    <a:pt x="6359" y="21456"/>
                  </a:lnTo>
                  <a:lnTo>
                    <a:pt x="7056" y="21456"/>
                  </a:lnTo>
                  <a:lnTo>
                    <a:pt x="7754" y="21408"/>
                  </a:lnTo>
                  <a:lnTo>
                    <a:pt x="8082" y="21360"/>
                  </a:lnTo>
                  <a:lnTo>
                    <a:pt x="8451" y="21312"/>
                  </a:lnTo>
                  <a:lnTo>
                    <a:pt x="9190" y="21168"/>
                  </a:lnTo>
                  <a:lnTo>
                    <a:pt x="9600" y="21072"/>
                  </a:lnTo>
                  <a:lnTo>
                    <a:pt x="10708" y="20640"/>
                  </a:lnTo>
                  <a:lnTo>
                    <a:pt x="11487" y="20304"/>
                  </a:lnTo>
                  <a:lnTo>
                    <a:pt x="12964" y="19344"/>
                  </a:lnTo>
                  <a:lnTo>
                    <a:pt x="13662" y="18768"/>
                  </a:lnTo>
                  <a:lnTo>
                    <a:pt x="14359" y="18144"/>
                  </a:lnTo>
                  <a:lnTo>
                    <a:pt x="15056" y="17424"/>
                  </a:lnTo>
                  <a:lnTo>
                    <a:pt x="15713" y="16656"/>
                  </a:lnTo>
                  <a:lnTo>
                    <a:pt x="16328" y="15888"/>
                  </a:lnTo>
                  <a:lnTo>
                    <a:pt x="17477" y="14160"/>
                  </a:lnTo>
                  <a:lnTo>
                    <a:pt x="17969" y="13296"/>
                  </a:lnTo>
                  <a:lnTo>
                    <a:pt x="18482" y="12432"/>
                  </a:lnTo>
                  <a:lnTo>
                    <a:pt x="19385" y="10704"/>
                  </a:lnTo>
                  <a:lnTo>
                    <a:pt x="20164" y="9024"/>
                  </a:lnTo>
                  <a:lnTo>
                    <a:pt x="20533" y="8160"/>
                  </a:lnTo>
                  <a:lnTo>
                    <a:pt x="20862" y="7344"/>
                  </a:lnTo>
                  <a:lnTo>
                    <a:pt x="21149" y="6528"/>
                  </a:lnTo>
                  <a:lnTo>
                    <a:pt x="21313" y="5712"/>
                  </a:lnTo>
                  <a:lnTo>
                    <a:pt x="21436" y="4896"/>
                  </a:lnTo>
                  <a:lnTo>
                    <a:pt x="21477" y="4128"/>
                  </a:lnTo>
                  <a:lnTo>
                    <a:pt x="21395" y="3360"/>
                  </a:lnTo>
                  <a:lnTo>
                    <a:pt x="21354" y="3024"/>
                  </a:lnTo>
                  <a:lnTo>
                    <a:pt x="21231" y="2640"/>
                  </a:lnTo>
                  <a:lnTo>
                    <a:pt x="21026" y="2016"/>
                  </a:lnTo>
                  <a:lnTo>
                    <a:pt x="20862" y="1728"/>
                  </a:lnTo>
                  <a:lnTo>
                    <a:pt x="20697" y="1488"/>
                  </a:lnTo>
                  <a:lnTo>
                    <a:pt x="20328" y="1056"/>
                  </a:lnTo>
                  <a:lnTo>
                    <a:pt x="19918" y="720"/>
                  </a:lnTo>
                  <a:lnTo>
                    <a:pt x="19508" y="432"/>
                  </a:lnTo>
                  <a:lnTo>
                    <a:pt x="19097" y="240"/>
                  </a:lnTo>
                  <a:lnTo>
                    <a:pt x="18728" y="144"/>
                  </a:lnTo>
                  <a:lnTo>
                    <a:pt x="18400" y="48"/>
                  </a:lnTo>
                  <a:lnTo>
                    <a:pt x="17764" y="48"/>
                  </a:lnTo>
                  <a:lnTo>
                    <a:pt x="17313" y="96"/>
                  </a:lnTo>
                  <a:lnTo>
                    <a:pt x="17067" y="144"/>
                  </a:lnTo>
                  <a:lnTo>
                    <a:pt x="16944" y="144"/>
                  </a:lnTo>
                  <a:close/>
                </a:path>
              </a:pathLst>
            </a:custGeom>
            <a:solidFill>
              <a:srgbClr val="27A8C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569" name="Straight Connector 516"/>
          <p:cNvSpPr/>
          <p:nvPr/>
        </p:nvSpPr>
        <p:spPr>
          <a:xfrm flipH="1" flipV="1">
            <a:off x="4572000" y="3001353"/>
            <a:ext cx="2" cy="1184110"/>
          </a:xfrm>
          <a:prstGeom prst="line">
            <a:avLst/>
          </a:prstGeom>
          <a:ln w="3175">
            <a:solidFill>
              <a:srgbClr val="294F9E"/>
            </a:solidFill>
            <a:miter/>
          </a:ln>
        </p:spPr>
        <p:txBody>
          <a:bodyPr lIns="34289" tIns="34289" rIns="34289" bIns="34289"/>
          <a:lstStyle/>
          <a:p>
            <a:pPr>
              <a:defRPr sz="1800">
                <a:latin typeface="Calibri"/>
                <a:ea typeface="Calibri"/>
                <a:cs typeface="Calibri"/>
                <a:sym typeface="Calibri"/>
              </a:defRPr>
            </a:pPr>
            <a:endParaRPr/>
          </a:p>
        </p:txBody>
      </p:sp>
      <p:grpSp>
        <p:nvGrpSpPr>
          <p:cNvPr id="572" name="Group 1460"/>
          <p:cNvGrpSpPr/>
          <p:nvPr/>
        </p:nvGrpSpPr>
        <p:grpSpPr>
          <a:xfrm>
            <a:off x="4455388" y="3001353"/>
            <a:ext cx="233226" cy="233226"/>
            <a:chOff x="0" y="0"/>
            <a:chExt cx="233224" cy="233224"/>
          </a:xfrm>
        </p:grpSpPr>
        <p:sp>
          <p:nvSpPr>
            <p:cNvPr id="570" name="Oval 1457"/>
            <p:cNvSpPr/>
            <p:nvPr/>
          </p:nvSpPr>
          <p:spPr>
            <a:xfrm>
              <a:off x="0" y="0"/>
              <a:ext cx="233225" cy="233225"/>
            </a:xfrm>
            <a:prstGeom prst="ellipse">
              <a:avLst/>
            </a:prstGeom>
            <a:noFill/>
            <a:ln w="3175" cap="flat">
              <a:solidFill>
                <a:srgbClr val="294F9E"/>
              </a:solidFill>
              <a:prstDash val="solid"/>
              <a:miter lim="8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sp>
          <p:nvSpPr>
            <p:cNvPr id="571" name="Oval 527"/>
            <p:cNvSpPr/>
            <p:nvPr/>
          </p:nvSpPr>
          <p:spPr>
            <a:xfrm>
              <a:off x="44416" y="44416"/>
              <a:ext cx="144391" cy="144391"/>
            </a:xfrm>
            <a:prstGeom prst="ellipse">
              <a:avLst/>
            </a:prstGeom>
            <a:solidFill>
              <a:srgbClr val="294F9E"/>
            </a:solidFill>
            <a:ln w="12700" cap="flat">
              <a:noFill/>
              <a:miter lim="400000"/>
            </a:ln>
            <a:effectLst/>
          </p:spPr>
          <p:txBody>
            <a:bodyPr wrap="square" lIns="34289" tIns="34289" rIns="34289" bIns="34289" numCol="1" anchor="ctr">
              <a:noAutofit/>
            </a:bodyPr>
            <a:lstStyle/>
            <a:p>
              <a:pPr algn="ctr">
                <a:defRPr sz="1800">
                  <a:solidFill>
                    <a:srgbClr val="FFFFFF"/>
                  </a:solidFill>
                  <a:latin typeface="Calibri"/>
                  <a:ea typeface="Calibri"/>
                  <a:cs typeface="Calibri"/>
                  <a:sym typeface="Calibri"/>
                </a:defRPr>
              </a:pPr>
              <a:endParaRPr/>
            </a:p>
          </p:txBody>
        </p:sp>
      </p:grpSp>
      <p:sp>
        <p:nvSpPr>
          <p:cNvPr id="573" name="TextBox 551"/>
          <p:cNvSpPr txBox="1"/>
          <p:nvPr/>
        </p:nvSpPr>
        <p:spPr>
          <a:xfrm>
            <a:off x="3545102" y="2163647"/>
            <a:ext cx="2298121" cy="800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2600" b="1">
                <a:solidFill>
                  <a:srgbClr val="294F9E"/>
                </a:solidFill>
              </a:defRPr>
            </a:lvl1pPr>
          </a:lstStyle>
          <a:p>
            <a:r>
              <a:rPr dirty="0" err="1">
                <a:solidFill>
                  <a:srgbClr val="FF6600"/>
                </a:solidFill>
              </a:rPr>
              <a:t>Harmonised</a:t>
            </a:r>
            <a:r>
              <a:rPr dirty="0">
                <a:solidFill>
                  <a:srgbClr val="FF6600"/>
                </a:solidFill>
              </a:rPr>
              <a:t> Rules</a:t>
            </a:r>
          </a:p>
        </p:txBody>
      </p:sp>
      <p:sp>
        <p:nvSpPr>
          <p:cNvPr id="575" name="Rectangle: Top Corners Rounded 4"/>
          <p:cNvSpPr/>
          <p:nvPr/>
        </p:nvSpPr>
        <p:spPr>
          <a:xfrm>
            <a:off x="3522886" y="3317791"/>
            <a:ext cx="411039" cy="300073"/>
          </a:xfrm>
          <a:custGeom>
            <a:avLst/>
            <a:gdLst/>
            <a:ahLst/>
            <a:cxnLst>
              <a:cxn ang="0">
                <a:pos x="wd2" y="hd2"/>
              </a:cxn>
              <a:cxn ang="5400000">
                <a:pos x="wd2" y="hd2"/>
              </a:cxn>
              <a:cxn ang="10800000">
                <a:pos x="wd2" y="hd2"/>
              </a:cxn>
              <a:cxn ang="16200000">
                <a:pos x="wd2" y="hd2"/>
              </a:cxn>
            </a:cxnLst>
            <a:rect l="0" t="0" r="r" b="b"/>
            <a:pathLst>
              <a:path w="21600" h="21600" extrusionOk="0">
                <a:moveTo>
                  <a:pt x="2628" y="0"/>
                </a:moveTo>
                <a:lnTo>
                  <a:pt x="18972" y="0"/>
                </a:lnTo>
                <a:cubicBezTo>
                  <a:pt x="20423" y="0"/>
                  <a:pt x="21600" y="1612"/>
                  <a:pt x="21600" y="3600"/>
                </a:cubicBezTo>
                <a:lnTo>
                  <a:pt x="21600" y="21600"/>
                </a:lnTo>
                <a:lnTo>
                  <a:pt x="0" y="21600"/>
                </a:lnTo>
                <a:lnTo>
                  <a:pt x="0" y="3600"/>
                </a:lnTo>
                <a:cubicBezTo>
                  <a:pt x="0" y="1612"/>
                  <a:pt x="1177" y="0"/>
                  <a:pt x="2628" y="0"/>
                </a:cubicBezTo>
                <a:close/>
              </a:path>
            </a:pathLst>
          </a:custGeom>
          <a:solidFill>
            <a:srgbClr val="FFC000"/>
          </a:solidFill>
          <a:ln w="3175">
            <a:solidFill>
              <a:srgbClr val="FFC000"/>
            </a:solidFill>
            <a:miter/>
          </a:ln>
        </p:spPr>
        <p:txBody>
          <a:bodyPr lIns="34289" tIns="34289" rIns="34289" bIns="34289" anchor="ctr"/>
          <a:lstStyle/>
          <a:p>
            <a:pPr algn="ctr">
              <a:defRPr sz="1800">
                <a:ln w="9525" cap="flat">
                  <a:solidFill>
                    <a:srgbClr val="FFC000"/>
                  </a:solidFill>
                  <a:prstDash val="solid"/>
                  <a:round/>
                </a:ln>
                <a:solidFill>
                  <a:srgbClr val="FFFFFF"/>
                </a:solidFill>
                <a:latin typeface="Calibri"/>
                <a:ea typeface="Calibri"/>
                <a:cs typeface="Calibri"/>
                <a:sym typeface="Calibri"/>
              </a:defRPr>
            </a:pPr>
            <a:endParaRPr/>
          </a:p>
        </p:txBody>
      </p:sp>
      <p:sp>
        <p:nvSpPr>
          <p:cNvPr id="576" name="Rectangle: Top Corners Rounded 182"/>
          <p:cNvSpPr/>
          <p:nvPr/>
        </p:nvSpPr>
        <p:spPr>
          <a:xfrm rot="10800000" flipH="1">
            <a:off x="3523193" y="3644012"/>
            <a:ext cx="410732" cy="5640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74"/>
                  <a:pt x="21600" y="2622"/>
                </a:cubicBezTo>
                <a:lnTo>
                  <a:pt x="21600" y="21600"/>
                </a:lnTo>
                <a:lnTo>
                  <a:pt x="0" y="21600"/>
                </a:lnTo>
                <a:lnTo>
                  <a:pt x="0" y="2622"/>
                </a:lnTo>
                <a:cubicBezTo>
                  <a:pt x="0" y="1174"/>
                  <a:pt x="1612" y="0"/>
                  <a:pt x="3600" y="0"/>
                </a:cubicBezTo>
                <a:close/>
              </a:path>
            </a:pathLst>
          </a:custGeom>
          <a:solidFill>
            <a:srgbClr val="FFC000"/>
          </a:solidFill>
          <a:ln w="3175">
            <a:solidFill>
              <a:srgbClr val="FFC000"/>
            </a:solidFill>
            <a:miter/>
          </a:ln>
        </p:spPr>
        <p:txBody>
          <a:bodyPr lIns="34289" tIns="34289" rIns="34289" bIns="34289" anchor="ctr"/>
          <a:lstStyle/>
          <a:p>
            <a:pPr algn="ctr">
              <a:defRPr sz="1800">
                <a:ln w="9525" cap="flat">
                  <a:solidFill>
                    <a:srgbClr val="FFC000"/>
                  </a:solidFill>
                  <a:prstDash val="solid"/>
                  <a:round/>
                </a:ln>
                <a:solidFill>
                  <a:srgbClr val="FFFFFF"/>
                </a:solidFill>
                <a:latin typeface="Calibri"/>
                <a:ea typeface="Calibri"/>
                <a:cs typeface="Calibri"/>
                <a:sym typeface="Calibri"/>
              </a:defRPr>
            </a:pPr>
            <a:endParaRPr/>
          </a:p>
        </p:txBody>
      </p:sp>
      <p:sp>
        <p:nvSpPr>
          <p:cNvPr id="577" name="Rectangle: Top Corners Rounded 183"/>
          <p:cNvSpPr/>
          <p:nvPr/>
        </p:nvSpPr>
        <p:spPr>
          <a:xfrm>
            <a:off x="5100724" y="3295820"/>
            <a:ext cx="411039" cy="300073"/>
          </a:xfrm>
          <a:custGeom>
            <a:avLst/>
            <a:gdLst/>
            <a:ahLst/>
            <a:cxnLst>
              <a:cxn ang="0">
                <a:pos x="wd2" y="hd2"/>
              </a:cxn>
              <a:cxn ang="5400000">
                <a:pos x="wd2" y="hd2"/>
              </a:cxn>
              <a:cxn ang="10800000">
                <a:pos x="wd2" y="hd2"/>
              </a:cxn>
              <a:cxn ang="16200000">
                <a:pos x="wd2" y="hd2"/>
              </a:cxn>
            </a:cxnLst>
            <a:rect l="0" t="0" r="r" b="b"/>
            <a:pathLst>
              <a:path w="21600" h="21600" extrusionOk="0">
                <a:moveTo>
                  <a:pt x="2628" y="0"/>
                </a:moveTo>
                <a:lnTo>
                  <a:pt x="18972" y="0"/>
                </a:lnTo>
                <a:cubicBezTo>
                  <a:pt x="20423" y="0"/>
                  <a:pt x="21600" y="1612"/>
                  <a:pt x="21600" y="3600"/>
                </a:cubicBezTo>
                <a:lnTo>
                  <a:pt x="21600" y="21600"/>
                </a:lnTo>
                <a:lnTo>
                  <a:pt x="0" y="21600"/>
                </a:lnTo>
                <a:lnTo>
                  <a:pt x="0" y="3600"/>
                </a:lnTo>
                <a:cubicBezTo>
                  <a:pt x="0" y="1612"/>
                  <a:pt x="1177" y="0"/>
                  <a:pt x="2628" y="0"/>
                </a:cubicBezTo>
                <a:close/>
              </a:path>
            </a:pathLst>
          </a:custGeom>
          <a:solidFill>
            <a:srgbClr val="DD6E71"/>
          </a:solidFill>
          <a:ln w="3175">
            <a:solidFill>
              <a:srgbClr val="DD6E71"/>
            </a:solidFill>
            <a:miter/>
          </a:ln>
        </p:spPr>
        <p:txBody>
          <a:bodyPr lIns="34289" tIns="34289" rIns="34289" bIns="34289" anchor="ctr"/>
          <a:lstStyle/>
          <a:p>
            <a:pPr algn="ctr">
              <a:defRPr sz="1800">
                <a:ln w="9525" cap="flat">
                  <a:solidFill>
                    <a:srgbClr val="FFC000"/>
                  </a:solidFill>
                  <a:prstDash val="solid"/>
                  <a:round/>
                </a:ln>
                <a:solidFill>
                  <a:srgbClr val="FFFFFF"/>
                </a:solidFill>
                <a:latin typeface="Calibri"/>
                <a:ea typeface="Calibri"/>
                <a:cs typeface="Calibri"/>
                <a:sym typeface="Calibri"/>
              </a:defRPr>
            </a:pPr>
            <a:endParaRPr/>
          </a:p>
        </p:txBody>
      </p:sp>
      <p:sp>
        <p:nvSpPr>
          <p:cNvPr id="578" name="Rectangle: Top Corners Rounded 184"/>
          <p:cNvSpPr/>
          <p:nvPr/>
        </p:nvSpPr>
        <p:spPr>
          <a:xfrm rot="10800000" flipH="1">
            <a:off x="5101032" y="3622041"/>
            <a:ext cx="410731" cy="56400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74"/>
                  <a:pt x="21600" y="2622"/>
                </a:cubicBezTo>
                <a:lnTo>
                  <a:pt x="21600" y="21600"/>
                </a:lnTo>
                <a:lnTo>
                  <a:pt x="0" y="21600"/>
                </a:lnTo>
                <a:lnTo>
                  <a:pt x="0" y="2622"/>
                </a:lnTo>
                <a:cubicBezTo>
                  <a:pt x="0" y="1174"/>
                  <a:pt x="1612" y="0"/>
                  <a:pt x="3600" y="0"/>
                </a:cubicBezTo>
                <a:close/>
              </a:path>
            </a:pathLst>
          </a:custGeom>
          <a:solidFill>
            <a:srgbClr val="DD6E71"/>
          </a:solidFill>
          <a:ln w="3175">
            <a:solidFill>
              <a:srgbClr val="DD6E71"/>
            </a:solidFill>
            <a:miter/>
          </a:ln>
        </p:spPr>
        <p:txBody>
          <a:bodyPr lIns="34289" tIns="34289" rIns="34289" bIns="34289" anchor="ctr"/>
          <a:lstStyle/>
          <a:p>
            <a:pPr algn="ctr">
              <a:defRPr sz="1800">
                <a:ln w="9525" cap="flat">
                  <a:solidFill>
                    <a:srgbClr val="FFC000"/>
                  </a:solidFill>
                  <a:prstDash val="solid"/>
                  <a:round/>
                </a:ln>
                <a:solidFill>
                  <a:srgbClr val="FFFFFF"/>
                </a:solidFill>
                <a:latin typeface="Calibri"/>
                <a:ea typeface="Calibri"/>
                <a:cs typeface="Calibri"/>
                <a:sym typeface="Calibri"/>
              </a:defRPr>
            </a:pPr>
            <a:endParaRPr/>
          </a:p>
        </p:txBody>
      </p:sp>
      <p:sp>
        <p:nvSpPr>
          <p:cNvPr id="579" name="Text"/>
          <p:cNvSpPr txBox="1"/>
          <p:nvPr/>
        </p:nvSpPr>
        <p:spPr>
          <a:xfrm>
            <a:off x="7571353" y="5080"/>
            <a:ext cx="1534104" cy="1213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endParaRPr/>
          </a:p>
        </p:txBody>
      </p:sp>
      <p:pic>
        <p:nvPicPr>
          <p:cNvPr id="580" name="image.png" descr="image.png"/>
          <p:cNvPicPr>
            <a:picLocks noChangeAspect="1"/>
          </p:cNvPicPr>
          <p:nvPr/>
        </p:nvPicPr>
        <p:blipFill>
          <a:blip r:embed="rId3"/>
          <a:stretch>
            <a:fillRect/>
          </a:stretch>
        </p:blipFill>
        <p:spPr>
          <a:xfrm>
            <a:off x="7571353" y="5080"/>
            <a:ext cx="1442537" cy="1048139"/>
          </a:xfrm>
          <a:prstGeom prst="rect">
            <a:avLst/>
          </a:prstGeom>
          <a:ln w="12700">
            <a:miter lim="400000"/>
          </a:ln>
        </p:spPr>
      </p:pic>
      <p:pic>
        <p:nvPicPr>
          <p:cNvPr id="581" name="Picture 2" descr="Picture 2"/>
          <p:cNvPicPr>
            <a:picLocks noChangeAspect="1"/>
          </p:cNvPicPr>
          <p:nvPr/>
        </p:nvPicPr>
        <p:blipFill>
          <a:blip r:embed="rId4"/>
          <a:srcRect r="7733"/>
          <a:stretch>
            <a:fillRect/>
          </a:stretch>
        </p:blipFill>
        <p:spPr>
          <a:xfrm>
            <a:off x="6198004" y="262416"/>
            <a:ext cx="1277453" cy="44304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itle 1"/>
          <p:cNvSpPr txBox="1">
            <a:spLocks noGrp="1"/>
          </p:cNvSpPr>
          <p:nvPr>
            <p:ph type="title"/>
          </p:nvPr>
        </p:nvSpPr>
        <p:spPr>
          <a:xfrm>
            <a:off x="111664" y="812070"/>
            <a:ext cx="9263497" cy="721860"/>
          </a:xfrm>
          <a:prstGeom prst="rect">
            <a:avLst/>
          </a:prstGeom>
        </p:spPr>
        <p:txBody>
          <a:bodyPr/>
          <a:lstStyle>
            <a:lvl1pPr algn="ctr">
              <a:defRPr sz="3700">
                <a:solidFill>
                  <a:srgbClr val="105596"/>
                </a:solidFill>
                <a:latin typeface="Times New Roman"/>
                <a:ea typeface="Times New Roman"/>
                <a:cs typeface="Times New Roman"/>
                <a:sym typeface="Times New Roman"/>
              </a:defRPr>
            </a:lvl1pPr>
          </a:lstStyle>
          <a:p>
            <a:r>
              <a:t>How to ensure Cybersecurity?</a:t>
            </a:r>
          </a:p>
        </p:txBody>
      </p:sp>
      <p:sp>
        <p:nvSpPr>
          <p:cNvPr id="584" name="TextBox 40"/>
          <p:cNvSpPr txBox="1"/>
          <p:nvPr/>
        </p:nvSpPr>
        <p:spPr>
          <a:xfrm>
            <a:off x="884962" y="4176473"/>
            <a:ext cx="1985981" cy="615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800" b="1">
                <a:solidFill>
                  <a:srgbClr val="F1AC01"/>
                </a:solidFill>
                <a:latin typeface="Segoe UI"/>
                <a:ea typeface="Segoe UI"/>
                <a:cs typeface="Segoe UI"/>
                <a:sym typeface="Segoe UI"/>
              </a:defRPr>
            </a:pPr>
            <a:r>
              <a:rPr sz="2000" dirty="0" err="1">
                <a:solidFill>
                  <a:srgbClr val="C00000"/>
                </a:solidFill>
              </a:rPr>
              <a:t>Harmonised</a:t>
            </a:r>
            <a:endParaRPr sz="2000" dirty="0">
              <a:solidFill>
                <a:srgbClr val="C00000"/>
              </a:solidFill>
            </a:endParaRPr>
          </a:p>
          <a:p>
            <a:pPr>
              <a:defRPr sz="1800" b="1">
                <a:solidFill>
                  <a:srgbClr val="F1AC01"/>
                </a:solidFill>
                <a:latin typeface="Segoe UI"/>
                <a:ea typeface="Segoe UI"/>
                <a:cs typeface="Segoe UI"/>
                <a:sym typeface="Segoe UI"/>
              </a:defRPr>
            </a:pPr>
            <a:r>
              <a:rPr sz="2000" dirty="0" err="1">
                <a:solidFill>
                  <a:srgbClr val="C00000"/>
                </a:solidFill>
              </a:rPr>
              <a:t>standardisation</a:t>
            </a:r>
            <a:endParaRPr sz="2000" dirty="0">
              <a:solidFill>
                <a:srgbClr val="C00000"/>
              </a:solidFill>
            </a:endParaRPr>
          </a:p>
        </p:txBody>
      </p:sp>
      <p:sp>
        <p:nvSpPr>
          <p:cNvPr id="585" name="TextBox 41"/>
          <p:cNvSpPr txBox="1"/>
          <p:nvPr/>
        </p:nvSpPr>
        <p:spPr>
          <a:xfrm>
            <a:off x="6254831" y="4034157"/>
            <a:ext cx="2406517" cy="615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r">
              <a:defRPr sz="1800" b="1">
                <a:solidFill>
                  <a:srgbClr val="20A6EE"/>
                </a:solidFill>
                <a:latin typeface="Segoe UI"/>
                <a:ea typeface="Segoe UI"/>
                <a:cs typeface="Segoe UI"/>
                <a:sym typeface="Segoe UI"/>
              </a:defRPr>
            </a:pPr>
            <a:r>
              <a:rPr sz="2000" dirty="0">
                <a:solidFill>
                  <a:srgbClr val="0070C0"/>
                </a:solidFill>
              </a:rPr>
              <a:t>Less prescriptive </a:t>
            </a:r>
          </a:p>
          <a:p>
            <a:pPr algn="ctr">
              <a:defRPr sz="1800" b="1">
                <a:solidFill>
                  <a:srgbClr val="20A6EE"/>
                </a:solidFill>
                <a:latin typeface="Segoe UI"/>
                <a:ea typeface="Segoe UI"/>
                <a:cs typeface="Segoe UI"/>
                <a:sym typeface="Segoe UI"/>
              </a:defRPr>
            </a:pPr>
            <a:r>
              <a:rPr sz="2000" dirty="0">
                <a:solidFill>
                  <a:srgbClr val="0070C0"/>
                </a:solidFill>
              </a:rPr>
              <a:t>solutions</a:t>
            </a:r>
          </a:p>
        </p:txBody>
      </p:sp>
      <p:sp>
        <p:nvSpPr>
          <p:cNvPr id="586" name="TextBox 42"/>
          <p:cNvSpPr txBox="1"/>
          <p:nvPr/>
        </p:nvSpPr>
        <p:spPr>
          <a:xfrm>
            <a:off x="6850363" y="2126489"/>
            <a:ext cx="1550841"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r">
              <a:defRPr sz="1800" b="1">
                <a:solidFill>
                  <a:srgbClr val="DD6E71"/>
                </a:solidFill>
                <a:latin typeface="Segoe UI"/>
                <a:ea typeface="Segoe UI"/>
                <a:cs typeface="Segoe UI"/>
                <a:sym typeface="Segoe UI"/>
              </a:defRPr>
            </a:pPr>
            <a:r>
              <a:rPr sz="2000" dirty="0">
                <a:solidFill>
                  <a:srgbClr val="FF0000"/>
                </a:solidFill>
              </a:rPr>
              <a:t>Coherent, smarter </a:t>
            </a:r>
          </a:p>
          <a:p>
            <a:pPr algn="r">
              <a:defRPr sz="1800" b="1">
                <a:solidFill>
                  <a:srgbClr val="DD6E71"/>
                </a:solidFill>
                <a:latin typeface="Segoe UI"/>
                <a:ea typeface="Segoe UI"/>
                <a:cs typeface="Segoe UI"/>
                <a:sym typeface="Segoe UI"/>
              </a:defRPr>
            </a:pPr>
            <a:r>
              <a:rPr sz="2000" dirty="0">
                <a:solidFill>
                  <a:srgbClr val="FF0000"/>
                </a:solidFill>
              </a:rPr>
              <a:t>legislation</a:t>
            </a:r>
          </a:p>
        </p:txBody>
      </p:sp>
      <p:sp>
        <p:nvSpPr>
          <p:cNvPr id="587" name="Oval 12"/>
          <p:cNvSpPr/>
          <p:nvPr/>
        </p:nvSpPr>
        <p:spPr>
          <a:xfrm>
            <a:off x="3300432" y="2831340"/>
            <a:ext cx="2785891" cy="2785891"/>
          </a:xfrm>
          <a:prstGeom prst="ellipse">
            <a:avLst/>
          </a:prstGeom>
          <a:solidFill>
            <a:srgbClr val="294F9E"/>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588" name="Oval 13"/>
          <p:cNvSpPr/>
          <p:nvPr/>
        </p:nvSpPr>
        <p:spPr>
          <a:xfrm>
            <a:off x="2395313" y="2744796"/>
            <a:ext cx="1581024" cy="1581023"/>
          </a:xfrm>
          <a:prstGeom prst="ellipse">
            <a:avLst/>
          </a:prstGeom>
          <a:solidFill>
            <a:srgbClr val="FECA4A"/>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dirty="0"/>
          </a:p>
        </p:txBody>
      </p:sp>
      <p:sp>
        <p:nvSpPr>
          <p:cNvPr id="589" name="Oval 14"/>
          <p:cNvSpPr/>
          <p:nvPr/>
        </p:nvSpPr>
        <p:spPr>
          <a:xfrm>
            <a:off x="5224904" y="4437430"/>
            <a:ext cx="1010914" cy="1010914"/>
          </a:xfrm>
          <a:prstGeom prst="ellipse">
            <a:avLst/>
          </a:prstGeom>
          <a:solidFill>
            <a:srgbClr val="20A6EE"/>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dirty="0"/>
          </a:p>
        </p:txBody>
      </p:sp>
      <p:sp>
        <p:nvSpPr>
          <p:cNvPr id="590" name="Oval 15"/>
          <p:cNvSpPr/>
          <p:nvPr/>
        </p:nvSpPr>
        <p:spPr>
          <a:xfrm>
            <a:off x="5442653" y="2537897"/>
            <a:ext cx="1351801" cy="1351801"/>
          </a:xfrm>
          <a:prstGeom prst="ellipse">
            <a:avLst/>
          </a:prstGeom>
          <a:solidFill>
            <a:srgbClr val="DD6E71"/>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591" name="Freeform 24"/>
          <p:cNvSpPr/>
          <p:nvPr/>
        </p:nvSpPr>
        <p:spPr>
          <a:xfrm>
            <a:off x="3200935" y="2967922"/>
            <a:ext cx="675903" cy="1341603"/>
          </a:xfrm>
          <a:custGeom>
            <a:avLst/>
            <a:gdLst/>
            <a:ahLst/>
            <a:cxnLst>
              <a:cxn ang="0">
                <a:pos x="wd2" y="hd2"/>
              </a:cxn>
              <a:cxn ang="5400000">
                <a:pos x="wd2" y="hd2"/>
              </a:cxn>
              <a:cxn ang="10800000">
                <a:pos x="wd2" y="hd2"/>
              </a:cxn>
              <a:cxn ang="16200000">
                <a:pos x="wd2" y="hd2"/>
              </a:cxn>
            </a:cxnLst>
            <a:rect l="0" t="0" r="r" b="b"/>
            <a:pathLst>
              <a:path w="21600" h="21600" extrusionOk="0">
                <a:moveTo>
                  <a:pt x="13932" y="0"/>
                </a:moveTo>
                <a:lnTo>
                  <a:pt x="14201" y="123"/>
                </a:lnTo>
                <a:cubicBezTo>
                  <a:pt x="18772" y="2426"/>
                  <a:pt x="21600" y="5608"/>
                  <a:pt x="21600" y="9123"/>
                </a:cubicBezTo>
                <a:cubicBezTo>
                  <a:pt x="21600" y="15273"/>
                  <a:pt x="12940" y="20405"/>
                  <a:pt x="1429" y="21592"/>
                </a:cubicBezTo>
                <a:lnTo>
                  <a:pt x="1319" y="21600"/>
                </a:lnTo>
                <a:lnTo>
                  <a:pt x="904" y="20787"/>
                </a:lnTo>
                <a:cubicBezTo>
                  <a:pt x="311" y="19327"/>
                  <a:pt x="0" y="17815"/>
                  <a:pt x="0" y="16267"/>
                </a:cubicBezTo>
                <a:cubicBezTo>
                  <a:pt x="0" y="10074"/>
                  <a:pt x="4982" y="4468"/>
                  <a:pt x="13038" y="409"/>
                </a:cubicBezTo>
                <a:lnTo>
                  <a:pt x="13932" y="0"/>
                </a:lnTo>
                <a:close/>
              </a:path>
            </a:pathLst>
          </a:custGeom>
          <a:solidFill>
            <a:srgbClr val="F1AC01"/>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dirty="0"/>
          </a:p>
        </p:txBody>
      </p:sp>
      <p:sp>
        <p:nvSpPr>
          <p:cNvPr id="592" name="Freeform 29"/>
          <p:cNvSpPr/>
          <p:nvPr/>
        </p:nvSpPr>
        <p:spPr>
          <a:xfrm>
            <a:off x="5386914" y="2818610"/>
            <a:ext cx="687446" cy="987336"/>
          </a:xfrm>
          <a:custGeom>
            <a:avLst/>
            <a:gdLst/>
            <a:ahLst/>
            <a:cxnLst>
              <a:cxn ang="0">
                <a:pos x="wd2" y="hd2"/>
              </a:cxn>
              <a:cxn ang="5400000">
                <a:pos x="wd2" y="hd2"/>
              </a:cxn>
              <a:cxn ang="10800000">
                <a:pos x="wd2" y="hd2"/>
              </a:cxn>
              <a:cxn ang="16200000">
                <a:pos x="wd2" y="hd2"/>
              </a:cxn>
            </a:cxnLst>
            <a:rect l="0" t="0" r="r" b="b"/>
            <a:pathLst>
              <a:path w="21600" h="21600" extrusionOk="0">
                <a:moveTo>
                  <a:pt x="2401" y="0"/>
                </a:moveTo>
                <a:lnTo>
                  <a:pt x="2679" y="118"/>
                </a:lnTo>
                <a:cubicBezTo>
                  <a:pt x="11993" y="4499"/>
                  <a:pt x="18755" y="11311"/>
                  <a:pt x="21087" y="19246"/>
                </a:cubicBezTo>
                <a:lnTo>
                  <a:pt x="21600" y="21587"/>
                </a:lnTo>
                <a:lnTo>
                  <a:pt x="21237" y="21600"/>
                </a:lnTo>
                <a:cubicBezTo>
                  <a:pt x="9508" y="21600"/>
                  <a:pt x="0" y="14980"/>
                  <a:pt x="0" y="6813"/>
                </a:cubicBezTo>
                <a:cubicBezTo>
                  <a:pt x="0" y="4772"/>
                  <a:pt x="594" y="2827"/>
                  <a:pt x="1669" y="1058"/>
                </a:cubicBezTo>
                <a:lnTo>
                  <a:pt x="2401" y="0"/>
                </a:lnTo>
                <a:close/>
              </a:path>
            </a:pathLst>
          </a:custGeom>
          <a:gradFill>
            <a:gsLst>
              <a:gs pos="0">
                <a:srgbClr val="853B3D"/>
              </a:gs>
              <a:gs pos="50000">
                <a:srgbClr val="C05558"/>
              </a:gs>
              <a:gs pos="100000">
                <a:srgbClr val="E56669"/>
              </a:gs>
            </a:gsLst>
            <a:path path="circle">
              <a:fillToRect l="-19636" t="62278" r="119636" b="37721"/>
            </a:path>
          </a:gra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593" name="Freeform 34"/>
          <p:cNvSpPr/>
          <p:nvPr/>
        </p:nvSpPr>
        <p:spPr>
          <a:xfrm>
            <a:off x="5284058" y="4493042"/>
            <a:ext cx="689198" cy="721860"/>
          </a:xfrm>
          <a:custGeom>
            <a:avLst/>
            <a:gdLst/>
            <a:ahLst/>
            <a:cxnLst>
              <a:cxn ang="0">
                <a:pos x="wd2" y="hd2"/>
              </a:cxn>
              <a:cxn ang="5400000">
                <a:pos x="wd2" y="hd2"/>
              </a:cxn>
              <a:cxn ang="10800000">
                <a:pos x="wd2" y="hd2"/>
              </a:cxn>
              <a:cxn ang="16200000">
                <a:pos x="wd2" y="hd2"/>
              </a:cxn>
            </a:cxnLst>
            <a:rect l="0" t="0" r="r" b="b"/>
            <a:pathLst>
              <a:path w="21600" h="21600" extrusionOk="0">
                <a:moveTo>
                  <a:pt x="15841" y="0"/>
                </a:moveTo>
                <a:cubicBezTo>
                  <a:pt x="16935" y="0"/>
                  <a:pt x="18003" y="106"/>
                  <a:pt x="19034" y="307"/>
                </a:cubicBezTo>
                <a:lnTo>
                  <a:pt x="21600" y="1068"/>
                </a:lnTo>
                <a:lnTo>
                  <a:pt x="19875" y="4487"/>
                </a:lnTo>
                <a:cubicBezTo>
                  <a:pt x="15842" y="11575"/>
                  <a:pt x="9720" y="17420"/>
                  <a:pt x="2297" y="21270"/>
                </a:cubicBezTo>
                <a:lnTo>
                  <a:pt x="1579" y="21600"/>
                </a:lnTo>
                <a:lnTo>
                  <a:pt x="1245" y="21012"/>
                </a:lnTo>
                <a:cubicBezTo>
                  <a:pt x="443" y="19202"/>
                  <a:pt x="0" y="17213"/>
                  <a:pt x="0" y="15125"/>
                </a:cubicBezTo>
                <a:cubicBezTo>
                  <a:pt x="0" y="6772"/>
                  <a:pt x="7092" y="0"/>
                  <a:pt x="15841" y="0"/>
                </a:cubicBezTo>
                <a:close/>
              </a:path>
            </a:pathLst>
          </a:custGeom>
          <a:solidFill>
            <a:srgbClr val="108ACE"/>
          </a:solidFill>
          <a:ln w="12700">
            <a:miter lim="400000"/>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594" name="TextBox 43"/>
          <p:cNvSpPr txBox="1"/>
          <p:nvPr/>
        </p:nvSpPr>
        <p:spPr>
          <a:xfrm>
            <a:off x="3970924" y="3438305"/>
            <a:ext cx="1520750"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1800" b="1">
                <a:solidFill>
                  <a:srgbClr val="FFFFFF"/>
                </a:solidFill>
                <a:latin typeface="Segoe UI"/>
                <a:ea typeface="Segoe UI"/>
                <a:cs typeface="Segoe UI"/>
                <a:sym typeface="Segoe UI"/>
              </a:defRPr>
            </a:pPr>
            <a:r>
              <a:rPr sz="1800" dirty="0"/>
              <a:t>Policy makers</a:t>
            </a:r>
          </a:p>
          <a:p>
            <a:pPr algn="ctr">
              <a:defRPr sz="1800" b="1">
                <a:solidFill>
                  <a:srgbClr val="FFFFFF"/>
                </a:solidFill>
                <a:latin typeface="Segoe UI"/>
                <a:ea typeface="Segoe UI"/>
                <a:cs typeface="Segoe UI"/>
                <a:sym typeface="Segoe UI"/>
              </a:defRPr>
            </a:pPr>
            <a:r>
              <a:rPr sz="1800" dirty="0"/>
              <a:t>worldwide</a:t>
            </a:r>
          </a:p>
          <a:p>
            <a:pPr algn="ctr">
              <a:defRPr sz="1800" b="1">
                <a:solidFill>
                  <a:srgbClr val="FFFFFF"/>
                </a:solidFill>
                <a:latin typeface="Segoe UI"/>
                <a:ea typeface="Segoe UI"/>
                <a:cs typeface="Segoe UI"/>
                <a:sym typeface="Segoe UI"/>
              </a:defRPr>
            </a:pPr>
            <a:r>
              <a:rPr sz="1800" dirty="0"/>
              <a:t>can </a:t>
            </a:r>
          </a:p>
          <a:p>
            <a:pPr algn="ctr">
              <a:defRPr sz="1800" b="1">
                <a:solidFill>
                  <a:srgbClr val="FFFFFF"/>
                </a:solidFill>
                <a:latin typeface="Segoe UI"/>
                <a:ea typeface="Segoe UI"/>
                <a:cs typeface="Segoe UI"/>
                <a:sym typeface="Segoe UI"/>
              </a:defRPr>
            </a:pPr>
            <a:r>
              <a:rPr sz="1800" dirty="0"/>
              <a:t>further ensure safety</a:t>
            </a:r>
            <a:r>
              <a:rPr dirty="0"/>
              <a:t>.</a:t>
            </a:r>
          </a:p>
        </p:txBody>
      </p:sp>
      <p:grpSp>
        <p:nvGrpSpPr>
          <p:cNvPr id="614" name="Group 46"/>
          <p:cNvGrpSpPr/>
          <p:nvPr/>
        </p:nvGrpSpPr>
        <p:grpSpPr>
          <a:xfrm>
            <a:off x="4127225" y="1905419"/>
            <a:ext cx="981748" cy="1562622"/>
            <a:chOff x="0" y="0"/>
            <a:chExt cx="981746" cy="1562621"/>
          </a:xfrm>
        </p:grpSpPr>
        <p:sp>
          <p:nvSpPr>
            <p:cNvPr id="595" name="Freeform 78"/>
            <p:cNvSpPr/>
            <p:nvPr/>
          </p:nvSpPr>
          <p:spPr>
            <a:xfrm>
              <a:off x="540009" y="1490620"/>
              <a:ext cx="33083" cy="48650"/>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lnTo>
                    <a:pt x="21600" y="19872"/>
                  </a:lnTo>
                  <a:lnTo>
                    <a:pt x="1271" y="21600"/>
                  </a:lnTo>
                  <a:lnTo>
                    <a:pt x="0" y="0"/>
                  </a:lnTo>
                  <a:lnTo>
                    <a:pt x="20329" y="0"/>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96" name="Freeform 79"/>
            <p:cNvSpPr/>
            <p:nvPr/>
          </p:nvSpPr>
          <p:spPr>
            <a:xfrm>
              <a:off x="540009" y="1525647"/>
              <a:ext cx="153734" cy="36975"/>
            </a:xfrm>
            <a:custGeom>
              <a:avLst/>
              <a:gdLst/>
              <a:ahLst/>
              <a:cxnLst>
                <a:cxn ang="0">
                  <a:pos x="wd2" y="hd2"/>
                </a:cxn>
                <a:cxn ang="5400000">
                  <a:pos x="wd2" y="hd2"/>
                </a:cxn>
                <a:cxn ang="10800000">
                  <a:pos x="wd2" y="hd2"/>
                </a:cxn>
                <a:cxn ang="16200000">
                  <a:pos x="wd2" y="hd2"/>
                </a:cxn>
              </a:cxnLst>
              <a:rect l="0" t="0" r="r" b="b"/>
              <a:pathLst>
                <a:path w="21600" h="21600" extrusionOk="0">
                  <a:moveTo>
                    <a:pt x="273" y="7958"/>
                  </a:moveTo>
                  <a:lnTo>
                    <a:pt x="3008" y="5684"/>
                  </a:lnTo>
                  <a:lnTo>
                    <a:pt x="9843" y="2274"/>
                  </a:lnTo>
                  <a:lnTo>
                    <a:pt x="16952" y="0"/>
                  </a:lnTo>
                  <a:lnTo>
                    <a:pt x="19686" y="1137"/>
                  </a:lnTo>
                  <a:lnTo>
                    <a:pt x="20780" y="2274"/>
                  </a:lnTo>
                  <a:lnTo>
                    <a:pt x="21600" y="5684"/>
                  </a:lnTo>
                  <a:lnTo>
                    <a:pt x="21327" y="7958"/>
                  </a:lnTo>
                  <a:lnTo>
                    <a:pt x="20506" y="9095"/>
                  </a:lnTo>
                  <a:lnTo>
                    <a:pt x="19139" y="11368"/>
                  </a:lnTo>
                  <a:lnTo>
                    <a:pt x="15858" y="13642"/>
                  </a:lnTo>
                  <a:lnTo>
                    <a:pt x="11757" y="17053"/>
                  </a:lnTo>
                  <a:lnTo>
                    <a:pt x="3554" y="20463"/>
                  </a:lnTo>
                  <a:lnTo>
                    <a:pt x="0" y="21600"/>
                  </a:lnTo>
                  <a:lnTo>
                    <a:pt x="273" y="7958"/>
                  </a:lnTo>
                  <a:close/>
                </a:path>
              </a:pathLst>
            </a:cu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97" name="Freeform 80"/>
            <p:cNvSpPr/>
            <p:nvPr/>
          </p:nvSpPr>
          <p:spPr>
            <a:xfrm>
              <a:off x="615902" y="1233750"/>
              <a:ext cx="50597" cy="54489"/>
            </a:xfrm>
            <a:custGeom>
              <a:avLst/>
              <a:gdLst/>
              <a:ahLst/>
              <a:cxnLst>
                <a:cxn ang="0">
                  <a:pos x="wd2" y="hd2"/>
                </a:cxn>
                <a:cxn ang="5400000">
                  <a:pos x="wd2" y="hd2"/>
                </a:cxn>
                <a:cxn ang="10800000">
                  <a:pos x="wd2" y="hd2"/>
                </a:cxn>
                <a:cxn ang="16200000">
                  <a:pos x="wd2" y="hd2"/>
                </a:cxn>
              </a:cxnLst>
              <a:rect l="0" t="0" r="r" b="b"/>
              <a:pathLst>
                <a:path w="21600" h="21600" extrusionOk="0">
                  <a:moveTo>
                    <a:pt x="21600" y="6171"/>
                  </a:moveTo>
                  <a:lnTo>
                    <a:pt x="12462" y="21600"/>
                  </a:lnTo>
                  <a:lnTo>
                    <a:pt x="0" y="16200"/>
                  </a:lnTo>
                  <a:lnTo>
                    <a:pt x="10800" y="0"/>
                  </a:lnTo>
                  <a:lnTo>
                    <a:pt x="21600" y="6171"/>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98" name="Freeform 81"/>
            <p:cNvSpPr/>
            <p:nvPr/>
          </p:nvSpPr>
          <p:spPr>
            <a:xfrm>
              <a:off x="600334" y="1274616"/>
              <a:ext cx="145950" cy="81732"/>
            </a:xfrm>
            <a:custGeom>
              <a:avLst/>
              <a:gdLst/>
              <a:ahLst/>
              <a:cxnLst>
                <a:cxn ang="0">
                  <a:pos x="wd2" y="hd2"/>
                </a:cxn>
                <a:cxn ang="5400000">
                  <a:pos x="wd2" y="hd2"/>
                </a:cxn>
                <a:cxn ang="10800000">
                  <a:pos x="wd2" y="hd2"/>
                </a:cxn>
                <a:cxn ang="16200000">
                  <a:pos x="wd2" y="hd2"/>
                </a:cxn>
              </a:cxnLst>
              <a:rect l="0" t="0" r="r" b="b"/>
              <a:pathLst>
                <a:path w="21600" h="21600" extrusionOk="0">
                  <a:moveTo>
                    <a:pt x="2304" y="0"/>
                  </a:moveTo>
                  <a:lnTo>
                    <a:pt x="5184" y="2057"/>
                  </a:lnTo>
                  <a:lnTo>
                    <a:pt x="14976" y="10800"/>
                  </a:lnTo>
                  <a:lnTo>
                    <a:pt x="18144" y="14400"/>
                  </a:lnTo>
                  <a:lnTo>
                    <a:pt x="20448" y="17486"/>
                  </a:lnTo>
                  <a:lnTo>
                    <a:pt x="21024" y="19029"/>
                  </a:lnTo>
                  <a:lnTo>
                    <a:pt x="21600" y="20057"/>
                  </a:lnTo>
                  <a:lnTo>
                    <a:pt x="21312" y="21086"/>
                  </a:lnTo>
                  <a:lnTo>
                    <a:pt x="20736" y="21600"/>
                  </a:lnTo>
                  <a:lnTo>
                    <a:pt x="19872" y="21086"/>
                  </a:lnTo>
                  <a:lnTo>
                    <a:pt x="18720" y="20571"/>
                  </a:lnTo>
                  <a:lnTo>
                    <a:pt x="15264" y="18514"/>
                  </a:lnTo>
                  <a:lnTo>
                    <a:pt x="11232" y="14914"/>
                  </a:lnTo>
                  <a:lnTo>
                    <a:pt x="3456" y="8229"/>
                  </a:lnTo>
                  <a:lnTo>
                    <a:pt x="0" y="4629"/>
                  </a:lnTo>
                  <a:lnTo>
                    <a:pt x="2304" y="0"/>
                  </a:lnTo>
                  <a:close/>
                </a:path>
              </a:pathLst>
            </a:custGeom>
            <a:solidFill>
              <a:srgbClr val="182F5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599" name="Freeform 82"/>
            <p:cNvSpPr/>
            <p:nvPr/>
          </p:nvSpPr>
          <p:spPr>
            <a:xfrm>
              <a:off x="-1" y="0"/>
              <a:ext cx="713203" cy="437846"/>
            </a:xfrm>
            <a:custGeom>
              <a:avLst/>
              <a:gdLst/>
              <a:ahLst/>
              <a:cxnLst>
                <a:cxn ang="0">
                  <a:pos x="wd2" y="hd2"/>
                </a:cxn>
                <a:cxn ang="5400000">
                  <a:pos x="wd2" y="hd2"/>
                </a:cxn>
                <a:cxn ang="10800000">
                  <a:pos x="wd2" y="hd2"/>
                </a:cxn>
                <a:cxn ang="16200000">
                  <a:pos x="wd2" y="hd2"/>
                </a:cxn>
              </a:cxnLst>
              <a:rect l="0" t="0" r="r" b="b"/>
              <a:pathLst>
                <a:path w="21600" h="21600" extrusionOk="0">
                  <a:moveTo>
                    <a:pt x="18476" y="9216"/>
                  </a:moveTo>
                  <a:lnTo>
                    <a:pt x="18771" y="8928"/>
                  </a:lnTo>
                  <a:lnTo>
                    <a:pt x="18948" y="8640"/>
                  </a:lnTo>
                  <a:lnTo>
                    <a:pt x="19066" y="8352"/>
                  </a:lnTo>
                  <a:lnTo>
                    <a:pt x="19125" y="8064"/>
                  </a:lnTo>
                  <a:lnTo>
                    <a:pt x="19125" y="7584"/>
                  </a:lnTo>
                  <a:lnTo>
                    <a:pt x="19066" y="7200"/>
                  </a:lnTo>
                  <a:lnTo>
                    <a:pt x="19066" y="6624"/>
                  </a:lnTo>
                  <a:lnTo>
                    <a:pt x="19125" y="6528"/>
                  </a:lnTo>
                  <a:lnTo>
                    <a:pt x="19243" y="6432"/>
                  </a:lnTo>
                  <a:lnTo>
                    <a:pt x="20539" y="6432"/>
                  </a:lnTo>
                  <a:lnTo>
                    <a:pt x="20834" y="6336"/>
                  </a:lnTo>
                  <a:lnTo>
                    <a:pt x="21129" y="6144"/>
                  </a:lnTo>
                  <a:lnTo>
                    <a:pt x="21246" y="5952"/>
                  </a:lnTo>
                  <a:lnTo>
                    <a:pt x="21364" y="5664"/>
                  </a:lnTo>
                  <a:lnTo>
                    <a:pt x="21541" y="5088"/>
                  </a:lnTo>
                  <a:lnTo>
                    <a:pt x="21600" y="4416"/>
                  </a:lnTo>
                  <a:lnTo>
                    <a:pt x="21541" y="3744"/>
                  </a:lnTo>
                  <a:lnTo>
                    <a:pt x="21364" y="2976"/>
                  </a:lnTo>
                  <a:lnTo>
                    <a:pt x="21187" y="2304"/>
                  </a:lnTo>
                  <a:lnTo>
                    <a:pt x="20893" y="1632"/>
                  </a:lnTo>
                  <a:lnTo>
                    <a:pt x="20539" y="1056"/>
                  </a:lnTo>
                  <a:lnTo>
                    <a:pt x="19714" y="288"/>
                  </a:lnTo>
                  <a:lnTo>
                    <a:pt x="19243" y="96"/>
                  </a:lnTo>
                  <a:lnTo>
                    <a:pt x="18771" y="0"/>
                  </a:lnTo>
                  <a:lnTo>
                    <a:pt x="18123" y="96"/>
                  </a:lnTo>
                  <a:lnTo>
                    <a:pt x="17474" y="288"/>
                  </a:lnTo>
                  <a:lnTo>
                    <a:pt x="16826" y="672"/>
                  </a:lnTo>
                  <a:lnTo>
                    <a:pt x="16237" y="1152"/>
                  </a:lnTo>
                  <a:lnTo>
                    <a:pt x="15589" y="1536"/>
                  </a:lnTo>
                  <a:lnTo>
                    <a:pt x="14999" y="1920"/>
                  </a:lnTo>
                  <a:lnTo>
                    <a:pt x="14351" y="2208"/>
                  </a:lnTo>
                  <a:lnTo>
                    <a:pt x="13703" y="2208"/>
                  </a:lnTo>
                  <a:lnTo>
                    <a:pt x="13172" y="2112"/>
                  </a:lnTo>
                  <a:lnTo>
                    <a:pt x="12701" y="1920"/>
                  </a:lnTo>
                  <a:lnTo>
                    <a:pt x="11758" y="1440"/>
                  </a:lnTo>
                  <a:lnTo>
                    <a:pt x="10992" y="1152"/>
                  </a:lnTo>
                  <a:lnTo>
                    <a:pt x="10284" y="960"/>
                  </a:lnTo>
                  <a:lnTo>
                    <a:pt x="9518" y="1056"/>
                  </a:lnTo>
                  <a:lnTo>
                    <a:pt x="8752" y="1248"/>
                  </a:lnTo>
                  <a:lnTo>
                    <a:pt x="8104" y="1536"/>
                  </a:lnTo>
                  <a:lnTo>
                    <a:pt x="7750" y="1824"/>
                  </a:lnTo>
                  <a:lnTo>
                    <a:pt x="7455" y="2112"/>
                  </a:lnTo>
                  <a:lnTo>
                    <a:pt x="7161" y="2496"/>
                  </a:lnTo>
                  <a:lnTo>
                    <a:pt x="6689" y="3264"/>
                  </a:lnTo>
                  <a:lnTo>
                    <a:pt x="6512" y="3840"/>
                  </a:lnTo>
                  <a:lnTo>
                    <a:pt x="6218" y="4992"/>
                  </a:lnTo>
                  <a:lnTo>
                    <a:pt x="5864" y="6144"/>
                  </a:lnTo>
                  <a:lnTo>
                    <a:pt x="5511" y="6816"/>
                  </a:lnTo>
                  <a:lnTo>
                    <a:pt x="5098" y="7392"/>
                  </a:lnTo>
                  <a:lnTo>
                    <a:pt x="4685" y="7872"/>
                  </a:lnTo>
                  <a:lnTo>
                    <a:pt x="4126" y="8352"/>
                  </a:lnTo>
                  <a:lnTo>
                    <a:pt x="3065" y="9120"/>
                  </a:lnTo>
                  <a:lnTo>
                    <a:pt x="2593" y="9504"/>
                  </a:lnTo>
                  <a:lnTo>
                    <a:pt x="2063" y="9984"/>
                  </a:lnTo>
                  <a:lnTo>
                    <a:pt x="1591" y="10560"/>
                  </a:lnTo>
                  <a:lnTo>
                    <a:pt x="1120" y="11232"/>
                  </a:lnTo>
                  <a:lnTo>
                    <a:pt x="766" y="12096"/>
                  </a:lnTo>
                  <a:lnTo>
                    <a:pt x="471" y="12960"/>
                  </a:lnTo>
                  <a:lnTo>
                    <a:pt x="236" y="13920"/>
                  </a:lnTo>
                  <a:lnTo>
                    <a:pt x="59" y="14880"/>
                  </a:lnTo>
                  <a:lnTo>
                    <a:pt x="0" y="15840"/>
                  </a:lnTo>
                  <a:lnTo>
                    <a:pt x="0" y="16896"/>
                  </a:lnTo>
                  <a:lnTo>
                    <a:pt x="118" y="17760"/>
                  </a:lnTo>
                  <a:lnTo>
                    <a:pt x="295" y="18528"/>
                  </a:lnTo>
                  <a:lnTo>
                    <a:pt x="530" y="19200"/>
                  </a:lnTo>
                  <a:lnTo>
                    <a:pt x="707" y="19584"/>
                  </a:lnTo>
                  <a:lnTo>
                    <a:pt x="884" y="19776"/>
                  </a:lnTo>
                  <a:lnTo>
                    <a:pt x="1238" y="20352"/>
                  </a:lnTo>
                  <a:lnTo>
                    <a:pt x="1709" y="20832"/>
                  </a:lnTo>
                  <a:lnTo>
                    <a:pt x="2004" y="21120"/>
                  </a:lnTo>
                  <a:lnTo>
                    <a:pt x="2357" y="21312"/>
                  </a:lnTo>
                  <a:lnTo>
                    <a:pt x="2770" y="21504"/>
                  </a:lnTo>
                  <a:lnTo>
                    <a:pt x="3241" y="21600"/>
                  </a:lnTo>
                  <a:lnTo>
                    <a:pt x="3772" y="21600"/>
                  </a:lnTo>
                  <a:lnTo>
                    <a:pt x="4332" y="21504"/>
                  </a:lnTo>
                  <a:lnTo>
                    <a:pt x="4980" y="21312"/>
                  </a:lnTo>
                  <a:lnTo>
                    <a:pt x="5628" y="20928"/>
                  </a:lnTo>
                  <a:lnTo>
                    <a:pt x="6336" y="20448"/>
                  </a:lnTo>
                  <a:lnTo>
                    <a:pt x="7102" y="19776"/>
                  </a:lnTo>
                  <a:lnTo>
                    <a:pt x="14410" y="13056"/>
                  </a:lnTo>
                  <a:lnTo>
                    <a:pt x="18476" y="9216"/>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0" name="Freeform 83"/>
            <p:cNvSpPr/>
            <p:nvPr/>
          </p:nvSpPr>
          <p:spPr>
            <a:xfrm>
              <a:off x="491360" y="249085"/>
              <a:ext cx="490387" cy="492334"/>
            </a:xfrm>
            <a:custGeom>
              <a:avLst/>
              <a:gdLst/>
              <a:ahLst/>
              <a:cxnLst>
                <a:cxn ang="0">
                  <a:pos x="wd2" y="hd2"/>
                </a:cxn>
                <a:cxn ang="5400000">
                  <a:pos x="wd2" y="hd2"/>
                </a:cxn>
                <a:cxn ang="10800000">
                  <a:pos x="wd2" y="hd2"/>
                </a:cxn>
                <a:cxn ang="16200000">
                  <a:pos x="wd2" y="hd2"/>
                </a:cxn>
              </a:cxnLst>
              <a:rect l="0" t="0" r="r" b="b"/>
              <a:pathLst>
                <a:path w="21600" h="21600" extrusionOk="0">
                  <a:moveTo>
                    <a:pt x="0" y="3927"/>
                  </a:moveTo>
                  <a:lnTo>
                    <a:pt x="86" y="3842"/>
                  </a:lnTo>
                  <a:lnTo>
                    <a:pt x="343" y="3927"/>
                  </a:lnTo>
                  <a:lnTo>
                    <a:pt x="943" y="4269"/>
                  </a:lnTo>
                  <a:lnTo>
                    <a:pt x="1800" y="4952"/>
                  </a:lnTo>
                  <a:lnTo>
                    <a:pt x="2914" y="5891"/>
                  </a:lnTo>
                  <a:lnTo>
                    <a:pt x="5571" y="8367"/>
                  </a:lnTo>
                  <a:lnTo>
                    <a:pt x="8657" y="11355"/>
                  </a:lnTo>
                  <a:lnTo>
                    <a:pt x="11914" y="14428"/>
                  </a:lnTo>
                  <a:lnTo>
                    <a:pt x="14914" y="17331"/>
                  </a:lnTo>
                  <a:lnTo>
                    <a:pt x="17400" y="19551"/>
                  </a:lnTo>
                  <a:lnTo>
                    <a:pt x="18343" y="20319"/>
                  </a:lnTo>
                  <a:lnTo>
                    <a:pt x="19114" y="20832"/>
                  </a:lnTo>
                  <a:lnTo>
                    <a:pt x="20057" y="21344"/>
                  </a:lnTo>
                  <a:lnTo>
                    <a:pt x="20829" y="21600"/>
                  </a:lnTo>
                  <a:lnTo>
                    <a:pt x="21257" y="21600"/>
                  </a:lnTo>
                  <a:lnTo>
                    <a:pt x="21514" y="21515"/>
                  </a:lnTo>
                  <a:lnTo>
                    <a:pt x="21600" y="21258"/>
                  </a:lnTo>
                  <a:lnTo>
                    <a:pt x="21600" y="21088"/>
                  </a:lnTo>
                  <a:lnTo>
                    <a:pt x="21514" y="20832"/>
                  </a:lnTo>
                  <a:lnTo>
                    <a:pt x="15171" y="13745"/>
                  </a:lnTo>
                  <a:lnTo>
                    <a:pt x="2829" y="0"/>
                  </a:lnTo>
                  <a:lnTo>
                    <a:pt x="0" y="3927"/>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1" name="Freeform 84"/>
            <p:cNvSpPr/>
            <p:nvPr/>
          </p:nvSpPr>
          <p:spPr>
            <a:xfrm>
              <a:off x="162489" y="180976"/>
              <a:ext cx="410603" cy="511793"/>
            </a:xfrm>
            <a:custGeom>
              <a:avLst/>
              <a:gdLst/>
              <a:ahLst/>
              <a:cxnLst>
                <a:cxn ang="0">
                  <a:pos x="wd2" y="hd2"/>
                </a:cxn>
                <a:cxn ang="5400000">
                  <a:pos x="wd2" y="hd2"/>
                </a:cxn>
                <a:cxn ang="10800000">
                  <a:pos x="wd2" y="hd2"/>
                </a:cxn>
                <a:cxn ang="16200000">
                  <a:pos x="wd2" y="hd2"/>
                </a:cxn>
              </a:cxnLst>
              <a:rect l="0" t="0" r="r" b="b"/>
              <a:pathLst>
                <a:path w="21600" h="21600" extrusionOk="0">
                  <a:moveTo>
                    <a:pt x="19553" y="739"/>
                  </a:moveTo>
                  <a:lnTo>
                    <a:pt x="18324" y="329"/>
                  </a:lnTo>
                  <a:lnTo>
                    <a:pt x="16993" y="82"/>
                  </a:lnTo>
                  <a:lnTo>
                    <a:pt x="15765" y="0"/>
                  </a:lnTo>
                  <a:lnTo>
                    <a:pt x="14434" y="0"/>
                  </a:lnTo>
                  <a:lnTo>
                    <a:pt x="13206" y="164"/>
                  </a:lnTo>
                  <a:lnTo>
                    <a:pt x="11977" y="493"/>
                  </a:lnTo>
                  <a:lnTo>
                    <a:pt x="10749" y="986"/>
                  </a:lnTo>
                  <a:lnTo>
                    <a:pt x="9623" y="1560"/>
                  </a:lnTo>
                  <a:lnTo>
                    <a:pt x="9520" y="1643"/>
                  </a:lnTo>
                  <a:lnTo>
                    <a:pt x="7678" y="2957"/>
                  </a:lnTo>
                  <a:lnTo>
                    <a:pt x="6756" y="3696"/>
                  </a:lnTo>
                  <a:lnTo>
                    <a:pt x="4914" y="5503"/>
                  </a:lnTo>
                  <a:lnTo>
                    <a:pt x="3992" y="6570"/>
                  </a:lnTo>
                  <a:lnTo>
                    <a:pt x="3173" y="7638"/>
                  </a:lnTo>
                  <a:lnTo>
                    <a:pt x="2355" y="8788"/>
                  </a:lnTo>
                  <a:lnTo>
                    <a:pt x="1126" y="11416"/>
                  </a:lnTo>
                  <a:lnTo>
                    <a:pt x="614" y="12894"/>
                  </a:lnTo>
                  <a:lnTo>
                    <a:pt x="307" y="14455"/>
                  </a:lnTo>
                  <a:lnTo>
                    <a:pt x="0" y="16097"/>
                  </a:lnTo>
                  <a:lnTo>
                    <a:pt x="0" y="19629"/>
                  </a:lnTo>
                  <a:lnTo>
                    <a:pt x="307" y="21600"/>
                  </a:lnTo>
                  <a:lnTo>
                    <a:pt x="17608" y="19957"/>
                  </a:lnTo>
                  <a:lnTo>
                    <a:pt x="17300" y="19465"/>
                  </a:lnTo>
                  <a:lnTo>
                    <a:pt x="16993" y="18808"/>
                  </a:lnTo>
                  <a:lnTo>
                    <a:pt x="16789" y="17904"/>
                  </a:lnTo>
                  <a:lnTo>
                    <a:pt x="16686" y="16590"/>
                  </a:lnTo>
                  <a:lnTo>
                    <a:pt x="16789" y="15851"/>
                  </a:lnTo>
                  <a:lnTo>
                    <a:pt x="16891" y="14948"/>
                  </a:lnTo>
                  <a:lnTo>
                    <a:pt x="17096" y="14044"/>
                  </a:lnTo>
                  <a:lnTo>
                    <a:pt x="17403" y="12976"/>
                  </a:lnTo>
                  <a:lnTo>
                    <a:pt x="17812" y="11827"/>
                  </a:lnTo>
                  <a:lnTo>
                    <a:pt x="18324" y="10595"/>
                  </a:lnTo>
                  <a:lnTo>
                    <a:pt x="20576" y="5421"/>
                  </a:lnTo>
                  <a:lnTo>
                    <a:pt x="21600" y="3121"/>
                  </a:lnTo>
                  <a:lnTo>
                    <a:pt x="19553" y="739"/>
                  </a:lnTo>
                  <a:close/>
                </a:path>
              </a:pathLst>
            </a:custGeom>
            <a:solidFill>
              <a:srgbClr val="FECA4A"/>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2" name="Freeform 86"/>
            <p:cNvSpPr/>
            <p:nvPr/>
          </p:nvSpPr>
          <p:spPr>
            <a:xfrm>
              <a:off x="168327" y="653848"/>
              <a:ext cx="712229" cy="848448"/>
            </a:xfrm>
            <a:custGeom>
              <a:avLst/>
              <a:gdLst/>
              <a:ahLst/>
              <a:cxnLst>
                <a:cxn ang="0">
                  <a:pos x="wd2" y="hd2"/>
                </a:cxn>
                <a:cxn ang="5400000">
                  <a:pos x="wd2" y="hd2"/>
                </a:cxn>
                <a:cxn ang="10800000">
                  <a:pos x="wd2" y="hd2"/>
                </a:cxn>
                <a:cxn ang="16200000">
                  <a:pos x="wd2" y="hd2"/>
                </a:cxn>
              </a:cxnLst>
              <a:rect l="0" t="0" r="r" b="b"/>
              <a:pathLst>
                <a:path w="21600" h="21600" extrusionOk="0">
                  <a:moveTo>
                    <a:pt x="0" y="991"/>
                  </a:moveTo>
                  <a:lnTo>
                    <a:pt x="1180" y="2229"/>
                  </a:lnTo>
                  <a:lnTo>
                    <a:pt x="4013" y="5103"/>
                  </a:lnTo>
                  <a:lnTo>
                    <a:pt x="5607" y="6787"/>
                  </a:lnTo>
                  <a:lnTo>
                    <a:pt x="7082" y="8422"/>
                  </a:lnTo>
                  <a:lnTo>
                    <a:pt x="8321" y="9859"/>
                  </a:lnTo>
                  <a:lnTo>
                    <a:pt x="9148" y="10949"/>
                  </a:lnTo>
                  <a:lnTo>
                    <a:pt x="9384" y="11444"/>
                  </a:lnTo>
                  <a:lnTo>
                    <a:pt x="9620" y="12039"/>
                  </a:lnTo>
                  <a:lnTo>
                    <a:pt x="9797" y="12732"/>
                  </a:lnTo>
                  <a:lnTo>
                    <a:pt x="9915" y="13525"/>
                  </a:lnTo>
                  <a:lnTo>
                    <a:pt x="10092" y="15209"/>
                  </a:lnTo>
                  <a:lnTo>
                    <a:pt x="10210" y="16993"/>
                  </a:lnTo>
                  <a:lnTo>
                    <a:pt x="10269" y="20064"/>
                  </a:lnTo>
                  <a:lnTo>
                    <a:pt x="10328" y="21105"/>
                  </a:lnTo>
                  <a:lnTo>
                    <a:pt x="10387" y="21402"/>
                  </a:lnTo>
                  <a:lnTo>
                    <a:pt x="10505" y="21501"/>
                  </a:lnTo>
                  <a:lnTo>
                    <a:pt x="10741" y="21600"/>
                  </a:lnTo>
                  <a:lnTo>
                    <a:pt x="11921" y="21600"/>
                  </a:lnTo>
                  <a:lnTo>
                    <a:pt x="12925" y="21501"/>
                  </a:lnTo>
                  <a:lnTo>
                    <a:pt x="13043" y="15407"/>
                  </a:lnTo>
                  <a:lnTo>
                    <a:pt x="13161" y="12187"/>
                  </a:lnTo>
                  <a:lnTo>
                    <a:pt x="13102" y="10998"/>
                  </a:lnTo>
                  <a:lnTo>
                    <a:pt x="12925" y="9859"/>
                  </a:lnTo>
                  <a:lnTo>
                    <a:pt x="12630" y="8769"/>
                  </a:lnTo>
                  <a:lnTo>
                    <a:pt x="12216" y="7679"/>
                  </a:lnTo>
                  <a:lnTo>
                    <a:pt x="10151" y="3121"/>
                  </a:lnTo>
                  <a:lnTo>
                    <a:pt x="10505" y="3121"/>
                  </a:lnTo>
                  <a:lnTo>
                    <a:pt x="11449" y="3220"/>
                  </a:lnTo>
                  <a:lnTo>
                    <a:pt x="12748" y="3418"/>
                  </a:lnTo>
                  <a:lnTo>
                    <a:pt x="13456" y="3567"/>
                  </a:lnTo>
                  <a:lnTo>
                    <a:pt x="14164" y="3765"/>
                  </a:lnTo>
                  <a:lnTo>
                    <a:pt x="15580" y="4261"/>
                  </a:lnTo>
                  <a:lnTo>
                    <a:pt x="16170" y="4607"/>
                  </a:lnTo>
                  <a:lnTo>
                    <a:pt x="16643" y="4954"/>
                  </a:lnTo>
                  <a:lnTo>
                    <a:pt x="16820" y="5202"/>
                  </a:lnTo>
                  <a:lnTo>
                    <a:pt x="16997" y="5400"/>
                  </a:lnTo>
                  <a:lnTo>
                    <a:pt x="17233" y="5895"/>
                  </a:lnTo>
                  <a:lnTo>
                    <a:pt x="17292" y="6193"/>
                  </a:lnTo>
                  <a:lnTo>
                    <a:pt x="17292" y="6440"/>
                  </a:lnTo>
                  <a:lnTo>
                    <a:pt x="17233" y="6787"/>
                  </a:lnTo>
                  <a:lnTo>
                    <a:pt x="17115" y="7084"/>
                  </a:lnTo>
                  <a:lnTo>
                    <a:pt x="15757" y="10206"/>
                  </a:lnTo>
                  <a:lnTo>
                    <a:pt x="14636" y="12683"/>
                  </a:lnTo>
                  <a:lnTo>
                    <a:pt x="13574" y="14912"/>
                  </a:lnTo>
                  <a:lnTo>
                    <a:pt x="15226" y="15506"/>
                  </a:lnTo>
                  <a:lnTo>
                    <a:pt x="16466" y="14119"/>
                  </a:lnTo>
                  <a:lnTo>
                    <a:pt x="17646" y="12633"/>
                  </a:lnTo>
                  <a:lnTo>
                    <a:pt x="18295" y="11741"/>
                  </a:lnTo>
                  <a:lnTo>
                    <a:pt x="19003" y="10850"/>
                  </a:lnTo>
                  <a:lnTo>
                    <a:pt x="19652" y="9859"/>
                  </a:lnTo>
                  <a:lnTo>
                    <a:pt x="20243" y="8868"/>
                  </a:lnTo>
                  <a:lnTo>
                    <a:pt x="20774" y="7828"/>
                  </a:lnTo>
                  <a:lnTo>
                    <a:pt x="21187" y="6837"/>
                  </a:lnTo>
                  <a:lnTo>
                    <a:pt x="21482" y="5895"/>
                  </a:lnTo>
                  <a:lnTo>
                    <a:pt x="21541" y="5400"/>
                  </a:lnTo>
                  <a:lnTo>
                    <a:pt x="21600" y="4954"/>
                  </a:lnTo>
                  <a:lnTo>
                    <a:pt x="21600" y="4161"/>
                  </a:lnTo>
                  <a:lnTo>
                    <a:pt x="21482" y="3765"/>
                  </a:lnTo>
                  <a:lnTo>
                    <a:pt x="21364" y="3418"/>
                  </a:lnTo>
                  <a:lnTo>
                    <a:pt x="20892" y="2725"/>
                  </a:lnTo>
                  <a:lnTo>
                    <a:pt x="20656" y="2477"/>
                  </a:lnTo>
                  <a:lnTo>
                    <a:pt x="20302" y="2180"/>
                  </a:lnTo>
                  <a:lnTo>
                    <a:pt x="19593" y="1684"/>
                  </a:lnTo>
                  <a:lnTo>
                    <a:pt x="18767" y="1288"/>
                  </a:lnTo>
                  <a:lnTo>
                    <a:pt x="17882" y="941"/>
                  </a:lnTo>
                  <a:lnTo>
                    <a:pt x="16938" y="694"/>
                  </a:lnTo>
                  <a:lnTo>
                    <a:pt x="15934" y="495"/>
                  </a:lnTo>
                  <a:lnTo>
                    <a:pt x="14990" y="297"/>
                  </a:lnTo>
                  <a:lnTo>
                    <a:pt x="13987" y="198"/>
                  </a:lnTo>
                  <a:lnTo>
                    <a:pt x="13102" y="99"/>
                  </a:lnTo>
                  <a:lnTo>
                    <a:pt x="11508" y="0"/>
                  </a:lnTo>
                  <a:lnTo>
                    <a:pt x="9974" y="0"/>
                  </a:lnTo>
                  <a:lnTo>
                    <a:pt x="0" y="991"/>
                  </a:lnTo>
                  <a:close/>
                </a:path>
              </a:pathLst>
            </a:custGeom>
            <a:solidFill>
              <a:srgbClr val="20A6E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3" name="Freeform 87"/>
            <p:cNvSpPr/>
            <p:nvPr/>
          </p:nvSpPr>
          <p:spPr>
            <a:xfrm>
              <a:off x="497198" y="62271"/>
              <a:ext cx="214058" cy="200437"/>
            </a:xfrm>
            <a:custGeom>
              <a:avLst/>
              <a:gdLst/>
              <a:ahLst/>
              <a:cxnLst>
                <a:cxn ang="0">
                  <a:pos x="wd2" y="hd2"/>
                </a:cxn>
                <a:cxn ang="5400000">
                  <a:pos x="wd2" y="hd2"/>
                </a:cxn>
                <a:cxn ang="10800000">
                  <a:pos x="wd2" y="hd2"/>
                </a:cxn>
                <a:cxn ang="16200000">
                  <a:pos x="wd2" y="hd2"/>
                </a:cxn>
              </a:cxnLst>
              <a:rect l="0" t="0" r="r" b="b"/>
              <a:pathLst>
                <a:path w="21600" h="21600" extrusionOk="0">
                  <a:moveTo>
                    <a:pt x="21600" y="6082"/>
                  </a:moveTo>
                  <a:lnTo>
                    <a:pt x="17084" y="16148"/>
                  </a:lnTo>
                  <a:lnTo>
                    <a:pt x="16691" y="16986"/>
                  </a:lnTo>
                  <a:lnTo>
                    <a:pt x="16102" y="17616"/>
                  </a:lnTo>
                  <a:lnTo>
                    <a:pt x="15513" y="18035"/>
                  </a:lnTo>
                  <a:lnTo>
                    <a:pt x="14727" y="18454"/>
                  </a:lnTo>
                  <a:lnTo>
                    <a:pt x="13942" y="18664"/>
                  </a:lnTo>
                  <a:lnTo>
                    <a:pt x="13156" y="18664"/>
                  </a:lnTo>
                  <a:lnTo>
                    <a:pt x="11585" y="18245"/>
                  </a:lnTo>
                  <a:lnTo>
                    <a:pt x="10211" y="17616"/>
                  </a:lnTo>
                  <a:lnTo>
                    <a:pt x="8247" y="20132"/>
                  </a:lnTo>
                  <a:lnTo>
                    <a:pt x="7658" y="20761"/>
                  </a:lnTo>
                  <a:lnTo>
                    <a:pt x="6873" y="21181"/>
                  </a:lnTo>
                  <a:lnTo>
                    <a:pt x="6087" y="21390"/>
                  </a:lnTo>
                  <a:lnTo>
                    <a:pt x="5498" y="21600"/>
                  </a:lnTo>
                  <a:lnTo>
                    <a:pt x="4713" y="21600"/>
                  </a:lnTo>
                  <a:lnTo>
                    <a:pt x="3927" y="21390"/>
                  </a:lnTo>
                  <a:lnTo>
                    <a:pt x="3142" y="20971"/>
                  </a:lnTo>
                  <a:lnTo>
                    <a:pt x="2553" y="20551"/>
                  </a:lnTo>
                  <a:lnTo>
                    <a:pt x="1571" y="19503"/>
                  </a:lnTo>
                  <a:lnTo>
                    <a:pt x="785" y="18874"/>
                  </a:lnTo>
                  <a:lnTo>
                    <a:pt x="393" y="18035"/>
                  </a:lnTo>
                  <a:lnTo>
                    <a:pt x="196" y="16986"/>
                  </a:lnTo>
                  <a:lnTo>
                    <a:pt x="0" y="16148"/>
                  </a:lnTo>
                  <a:lnTo>
                    <a:pt x="0" y="15099"/>
                  </a:lnTo>
                  <a:lnTo>
                    <a:pt x="196" y="14260"/>
                  </a:lnTo>
                  <a:lnTo>
                    <a:pt x="589" y="13421"/>
                  </a:lnTo>
                  <a:lnTo>
                    <a:pt x="1178" y="12583"/>
                  </a:lnTo>
                  <a:lnTo>
                    <a:pt x="11389" y="0"/>
                  </a:lnTo>
                  <a:lnTo>
                    <a:pt x="21600" y="6082"/>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4" name="Freeform 88"/>
            <p:cNvSpPr/>
            <p:nvPr/>
          </p:nvSpPr>
          <p:spPr>
            <a:xfrm>
              <a:off x="549739" y="52541"/>
              <a:ext cx="186815" cy="147895"/>
            </a:xfrm>
            <a:custGeom>
              <a:avLst/>
              <a:gdLst/>
              <a:ahLst/>
              <a:cxnLst>
                <a:cxn ang="0">
                  <a:pos x="wd2" y="hd2"/>
                </a:cxn>
                <a:cxn ang="5400000">
                  <a:pos x="wd2" y="hd2"/>
                </a:cxn>
                <a:cxn ang="10800000">
                  <a:pos x="wd2" y="hd2"/>
                </a:cxn>
                <a:cxn ang="16200000">
                  <a:pos x="wd2" y="hd2"/>
                </a:cxn>
              </a:cxnLst>
              <a:rect l="0" t="0" r="r" b="b"/>
              <a:pathLst>
                <a:path w="21600" h="21600" extrusionOk="0">
                  <a:moveTo>
                    <a:pt x="0" y="21316"/>
                  </a:moveTo>
                  <a:lnTo>
                    <a:pt x="900" y="21600"/>
                  </a:lnTo>
                  <a:lnTo>
                    <a:pt x="3825" y="21600"/>
                  </a:lnTo>
                  <a:lnTo>
                    <a:pt x="4950" y="21316"/>
                  </a:lnTo>
                  <a:lnTo>
                    <a:pt x="6075" y="20463"/>
                  </a:lnTo>
                  <a:lnTo>
                    <a:pt x="6975" y="19611"/>
                  </a:lnTo>
                  <a:lnTo>
                    <a:pt x="6750" y="18189"/>
                  </a:lnTo>
                  <a:lnTo>
                    <a:pt x="6075" y="15347"/>
                  </a:lnTo>
                  <a:lnTo>
                    <a:pt x="5850" y="13926"/>
                  </a:lnTo>
                  <a:lnTo>
                    <a:pt x="6075" y="12505"/>
                  </a:lnTo>
                  <a:lnTo>
                    <a:pt x="6300" y="11653"/>
                  </a:lnTo>
                  <a:lnTo>
                    <a:pt x="6750" y="11368"/>
                  </a:lnTo>
                  <a:lnTo>
                    <a:pt x="7200" y="11368"/>
                  </a:lnTo>
                  <a:lnTo>
                    <a:pt x="7875" y="11653"/>
                  </a:lnTo>
                  <a:lnTo>
                    <a:pt x="8550" y="12221"/>
                  </a:lnTo>
                  <a:lnTo>
                    <a:pt x="9450" y="14495"/>
                  </a:lnTo>
                  <a:lnTo>
                    <a:pt x="9675" y="16484"/>
                  </a:lnTo>
                  <a:lnTo>
                    <a:pt x="9900" y="17621"/>
                  </a:lnTo>
                  <a:lnTo>
                    <a:pt x="10800" y="14211"/>
                  </a:lnTo>
                  <a:lnTo>
                    <a:pt x="11925" y="11653"/>
                  </a:lnTo>
                  <a:lnTo>
                    <a:pt x="13050" y="10232"/>
                  </a:lnTo>
                  <a:lnTo>
                    <a:pt x="13950" y="11084"/>
                  </a:lnTo>
                  <a:lnTo>
                    <a:pt x="15075" y="12221"/>
                  </a:lnTo>
                  <a:lnTo>
                    <a:pt x="16425" y="13074"/>
                  </a:lnTo>
                  <a:lnTo>
                    <a:pt x="17775" y="13642"/>
                  </a:lnTo>
                  <a:lnTo>
                    <a:pt x="19350" y="13642"/>
                  </a:lnTo>
                  <a:lnTo>
                    <a:pt x="20025" y="13358"/>
                  </a:lnTo>
                  <a:lnTo>
                    <a:pt x="20475" y="13074"/>
                  </a:lnTo>
                  <a:lnTo>
                    <a:pt x="21150" y="12505"/>
                  </a:lnTo>
                  <a:lnTo>
                    <a:pt x="21600" y="11368"/>
                  </a:lnTo>
                  <a:lnTo>
                    <a:pt x="21375" y="10800"/>
                  </a:lnTo>
                  <a:lnTo>
                    <a:pt x="20925" y="8811"/>
                  </a:lnTo>
                  <a:lnTo>
                    <a:pt x="19800" y="5968"/>
                  </a:lnTo>
                  <a:lnTo>
                    <a:pt x="18675" y="4547"/>
                  </a:lnTo>
                  <a:lnTo>
                    <a:pt x="17550" y="2842"/>
                  </a:lnTo>
                  <a:lnTo>
                    <a:pt x="16650" y="1989"/>
                  </a:lnTo>
                  <a:lnTo>
                    <a:pt x="15975" y="1421"/>
                  </a:lnTo>
                  <a:lnTo>
                    <a:pt x="14175" y="568"/>
                  </a:lnTo>
                  <a:lnTo>
                    <a:pt x="12375" y="0"/>
                  </a:lnTo>
                  <a:lnTo>
                    <a:pt x="8775" y="0"/>
                  </a:lnTo>
                  <a:lnTo>
                    <a:pt x="7425" y="284"/>
                  </a:lnTo>
                  <a:lnTo>
                    <a:pt x="6300" y="568"/>
                  </a:lnTo>
                  <a:lnTo>
                    <a:pt x="0" y="21316"/>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5" name="Freeform 89"/>
            <p:cNvSpPr/>
            <p:nvPr/>
          </p:nvSpPr>
          <p:spPr>
            <a:xfrm>
              <a:off x="497198" y="186813"/>
              <a:ext cx="75894" cy="77841"/>
            </a:xfrm>
            <a:custGeom>
              <a:avLst/>
              <a:gdLst/>
              <a:ahLst/>
              <a:cxnLst>
                <a:cxn ang="0">
                  <a:pos x="wd2" y="hd2"/>
                </a:cxn>
                <a:cxn ang="5400000">
                  <a:pos x="wd2" y="hd2"/>
                </a:cxn>
                <a:cxn ang="10800000">
                  <a:pos x="wd2" y="hd2"/>
                </a:cxn>
                <a:cxn ang="16200000">
                  <a:pos x="wd2" y="hd2"/>
                </a:cxn>
              </a:cxnLst>
              <a:rect l="0" t="0" r="r" b="b"/>
              <a:pathLst>
                <a:path w="21600" h="21600" extrusionOk="0">
                  <a:moveTo>
                    <a:pt x="21600" y="18900"/>
                  </a:moveTo>
                  <a:lnTo>
                    <a:pt x="21046" y="18900"/>
                  </a:lnTo>
                  <a:lnTo>
                    <a:pt x="20492" y="19980"/>
                  </a:lnTo>
                  <a:lnTo>
                    <a:pt x="18831" y="21060"/>
                  </a:lnTo>
                  <a:lnTo>
                    <a:pt x="16615" y="21600"/>
                  </a:lnTo>
                  <a:lnTo>
                    <a:pt x="10523" y="21600"/>
                  </a:lnTo>
                  <a:lnTo>
                    <a:pt x="8862" y="21060"/>
                  </a:lnTo>
                  <a:lnTo>
                    <a:pt x="6646" y="20520"/>
                  </a:lnTo>
                  <a:lnTo>
                    <a:pt x="4985" y="19440"/>
                  </a:lnTo>
                  <a:lnTo>
                    <a:pt x="1662" y="14580"/>
                  </a:lnTo>
                  <a:lnTo>
                    <a:pt x="554" y="11340"/>
                  </a:lnTo>
                  <a:lnTo>
                    <a:pt x="0" y="8100"/>
                  </a:lnTo>
                  <a:lnTo>
                    <a:pt x="0" y="5400"/>
                  </a:lnTo>
                  <a:lnTo>
                    <a:pt x="554" y="1080"/>
                  </a:lnTo>
                  <a:lnTo>
                    <a:pt x="1108" y="0"/>
                  </a:lnTo>
                  <a:lnTo>
                    <a:pt x="1108" y="7560"/>
                  </a:lnTo>
                  <a:lnTo>
                    <a:pt x="3323" y="14040"/>
                  </a:lnTo>
                  <a:lnTo>
                    <a:pt x="4985" y="16740"/>
                  </a:lnTo>
                  <a:lnTo>
                    <a:pt x="6092" y="18360"/>
                  </a:lnTo>
                  <a:lnTo>
                    <a:pt x="7754" y="18900"/>
                  </a:lnTo>
                  <a:lnTo>
                    <a:pt x="8862" y="19980"/>
                  </a:lnTo>
                  <a:lnTo>
                    <a:pt x="18831" y="19980"/>
                  </a:lnTo>
                  <a:lnTo>
                    <a:pt x="19938" y="19440"/>
                  </a:lnTo>
                  <a:lnTo>
                    <a:pt x="21600" y="18900"/>
                  </a:lnTo>
                  <a:close/>
                </a:path>
              </a:pathLst>
            </a:custGeom>
            <a:solidFill>
              <a:srgbClr val="FEBE1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6" name="Freeform 90"/>
            <p:cNvSpPr/>
            <p:nvPr/>
          </p:nvSpPr>
          <p:spPr>
            <a:xfrm>
              <a:off x="267572" y="286058"/>
              <a:ext cx="132328" cy="4008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329" y="839"/>
                  </a:lnTo>
                  <a:lnTo>
                    <a:pt x="16518" y="2936"/>
                  </a:lnTo>
                  <a:lnTo>
                    <a:pt x="10800" y="6186"/>
                  </a:lnTo>
                  <a:lnTo>
                    <a:pt x="7941" y="8074"/>
                  </a:lnTo>
                  <a:lnTo>
                    <a:pt x="5400" y="10276"/>
                  </a:lnTo>
                  <a:lnTo>
                    <a:pt x="3176" y="12478"/>
                  </a:lnTo>
                  <a:lnTo>
                    <a:pt x="1588" y="14575"/>
                  </a:lnTo>
                  <a:lnTo>
                    <a:pt x="635" y="16462"/>
                  </a:lnTo>
                  <a:lnTo>
                    <a:pt x="635" y="19608"/>
                  </a:lnTo>
                  <a:lnTo>
                    <a:pt x="1271" y="20656"/>
                  </a:lnTo>
                  <a:lnTo>
                    <a:pt x="1588" y="21600"/>
                  </a:lnTo>
                  <a:lnTo>
                    <a:pt x="1271" y="21390"/>
                  </a:lnTo>
                  <a:lnTo>
                    <a:pt x="635" y="20656"/>
                  </a:lnTo>
                  <a:lnTo>
                    <a:pt x="318" y="19608"/>
                  </a:lnTo>
                  <a:lnTo>
                    <a:pt x="0" y="18245"/>
                  </a:lnTo>
                  <a:lnTo>
                    <a:pt x="0" y="16462"/>
                  </a:lnTo>
                  <a:lnTo>
                    <a:pt x="635" y="14470"/>
                  </a:lnTo>
                  <a:lnTo>
                    <a:pt x="2224" y="12373"/>
                  </a:lnTo>
                  <a:lnTo>
                    <a:pt x="4447" y="10171"/>
                  </a:lnTo>
                  <a:lnTo>
                    <a:pt x="7306" y="7969"/>
                  </a:lnTo>
                  <a:lnTo>
                    <a:pt x="10165" y="5977"/>
                  </a:lnTo>
                  <a:lnTo>
                    <a:pt x="13024" y="4299"/>
                  </a:lnTo>
                  <a:lnTo>
                    <a:pt x="15882" y="2831"/>
                  </a:lnTo>
                  <a:lnTo>
                    <a:pt x="20012" y="734"/>
                  </a:lnTo>
                  <a:lnTo>
                    <a:pt x="21600" y="0"/>
                  </a:lnTo>
                  <a:close/>
                </a:path>
              </a:pathLst>
            </a:custGeom>
            <a:solidFill>
              <a:srgbClr val="FEBE1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7" name="Freeform 91"/>
            <p:cNvSpPr/>
            <p:nvPr/>
          </p:nvSpPr>
          <p:spPr>
            <a:xfrm>
              <a:off x="483576" y="52541"/>
              <a:ext cx="124543" cy="145949"/>
            </a:xfrm>
            <a:custGeom>
              <a:avLst/>
              <a:gdLst/>
              <a:ahLst/>
              <a:cxnLst>
                <a:cxn ang="0">
                  <a:pos x="wd2" y="hd2"/>
                </a:cxn>
                <a:cxn ang="5400000">
                  <a:pos x="wd2" y="hd2"/>
                </a:cxn>
                <a:cxn ang="10800000">
                  <a:pos x="wd2" y="hd2"/>
                </a:cxn>
                <a:cxn ang="16200000">
                  <a:pos x="wd2" y="hd2"/>
                </a:cxn>
              </a:cxnLst>
              <a:rect l="0" t="0" r="r" b="b"/>
              <a:pathLst>
                <a:path w="21600" h="21600" extrusionOk="0">
                  <a:moveTo>
                    <a:pt x="0" y="18144"/>
                  </a:moveTo>
                  <a:lnTo>
                    <a:pt x="1013" y="18720"/>
                  </a:lnTo>
                  <a:lnTo>
                    <a:pt x="3375" y="19872"/>
                  </a:lnTo>
                  <a:lnTo>
                    <a:pt x="7088" y="21024"/>
                  </a:lnTo>
                  <a:lnTo>
                    <a:pt x="9113" y="21312"/>
                  </a:lnTo>
                  <a:lnTo>
                    <a:pt x="11475" y="21600"/>
                  </a:lnTo>
                  <a:lnTo>
                    <a:pt x="12488" y="21312"/>
                  </a:lnTo>
                  <a:lnTo>
                    <a:pt x="13838" y="20736"/>
                  </a:lnTo>
                  <a:lnTo>
                    <a:pt x="14850" y="19584"/>
                  </a:lnTo>
                  <a:lnTo>
                    <a:pt x="15525" y="18432"/>
                  </a:lnTo>
                  <a:lnTo>
                    <a:pt x="18900" y="10944"/>
                  </a:lnTo>
                  <a:lnTo>
                    <a:pt x="19913" y="6912"/>
                  </a:lnTo>
                  <a:lnTo>
                    <a:pt x="20925" y="3168"/>
                  </a:lnTo>
                  <a:lnTo>
                    <a:pt x="21600" y="0"/>
                  </a:lnTo>
                  <a:lnTo>
                    <a:pt x="0" y="18144"/>
                  </a:lnTo>
                  <a:close/>
                </a:path>
              </a:pathLst>
            </a:custGeom>
            <a:solidFill>
              <a:srgbClr val="101F3C"/>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8" name="Freeform 92"/>
            <p:cNvSpPr/>
            <p:nvPr/>
          </p:nvSpPr>
          <p:spPr>
            <a:xfrm>
              <a:off x="300654" y="704444"/>
              <a:ext cx="44758" cy="91462"/>
            </a:xfrm>
            <a:custGeom>
              <a:avLst/>
              <a:gdLst/>
              <a:ahLst/>
              <a:cxnLst>
                <a:cxn ang="0">
                  <a:pos x="wd2" y="hd2"/>
                </a:cxn>
                <a:cxn ang="5400000">
                  <a:pos x="wd2" y="hd2"/>
                </a:cxn>
                <a:cxn ang="10800000">
                  <a:pos x="wd2" y="hd2"/>
                </a:cxn>
                <a:cxn ang="16200000">
                  <a:pos x="wd2" y="hd2"/>
                </a:cxn>
              </a:cxnLst>
              <a:rect l="0" t="0" r="r" b="b"/>
              <a:pathLst>
                <a:path w="21600" h="21600" extrusionOk="0">
                  <a:moveTo>
                    <a:pt x="20661" y="0"/>
                  </a:moveTo>
                  <a:lnTo>
                    <a:pt x="20661" y="919"/>
                  </a:lnTo>
                  <a:lnTo>
                    <a:pt x="21600" y="3677"/>
                  </a:lnTo>
                  <a:lnTo>
                    <a:pt x="20661" y="7353"/>
                  </a:lnTo>
                  <a:lnTo>
                    <a:pt x="18783" y="9651"/>
                  </a:lnTo>
                  <a:lnTo>
                    <a:pt x="16904" y="12409"/>
                  </a:lnTo>
                  <a:lnTo>
                    <a:pt x="15026" y="14706"/>
                  </a:lnTo>
                  <a:lnTo>
                    <a:pt x="12209" y="16545"/>
                  </a:lnTo>
                  <a:lnTo>
                    <a:pt x="6574" y="19762"/>
                  </a:lnTo>
                  <a:lnTo>
                    <a:pt x="1878" y="21140"/>
                  </a:lnTo>
                  <a:lnTo>
                    <a:pt x="0" y="21600"/>
                  </a:lnTo>
                  <a:lnTo>
                    <a:pt x="5635" y="18843"/>
                  </a:lnTo>
                  <a:lnTo>
                    <a:pt x="10330" y="15626"/>
                  </a:lnTo>
                  <a:lnTo>
                    <a:pt x="15026" y="11489"/>
                  </a:lnTo>
                  <a:lnTo>
                    <a:pt x="17843" y="7353"/>
                  </a:lnTo>
                  <a:lnTo>
                    <a:pt x="19722" y="3677"/>
                  </a:lnTo>
                  <a:lnTo>
                    <a:pt x="19722" y="919"/>
                  </a:lnTo>
                  <a:lnTo>
                    <a:pt x="20661"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09" name="Freeform 93"/>
            <p:cNvSpPr/>
            <p:nvPr/>
          </p:nvSpPr>
          <p:spPr>
            <a:xfrm>
              <a:off x="347357" y="823149"/>
              <a:ext cx="192653" cy="683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6" y="185"/>
                  </a:lnTo>
                  <a:lnTo>
                    <a:pt x="1964" y="677"/>
                  </a:lnTo>
                  <a:lnTo>
                    <a:pt x="4364" y="1477"/>
                  </a:lnTo>
                  <a:lnTo>
                    <a:pt x="7418" y="2646"/>
                  </a:lnTo>
                  <a:lnTo>
                    <a:pt x="10909" y="4062"/>
                  </a:lnTo>
                  <a:lnTo>
                    <a:pt x="12655" y="4862"/>
                  </a:lnTo>
                  <a:lnTo>
                    <a:pt x="14400" y="5785"/>
                  </a:lnTo>
                  <a:lnTo>
                    <a:pt x="15927" y="6708"/>
                  </a:lnTo>
                  <a:lnTo>
                    <a:pt x="17455" y="7754"/>
                  </a:lnTo>
                  <a:lnTo>
                    <a:pt x="18545" y="8923"/>
                  </a:lnTo>
                  <a:lnTo>
                    <a:pt x="19200" y="10031"/>
                  </a:lnTo>
                  <a:lnTo>
                    <a:pt x="20291" y="12369"/>
                  </a:lnTo>
                  <a:lnTo>
                    <a:pt x="21164" y="14523"/>
                  </a:lnTo>
                  <a:lnTo>
                    <a:pt x="21600" y="16492"/>
                  </a:lnTo>
                  <a:lnTo>
                    <a:pt x="21600" y="20738"/>
                  </a:lnTo>
                  <a:lnTo>
                    <a:pt x="21382" y="21354"/>
                  </a:lnTo>
                  <a:lnTo>
                    <a:pt x="21382" y="21600"/>
                  </a:lnTo>
                  <a:lnTo>
                    <a:pt x="21382" y="20677"/>
                  </a:lnTo>
                  <a:lnTo>
                    <a:pt x="21164" y="18215"/>
                  </a:lnTo>
                  <a:lnTo>
                    <a:pt x="20945" y="16492"/>
                  </a:lnTo>
                  <a:lnTo>
                    <a:pt x="20509" y="14585"/>
                  </a:lnTo>
                  <a:lnTo>
                    <a:pt x="19855" y="12369"/>
                  </a:lnTo>
                  <a:lnTo>
                    <a:pt x="18545" y="10092"/>
                  </a:lnTo>
                  <a:lnTo>
                    <a:pt x="17891" y="8923"/>
                  </a:lnTo>
                  <a:lnTo>
                    <a:pt x="16800" y="7815"/>
                  </a:lnTo>
                  <a:lnTo>
                    <a:pt x="15491" y="6831"/>
                  </a:lnTo>
                  <a:lnTo>
                    <a:pt x="13745" y="5846"/>
                  </a:lnTo>
                  <a:lnTo>
                    <a:pt x="12218" y="4923"/>
                  </a:lnTo>
                  <a:lnTo>
                    <a:pt x="10473" y="4123"/>
                  </a:lnTo>
                  <a:lnTo>
                    <a:pt x="6982" y="2708"/>
                  </a:lnTo>
                  <a:lnTo>
                    <a:pt x="1964" y="738"/>
                  </a:lnTo>
                  <a:lnTo>
                    <a:pt x="436" y="185"/>
                  </a:lnTo>
                  <a:lnTo>
                    <a:pt x="0"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10" name="Freeform 94"/>
            <p:cNvSpPr/>
            <p:nvPr/>
          </p:nvSpPr>
          <p:spPr>
            <a:xfrm>
              <a:off x="493306" y="741418"/>
              <a:ext cx="13622" cy="35028"/>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6171" y="2400"/>
                  </a:lnTo>
                  <a:lnTo>
                    <a:pt x="12343" y="10800"/>
                  </a:lnTo>
                  <a:lnTo>
                    <a:pt x="21600" y="18000"/>
                  </a:lnTo>
                  <a:lnTo>
                    <a:pt x="21600" y="21600"/>
                  </a:lnTo>
                  <a:lnTo>
                    <a:pt x="9257" y="16800"/>
                  </a:lnTo>
                  <a:lnTo>
                    <a:pt x="3086" y="12000"/>
                  </a:lnTo>
                  <a:lnTo>
                    <a:pt x="0" y="7200"/>
                  </a:lnTo>
                  <a:lnTo>
                    <a:pt x="0" y="1200"/>
                  </a:lnTo>
                  <a:lnTo>
                    <a:pt x="3086" y="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11" name="Freeform 95"/>
            <p:cNvSpPr/>
            <p:nvPr/>
          </p:nvSpPr>
          <p:spPr>
            <a:xfrm>
              <a:off x="438818" y="667470"/>
              <a:ext cx="42813" cy="389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618" y="20520"/>
                  </a:lnTo>
                  <a:lnTo>
                    <a:pt x="17673" y="18360"/>
                  </a:lnTo>
                  <a:lnTo>
                    <a:pt x="10800" y="10800"/>
                  </a:lnTo>
                  <a:lnTo>
                    <a:pt x="2945" y="4320"/>
                  </a:lnTo>
                  <a:lnTo>
                    <a:pt x="982" y="2160"/>
                  </a:lnTo>
                  <a:lnTo>
                    <a:pt x="0" y="0"/>
                  </a:lnTo>
                  <a:lnTo>
                    <a:pt x="982" y="1080"/>
                  </a:lnTo>
                  <a:lnTo>
                    <a:pt x="3927" y="2160"/>
                  </a:lnTo>
                  <a:lnTo>
                    <a:pt x="12764" y="8640"/>
                  </a:lnTo>
                  <a:lnTo>
                    <a:pt x="19636" y="17280"/>
                  </a:lnTo>
                  <a:lnTo>
                    <a:pt x="20618" y="20520"/>
                  </a:lnTo>
                  <a:lnTo>
                    <a:pt x="21600" y="21600"/>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12" name="Freeform 96"/>
            <p:cNvSpPr/>
            <p:nvPr/>
          </p:nvSpPr>
          <p:spPr>
            <a:xfrm>
              <a:off x="540009" y="743364"/>
              <a:ext cx="237411" cy="511793"/>
            </a:xfrm>
            <a:custGeom>
              <a:avLst/>
              <a:gdLst/>
              <a:ahLst/>
              <a:cxnLst>
                <a:cxn ang="0">
                  <a:pos x="wd2" y="hd2"/>
                </a:cxn>
                <a:cxn ang="5400000">
                  <a:pos x="wd2" y="hd2"/>
                </a:cxn>
                <a:cxn ang="10800000">
                  <a:pos x="wd2" y="hd2"/>
                </a:cxn>
                <a:cxn ang="16200000">
                  <a:pos x="wd2" y="hd2"/>
                </a:cxn>
              </a:cxnLst>
              <a:rect l="0" t="0" r="r" b="b"/>
              <a:pathLst>
                <a:path w="21600" h="21600" extrusionOk="0">
                  <a:moveTo>
                    <a:pt x="0" y="903"/>
                  </a:moveTo>
                  <a:lnTo>
                    <a:pt x="531" y="739"/>
                  </a:lnTo>
                  <a:lnTo>
                    <a:pt x="2302" y="411"/>
                  </a:lnTo>
                  <a:lnTo>
                    <a:pt x="3718" y="246"/>
                  </a:lnTo>
                  <a:lnTo>
                    <a:pt x="5311" y="82"/>
                  </a:lnTo>
                  <a:lnTo>
                    <a:pt x="7259" y="0"/>
                  </a:lnTo>
                  <a:lnTo>
                    <a:pt x="9384" y="0"/>
                  </a:lnTo>
                  <a:lnTo>
                    <a:pt x="11685" y="82"/>
                  </a:lnTo>
                  <a:lnTo>
                    <a:pt x="14164" y="411"/>
                  </a:lnTo>
                  <a:lnTo>
                    <a:pt x="15580" y="575"/>
                  </a:lnTo>
                  <a:lnTo>
                    <a:pt x="18059" y="1232"/>
                  </a:lnTo>
                  <a:lnTo>
                    <a:pt x="19121" y="1725"/>
                  </a:lnTo>
                  <a:lnTo>
                    <a:pt x="20184" y="2300"/>
                  </a:lnTo>
                  <a:lnTo>
                    <a:pt x="20892" y="2957"/>
                  </a:lnTo>
                  <a:lnTo>
                    <a:pt x="21600" y="4435"/>
                  </a:lnTo>
                  <a:lnTo>
                    <a:pt x="21600" y="5913"/>
                  </a:lnTo>
                  <a:lnTo>
                    <a:pt x="21423" y="7556"/>
                  </a:lnTo>
                  <a:lnTo>
                    <a:pt x="21246" y="8295"/>
                  </a:lnTo>
                  <a:lnTo>
                    <a:pt x="20892" y="9116"/>
                  </a:lnTo>
                  <a:lnTo>
                    <a:pt x="19830" y="10595"/>
                  </a:lnTo>
                  <a:lnTo>
                    <a:pt x="17351" y="13223"/>
                  </a:lnTo>
                  <a:lnTo>
                    <a:pt x="12925" y="17658"/>
                  </a:lnTo>
                  <a:lnTo>
                    <a:pt x="11154" y="19383"/>
                  </a:lnTo>
                  <a:lnTo>
                    <a:pt x="9738" y="20614"/>
                  </a:lnTo>
                  <a:lnTo>
                    <a:pt x="8852" y="21354"/>
                  </a:lnTo>
                  <a:lnTo>
                    <a:pt x="8321" y="21600"/>
                  </a:lnTo>
                  <a:lnTo>
                    <a:pt x="8675" y="21354"/>
                  </a:lnTo>
                  <a:lnTo>
                    <a:pt x="9561" y="20614"/>
                  </a:lnTo>
                  <a:lnTo>
                    <a:pt x="12570" y="17576"/>
                  </a:lnTo>
                  <a:lnTo>
                    <a:pt x="16820" y="13141"/>
                  </a:lnTo>
                  <a:lnTo>
                    <a:pt x="19298" y="10513"/>
                  </a:lnTo>
                  <a:lnTo>
                    <a:pt x="20361" y="9034"/>
                  </a:lnTo>
                  <a:lnTo>
                    <a:pt x="20715" y="8295"/>
                  </a:lnTo>
                  <a:lnTo>
                    <a:pt x="20892" y="7474"/>
                  </a:lnTo>
                  <a:lnTo>
                    <a:pt x="21069" y="5913"/>
                  </a:lnTo>
                  <a:lnTo>
                    <a:pt x="21069" y="4435"/>
                  </a:lnTo>
                  <a:lnTo>
                    <a:pt x="20715" y="3696"/>
                  </a:lnTo>
                  <a:lnTo>
                    <a:pt x="20361" y="3039"/>
                  </a:lnTo>
                  <a:lnTo>
                    <a:pt x="19652" y="2382"/>
                  </a:lnTo>
                  <a:lnTo>
                    <a:pt x="18767" y="1889"/>
                  </a:lnTo>
                  <a:lnTo>
                    <a:pt x="17705" y="1478"/>
                  </a:lnTo>
                  <a:lnTo>
                    <a:pt x="16466" y="1068"/>
                  </a:lnTo>
                  <a:lnTo>
                    <a:pt x="15403" y="821"/>
                  </a:lnTo>
                  <a:lnTo>
                    <a:pt x="14164" y="575"/>
                  </a:lnTo>
                  <a:lnTo>
                    <a:pt x="11685" y="246"/>
                  </a:lnTo>
                  <a:lnTo>
                    <a:pt x="9384" y="164"/>
                  </a:lnTo>
                  <a:lnTo>
                    <a:pt x="7259" y="164"/>
                  </a:lnTo>
                  <a:lnTo>
                    <a:pt x="5311" y="246"/>
                  </a:lnTo>
                  <a:lnTo>
                    <a:pt x="3718" y="329"/>
                  </a:lnTo>
                  <a:lnTo>
                    <a:pt x="2302" y="493"/>
                  </a:lnTo>
                  <a:lnTo>
                    <a:pt x="0" y="903"/>
                  </a:lnTo>
                  <a:close/>
                </a:path>
              </a:pathLst>
            </a:custGeom>
            <a:solidFill>
              <a:srgbClr val="294F9E"/>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13" name="Freeform 85"/>
            <p:cNvSpPr/>
            <p:nvPr/>
          </p:nvSpPr>
          <p:spPr>
            <a:xfrm>
              <a:off x="357087" y="212111"/>
              <a:ext cx="453414" cy="480658"/>
            </a:xfrm>
            <a:custGeom>
              <a:avLst/>
              <a:gdLst/>
              <a:ahLst/>
              <a:cxnLst>
                <a:cxn ang="0">
                  <a:pos x="wd2" y="hd2"/>
                </a:cxn>
                <a:cxn ang="5400000">
                  <a:pos x="wd2" y="hd2"/>
                </a:cxn>
                <a:cxn ang="10800000">
                  <a:pos x="wd2" y="hd2"/>
                </a:cxn>
                <a:cxn ang="16200000">
                  <a:pos x="wd2" y="hd2"/>
                </a:cxn>
              </a:cxnLst>
              <a:rect l="0" t="0" r="r" b="b"/>
              <a:pathLst>
                <a:path w="21600" h="21600" extrusionOk="0">
                  <a:moveTo>
                    <a:pt x="0" y="4722"/>
                  </a:moveTo>
                  <a:lnTo>
                    <a:pt x="742" y="9095"/>
                  </a:lnTo>
                  <a:lnTo>
                    <a:pt x="1391" y="11631"/>
                  </a:lnTo>
                  <a:lnTo>
                    <a:pt x="1761" y="12943"/>
                  </a:lnTo>
                  <a:lnTo>
                    <a:pt x="2225" y="14254"/>
                  </a:lnTo>
                  <a:lnTo>
                    <a:pt x="2781" y="15566"/>
                  </a:lnTo>
                  <a:lnTo>
                    <a:pt x="3430" y="16703"/>
                  </a:lnTo>
                  <a:lnTo>
                    <a:pt x="4079" y="17752"/>
                  </a:lnTo>
                  <a:lnTo>
                    <a:pt x="4913" y="18627"/>
                  </a:lnTo>
                  <a:lnTo>
                    <a:pt x="5284" y="19064"/>
                  </a:lnTo>
                  <a:lnTo>
                    <a:pt x="6675" y="19851"/>
                  </a:lnTo>
                  <a:lnTo>
                    <a:pt x="8900" y="20376"/>
                  </a:lnTo>
                  <a:lnTo>
                    <a:pt x="11310" y="20813"/>
                  </a:lnTo>
                  <a:lnTo>
                    <a:pt x="13720" y="21163"/>
                  </a:lnTo>
                  <a:lnTo>
                    <a:pt x="16130" y="21338"/>
                  </a:lnTo>
                  <a:lnTo>
                    <a:pt x="20024" y="21513"/>
                  </a:lnTo>
                  <a:lnTo>
                    <a:pt x="21600" y="21600"/>
                  </a:lnTo>
                  <a:lnTo>
                    <a:pt x="21600" y="21425"/>
                  </a:lnTo>
                  <a:lnTo>
                    <a:pt x="21322" y="21163"/>
                  </a:lnTo>
                  <a:lnTo>
                    <a:pt x="20673" y="20813"/>
                  </a:lnTo>
                  <a:lnTo>
                    <a:pt x="19653" y="20376"/>
                  </a:lnTo>
                  <a:lnTo>
                    <a:pt x="17892" y="19851"/>
                  </a:lnTo>
                  <a:lnTo>
                    <a:pt x="15482" y="19151"/>
                  </a:lnTo>
                  <a:lnTo>
                    <a:pt x="12144" y="18364"/>
                  </a:lnTo>
                  <a:lnTo>
                    <a:pt x="10846" y="18102"/>
                  </a:lnTo>
                  <a:lnTo>
                    <a:pt x="10568" y="17927"/>
                  </a:lnTo>
                  <a:lnTo>
                    <a:pt x="9919" y="17402"/>
                  </a:lnTo>
                  <a:lnTo>
                    <a:pt x="8992" y="16528"/>
                  </a:lnTo>
                  <a:lnTo>
                    <a:pt x="8529" y="16003"/>
                  </a:lnTo>
                  <a:lnTo>
                    <a:pt x="7973" y="15304"/>
                  </a:lnTo>
                  <a:lnTo>
                    <a:pt x="7416" y="14517"/>
                  </a:lnTo>
                  <a:lnTo>
                    <a:pt x="6953" y="13555"/>
                  </a:lnTo>
                  <a:lnTo>
                    <a:pt x="6489" y="12505"/>
                  </a:lnTo>
                  <a:lnTo>
                    <a:pt x="6118" y="11368"/>
                  </a:lnTo>
                  <a:lnTo>
                    <a:pt x="5748" y="10057"/>
                  </a:lnTo>
                  <a:lnTo>
                    <a:pt x="5470" y="8570"/>
                  </a:lnTo>
                  <a:lnTo>
                    <a:pt x="5377" y="6996"/>
                  </a:lnTo>
                  <a:lnTo>
                    <a:pt x="5377" y="4635"/>
                  </a:lnTo>
                  <a:lnTo>
                    <a:pt x="5284" y="4023"/>
                  </a:lnTo>
                  <a:lnTo>
                    <a:pt x="5006" y="2711"/>
                  </a:lnTo>
                  <a:lnTo>
                    <a:pt x="4728" y="2011"/>
                  </a:lnTo>
                  <a:lnTo>
                    <a:pt x="4450" y="1399"/>
                  </a:lnTo>
                  <a:lnTo>
                    <a:pt x="4079" y="787"/>
                  </a:lnTo>
                  <a:lnTo>
                    <a:pt x="3523" y="262"/>
                  </a:lnTo>
                  <a:lnTo>
                    <a:pt x="3245" y="175"/>
                  </a:lnTo>
                  <a:lnTo>
                    <a:pt x="2967" y="0"/>
                  </a:lnTo>
                  <a:lnTo>
                    <a:pt x="2225" y="0"/>
                  </a:lnTo>
                  <a:lnTo>
                    <a:pt x="1669" y="87"/>
                  </a:lnTo>
                  <a:lnTo>
                    <a:pt x="1298" y="262"/>
                  </a:lnTo>
                  <a:lnTo>
                    <a:pt x="927" y="525"/>
                  </a:lnTo>
                  <a:lnTo>
                    <a:pt x="649" y="874"/>
                  </a:lnTo>
                  <a:lnTo>
                    <a:pt x="464" y="1224"/>
                  </a:lnTo>
                  <a:lnTo>
                    <a:pt x="278" y="1662"/>
                  </a:lnTo>
                  <a:lnTo>
                    <a:pt x="93" y="2536"/>
                  </a:lnTo>
                  <a:lnTo>
                    <a:pt x="0" y="3323"/>
                  </a:lnTo>
                  <a:lnTo>
                    <a:pt x="0" y="4722"/>
                  </a:lnTo>
                  <a:close/>
                </a:path>
              </a:pathLst>
            </a:custGeom>
            <a:solidFill>
              <a:srgbClr val="EEA2A6"/>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sp>
        <p:nvSpPr>
          <p:cNvPr id="615" name="Freeform 4347"/>
          <p:cNvSpPr/>
          <p:nvPr/>
        </p:nvSpPr>
        <p:spPr>
          <a:xfrm>
            <a:off x="2570251" y="3261768"/>
            <a:ext cx="592735" cy="550830"/>
          </a:xfrm>
          <a:custGeom>
            <a:avLst/>
            <a:gdLst/>
            <a:ahLst/>
            <a:cxnLst>
              <a:cxn ang="0">
                <a:pos x="wd2" y="hd2"/>
              </a:cxn>
              <a:cxn ang="5400000">
                <a:pos x="wd2" y="hd2"/>
              </a:cxn>
              <a:cxn ang="10800000">
                <a:pos x="wd2" y="hd2"/>
              </a:cxn>
              <a:cxn ang="16200000">
                <a:pos x="wd2" y="hd2"/>
              </a:cxn>
            </a:cxnLst>
            <a:rect l="0" t="0" r="r" b="b"/>
            <a:pathLst>
              <a:path w="21600" h="21600" extrusionOk="0">
                <a:moveTo>
                  <a:pt x="20436" y="14706"/>
                </a:moveTo>
                <a:lnTo>
                  <a:pt x="20218" y="14513"/>
                </a:lnTo>
                <a:lnTo>
                  <a:pt x="20000" y="14344"/>
                </a:lnTo>
                <a:lnTo>
                  <a:pt x="19758" y="14174"/>
                </a:lnTo>
                <a:lnTo>
                  <a:pt x="19515" y="14029"/>
                </a:lnTo>
                <a:lnTo>
                  <a:pt x="19273" y="13908"/>
                </a:lnTo>
                <a:lnTo>
                  <a:pt x="18739" y="13715"/>
                </a:lnTo>
                <a:lnTo>
                  <a:pt x="18473" y="13642"/>
                </a:lnTo>
                <a:lnTo>
                  <a:pt x="18206" y="13594"/>
                </a:lnTo>
                <a:lnTo>
                  <a:pt x="17915" y="13545"/>
                </a:lnTo>
                <a:lnTo>
                  <a:pt x="17382" y="13545"/>
                </a:lnTo>
                <a:lnTo>
                  <a:pt x="17091" y="13570"/>
                </a:lnTo>
                <a:lnTo>
                  <a:pt x="16800" y="13618"/>
                </a:lnTo>
                <a:lnTo>
                  <a:pt x="16509" y="13690"/>
                </a:lnTo>
                <a:lnTo>
                  <a:pt x="16267" y="13787"/>
                </a:lnTo>
                <a:lnTo>
                  <a:pt x="13236" y="10788"/>
                </a:lnTo>
                <a:lnTo>
                  <a:pt x="16267" y="7813"/>
                </a:lnTo>
                <a:lnTo>
                  <a:pt x="16558" y="7910"/>
                </a:lnTo>
                <a:lnTo>
                  <a:pt x="17236" y="8006"/>
                </a:lnTo>
                <a:lnTo>
                  <a:pt x="17988" y="8006"/>
                </a:lnTo>
                <a:lnTo>
                  <a:pt x="18376" y="7958"/>
                </a:lnTo>
                <a:lnTo>
                  <a:pt x="18764" y="7861"/>
                </a:lnTo>
                <a:lnTo>
                  <a:pt x="19127" y="7716"/>
                </a:lnTo>
                <a:lnTo>
                  <a:pt x="19467" y="7571"/>
                </a:lnTo>
                <a:lnTo>
                  <a:pt x="20145" y="7135"/>
                </a:lnTo>
                <a:lnTo>
                  <a:pt x="20436" y="6869"/>
                </a:lnTo>
                <a:lnTo>
                  <a:pt x="20630" y="6652"/>
                </a:lnTo>
                <a:lnTo>
                  <a:pt x="20824" y="6410"/>
                </a:lnTo>
                <a:lnTo>
                  <a:pt x="21164" y="5878"/>
                </a:lnTo>
                <a:lnTo>
                  <a:pt x="21261" y="5636"/>
                </a:lnTo>
                <a:lnTo>
                  <a:pt x="21382" y="5346"/>
                </a:lnTo>
                <a:lnTo>
                  <a:pt x="21479" y="5080"/>
                </a:lnTo>
                <a:lnTo>
                  <a:pt x="21552" y="4813"/>
                </a:lnTo>
                <a:lnTo>
                  <a:pt x="21600" y="4233"/>
                </a:lnTo>
                <a:lnTo>
                  <a:pt x="21600" y="3652"/>
                </a:lnTo>
                <a:lnTo>
                  <a:pt x="21552" y="3386"/>
                </a:lnTo>
                <a:lnTo>
                  <a:pt x="21479" y="3096"/>
                </a:lnTo>
                <a:lnTo>
                  <a:pt x="21285" y="2516"/>
                </a:lnTo>
                <a:lnTo>
                  <a:pt x="21188" y="2370"/>
                </a:lnTo>
                <a:lnTo>
                  <a:pt x="21115" y="2322"/>
                </a:lnTo>
                <a:lnTo>
                  <a:pt x="20994" y="2322"/>
                </a:lnTo>
                <a:lnTo>
                  <a:pt x="20921" y="2298"/>
                </a:lnTo>
                <a:lnTo>
                  <a:pt x="20824" y="2322"/>
                </a:lnTo>
                <a:lnTo>
                  <a:pt x="20752" y="2370"/>
                </a:lnTo>
                <a:lnTo>
                  <a:pt x="20655" y="2419"/>
                </a:lnTo>
                <a:lnTo>
                  <a:pt x="19030" y="4330"/>
                </a:lnTo>
                <a:lnTo>
                  <a:pt x="17406" y="4330"/>
                </a:lnTo>
                <a:lnTo>
                  <a:pt x="17406" y="2540"/>
                </a:lnTo>
                <a:lnTo>
                  <a:pt x="19273" y="919"/>
                </a:lnTo>
                <a:lnTo>
                  <a:pt x="19321" y="871"/>
                </a:lnTo>
                <a:lnTo>
                  <a:pt x="19370" y="798"/>
                </a:lnTo>
                <a:lnTo>
                  <a:pt x="19370" y="605"/>
                </a:lnTo>
                <a:lnTo>
                  <a:pt x="19345" y="508"/>
                </a:lnTo>
                <a:lnTo>
                  <a:pt x="19248" y="363"/>
                </a:lnTo>
                <a:lnTo>
                  <a:pt x="19152" y="314"/>
                </a:lnTo>
                <a:lnTo>
                  <a:pt x="18764" y="169"/>
                </a:lnTo>
                <a:lnTo>
                  <a:pt x="18376" y="73"/>
                </a:lnTo>
                <a:lnTo>
                  <a:pt x="17988" y="24"/>
                </a:lnTo>
                <a:lnTo>
                  <a:pt x="17576" y="0"/>
                </a:lnTo>
                <a:lnTo>
                  <a:pt x="17188" y="24"/>
                </a:lnTo>
                <a:lnTo>
                  <a:pt x="16800" y="73"/>
                </a:lnTo>
                <a:lnTo>
                  <a:pt x="16412" y="169"/>
                </a:lnTo>
                <a:lnTo>
                  <a:pt x="16048" y="290"/>
                </a:lnTo>
                <a:lnTo>
                  <a:pt x="15685" y="484"/>
                </a:lnTo>
                <a:lnTo>
                  <a:pt x="15345" y="677"/>
                </a:lnTo>
                <a:lnTo>
                  <a:pt x="15030" y="919"/>
                </a:lnTo>
                <a:lnTo>
                  <a:pt x="14764" y="1185"/>
                </a:lnTo>
                <a:lnTo>
                  <a:pt x="14545" y="1379"/>
                </a:lnTo>
                <a:lnTo>
                  <a:pt x="14352" y="1621"/>
                </a:lnTo>
                <a:lnTo>
                  <a:pt x="14206" y="1862"/>
                </a:lnTo>
                <a:lnTo>
                  <a:pt x="14061" y="2080"/>
                </a:lnTo>
                <a:lnTo>
                  <a:pt x="13915" y="2346"/>
                </a:lnTo>
                <a:lnTo>
                  <a:pt x="13818" y="2612"/>
                </a:lnTo>
                <a:lnTo>
                  <a:pt x="13745" y="2854"/>
                </a:lnTo>
                <a:lnTo>
                  <a:pt x="13673" y="3120"/>
                </a:lnTo>
                <a:lnTo>
                  <a:pt x="13600" y="3411"/>
                </a:lnTo>
                <a:lnTo>
                  <a:pt x="13576" y="3701"/>
                </a:lnTo>
                <a:lnTo>
                  <a:pt x="13552" y="3943"/>
                </a:lnTo>
                <a:lnTo>
                  <a:pt x="13600" y="4523"/>
                </a:lnTo>
                <a:lnTo>
                  <a:pt x="13648" y="4813"/>
                </a:lnTo>
                <a:lnTo>
                  <a:pt x="13721" y="5055"/>
                </a:lnTo>
                <a:lnTo>
                  <a:pt x="13794" y="5346"/>
                </a:lnTo>
                <a:lnTo>
                  <a:pt x="10812" y="8345"/>
                </a:lnTo>
                <a:lnTo>
                  <a:pt x="7806" y="5346"/>
                </a:lnTo>
                <a:lnTo>
                  <a:pt x="7879" y="5055"/>
                </a:lnTo>
                <a:lnTo>
                  <a:pt x="7952" y="4813"/>
                </a:lnTo>
                <a:lnTo>
                  <a:pt x="8000" y="4523"/>
                </a:lnTo>
                <a:lnTo>
                  <a:pt x="8024" y="4233"/>
                </a:lnTo>
                <a:lnTo>
                  <a:pt x="8024" y="3943"/>
                </a:lnTo>
                <a:lnTo>
                  <a:pt x="8000" y="3701"/>
                </a:lnTo>
                <a:lnTo>
                  <a:pt x="7976" y="3411"/>
                </a:lnTo>
                <a:lnTo>
                  <a:pt x="7927" y="3120"/>
                </a:lnTo>
                <a:lnTo>
                  <a:pt x="7855" y="2854"/>
                </a:lnTo>
                <a:lnTo>
                  <a:pt x="7782" y="2612"/>
                </a:lnTo>
                <a:lnTo>
                  <a:pt x="7539" y="2080"/>
                </a:lnTo>
                <a:lnTo>
                  <a:pt x="7394" y="1862"/>
                </a:lnTo>
                <a:lnTo>
                  <a:pt x="7055" y="1379"/>
                </a:lnTo>
                <a:lnTo>
                  <a:pt x="6836" y="1185"/>
                </a:lnTo>
                <a:lnTo>
                  <a:pt x="6642" y="968"/>
                </a:lnTo>
                <a:lnTo>
                  <a:pt x="6400" y="798"/>
                </a:lnTo>
                <a:lnTo>
                  <a:pt x="6133" y="605"/>
                </a:lnTo>
                <a:lnTo>
                  <a:pt x="5891" y="484"/>
                </a:lnTo>
                <a:lnTo>
                  <a:pt x="5358" y="242"/>
                </a:lnTo>
                <a:lnTo>
                  <a:pt x="5067" y="145"/>
                </a:lnTo>
                <a:lnTo>
                  <a:pt x="4824" y="97"/>
                </a:lnTo>
                <a:lnTo>
                  <a:pt x="4533" y="48"/>
                </a:lnTo>
                <a:lnTo>
                  <a:pt x="4242" y="24"/>
                </a:lnTo>
                <a:lnTo>
                  <a:pt x="3927" y="24"/>
                </a:lnTo>
                <a:lnTo>
                  <a:pt x="3661" y="48"/>
                </a:lnTo>
                <a:lnTo>
                  <a:pt x="3370" y="73"/>
                </a:lnTo>
                <a:lnTo>
                  <a:pt x="3079" y="121"/>
                </a:lnTo>
                <a:lnTo>
                  <a:pt x="2497" y="314"/>
                </a:lnTo>
                <a:lnTo>
                  <a:pt x="2424" y="387"/>
                </a:lnTo>
                <a:lnTo>
                  <a:pt x="2352" y="435"/>
                </a:lnTo>
                <a:lnTo>
                  <a:pt x="2327" y="508"/>
                </a:lnTo>
                <a:lnTo>
                  <a:pt x="2303" y="605"/>
                </a:lnTo>
                <a:lnTo>
                  <a:pt x="2279" y="677"/>
                </a:lnTo>
                <a:lnTo>
                  <a:pt x="2303" y="798"/>
                </a:lnTo>
                <a:lnTo>
                  <a:pt x="2352" y="871"/>
                </a:lnTo>
                <a:lnTo>
                  <a:pt x="2400" y="919"/>
                </a:lnTo>
                <a:lnTo>
                  <a:pt x="4339" y="2540"/>
                </a:lnTo>
                <a:lnTo>
                  <a:pt x="4339" y="4330"/>
                </a:lnTo>
                <a:lnTo>
                  <a:pt x="2570" y="4330"/>
                </a:lnTo>
                <a:lnTo>
                  <a:pt x="921" y="2419"/>
                </a:lnTo>
                <a:lnTo>
                  <a:pt x="776" y="2322"/>
                </a:lnTo>
                <a:lnTo>
                  <a:pt x="679" y="2298"/>
                </a:lnTo>
                <a:lnTo>
                  <a:pt x="582" y="2322"/>
                </a:lnTo>
                <a:lnTo>
                  <a:pt x="485" y="2322"/>
                </a:lnTo>
                <a:lnTo>
                  <a:pt x="412" y="2370"/>
                </a:lnTo>
                <a:lnTo>
                  <a:pt x="315" y="2516"/>
                </a:lnTo>
                <a:lnTo>
                  <a:pt x="194" y="2806"/>
                </a:lnTo>
                <a:lnTo>
                  <a:pt x="48" y="3386"/>
                </a:lnTo>
                <a:lnTo>
                  <a:pt x="24" y="3652"/>
                </a:lnTo>
                <a:lnTo>
                  <a:pt x="0" y="3967"/>
                </a:lnTo>
                <a:lnTo>
                  <a:pt x="0" y="4257"/>
                </a:lnTo>
                <a:lnTo>
                  <a:pt x="24" y="4547"/>
                </a:lnTo>
                <a:lnTo>
                  <a:pt x="73" y="4838"/>
                </a:lnTo>
                <a:lnTo>
                  <a:pt x="121" y="5104"/>
                </a:lnTo>
                <a:lnTo>
                  <a:pt x="218" y="5394"/>
                </a:lnTo>
                <a:lnTo>
                  <a:pt x="339" y="5684"/>
                </a:lnTo>
                <a:lnTo>
                  <a:pt x="461" y="5950"/>
                </a:lnTo>
                <a:lnTo>
                  <a:pt x="582" y="6192"/>
                </a:lnTo>
                <a:lnTo>
                  <a:pt x="776" y="6434"/>
                </a:lnTo>
                <a:lnTo>
                  <a:pt x="945" y="6676"/>
                </a:lnTo>
                <a:lnTo>
                  <a:pt x="1164" y="6894"/>
                </a:lnTo>
                <a:lnTo>
                  <a:pt x="1358" y="7111"/>
                </a:lnTo>
                <a:lnTo>
                  <a:pt x="1600" y="7256"/>
                </a:lnTo>
                <a:lnTo>
                  <a:pt x="1842" y="7450"/>
                </a:lnTo>
                <a:lnTo>
                  <a:pt x="2061" y="7571"/>
                </a:lnTo>
                <a:lnTo>
                  <a:pt x="2594" y="7813"/>
                </a:lnTo>
                <a:lnTo>
                  <a:pt x="2836" y="7885"/>
                </a:lnTo>
                <a:lnTo>
                  <a:pt x="3103" y="7958"/>
                </a:lnTo>
                <a:lnTo>
                  <a:pt x="3394" y="8006"/>
                </a:lnTo>
                <a:lnTo>
                  <a:pt x="3685" y="8030"/>
                </a:lnTo>
                <a:lnTo>
                  <a:pt x="3927" y="8055"/>
                </a:lnTo>
                <a:lnTo>
                  <a:pt x="4509" y="8006"/>
                </a:lnTo>
                <a:lnTo>
                  <a:pt x="4800" y="7958"/>
                </a:lnTo>
                <a:lnTo>
                  <a:pt x="5067" y="7910"/>
                </a:lnTo>
                <a:lnTo>
                  <a:pt x="5333" y="7813"/>
                </a:lnTo>
                <a:lnTo>
                  <a:pt x="8339" y="10812"/>
                </a:lnTo>
                <a:lnTo>
                  <a:pt x="5333" y="13787"/>
                </a:lnTo>
                <a:lnTo>
                  <a:pt x="5018" y="13690"/>
                </a:lnTo>
                <a:lnTo>
                  <a:pt x="4679" y="13594"/>
                </a:lnTo>
                <a:lnTo>
                  <a:pt x="4339" y="13570"/>
                </a:lnTo>
                <a:lnTo>
                  <a:pt x="4024" y="13545"/>
                </a:lnTo>
                <a:lnTo>
                  <a:pt x="3588" y="13570"/>
                </a:lnTo>
                <a:lnTo>
                  <a:pt x="3200" y="13618"/>
                </a:lnTo>
                <a:lnTo>
                  <a:pt x="2836" y="13739"/>
                </a:lnTo>
                <a:lnTo>
                  <a:pt x="2448" y="13860"/>
                </a:lnTo>
                <a:lnTo>
                  <a:pt x="2109" y="14029"/>
                </a:lnTo>
                <a:lnTo>
                  <a:pt x="1794" y="14223"/>
                </a:lnTo>
                <a:lnTo>
                  <a:pt x="1164" y="14706"/>
                </a:lnTo>
                <a:lnTo>
                  <a:pt x="945" y="14948"/>
                </a:lnTo>
                <a:lnTo>
                  <a:pt x="776" y="15190"/>
                </a:lnTo>
                <a:lnTo>
                  <a:pt x="582" y="15432"/>
                </a:lnTo>
                <a:lnTo>
                  <a:pt x="218" y="16230"/>
                </a:lnTo>
                <a:lnTo>
                  <a:pt x="121" y="16520"/>
                </a:lnTo>
                <a:lnTo>
                  <a:pt x="24" y="17101"/>
                </a:lnTo>
                <a:lnTo>
                  <a:pt x="0" y="17391"/>
                </a:lnTo>
                <a:lnTo>
                  <a:pt x="0" y="17657"/>
                </a:lnTo>
                <a:lnTo>
                  <a:pt x="24" y="17972"/>
                </a:lnTo>
                <a:lnTo>
                  <a:pt x="48" y="18262"/>
                </a:lnTo>
                <a:lnTo>
                  <a:pt x="121" y="18552"/>
                </a:lnTo>
                <a:lnTo>
                  <a:pt x="194" y="18818"/>
                </a:lnTo>
                <a:lnTo>
                  <a:pt x="315" y="19109"/>
                </a:lnTo>
                <a:lnTo>
                  <a:pt x="364" y="19181"/>
                </a:lnTo>
                <a:lnTo>
                  <a:pt x="412" y="19278"/>
                </a:lnTo>
                <a:lnTo>
                  <a:pt x="485" y="19326"/>
                </a:lnTo>
                <a:lnTo>
                  <a:pt x="582" y="19351"/>
                </a:lnTo>
                <a:lnTo>
                  <a:pt x="679" y="19351"/>
                </a:lnTo>
                <a:lnTo>
                  <a:pt x="776" y="19326"/>
                </a:lnTo>
                <a:lnTo>
                  <a:pt x="848" y="19302"/>
                </a:lnTo>
                <a:lnTo>
                  <a:pt x="921" y="19254"/>
                </a:lnTo>
                <a:lnTo>
                  <a:pt x="2570" y="17343"/>
                </a:lnTo>
                <a:lnTo>
                  <a:pt x="4339" y="17343"/>
                </a:lnTo>
                <a:lnTo>
                  <a:pt x="4339" y="19012"/>
                </a:lnTo>
                <a:lnTo>
                  <a:pt x="2400" y="20632"/>
                </a:lnTo>
                <a:lnTo>
                  <a:pt x="2352" y="20729"/>
                </a:lnTo>
                <a:lnTo>
                  <a:pt x="2303" y="20802"/>
                </a:lnTo>
                <a:lnTo>
                  <a:pt x="2279" y="20874"/>
                </a:lnTo>
                <a:lnTo>
                  <a:pt x="2352" y="21165"/>
                </a:lnTo>
                <a:lnTo>
                  <a:pt x="2497" y="21261"/>
                </a:lnTo>
                <a:lnTo>
                  <a:pt x="2909" y="21382"/>
                </a:lnTo>
                <a:lnTo>
                  <a:pt x="3273" y="21503"/>
                </a:lnTo>
                <a:lnTo>
                  <a:pt x="3685" y="21576"/>
                </a:lnTo>
                <a:lnTo>
                  <a:pt x="4073" y="21600"/>
                </a:lnTo>
                <a:lnTo>
                  <a:pt x="4461" y="21576"/>
                </a:lnTo>
                <a:lnTo>
                  <a:pt x="4848" y="21503"/>
                </a:lnTo>
                <a:lnTo>
                  <a:pt x="5236" y="21406"/>
                </a:lnTo>
                <a:lnTo>
                  <a:pt x="5600" y="21261"/>
                </a:lnTo>
                <a:lnTo>
                  <a:pt x="5939" y="21116"/>
                </a:lnTo>
                <a:lnTo>
                  <a:pt x="6279" y="20899"/>
                </a:lnTo>
                <a:lnTo>
                  <a:pt x="6570" y="20657"/>
                </a:lnTo>
                <a:lnTo>
                  <a:pt x="6885" y="20391"/>
                </a:lnTo>
                <a:lnTo>
                  <a:pt x="7079" y="20173"/>
                </a:lnTo>
                <a:lnTo>
                  <a:pt x="7418" y="19738"/>
                </a:lnTo>
                <a:lnTo>
                  <a:pt x="7564" y="19496"/>
                </a:lnTo>
                <a:lnTo>
                  <a:pt x="7685" y="19254"/>
                </a:lnTo>
                <a:lnTo>
                  <a:pt x="7806" y="18988"/>
                </a:lnTo>
                <a:lnTo>
                  <a:pt x="7952" y="18456"/>
                </a:lnTo>
                <a:lnTo>
                  <a:pt x="8000" y="18189"/>
                </a:lnTo>
                <a:lnTo>
                  <a:pt x="8024" y="17923"/>
                </a:lnTo>
                <a:lnTo>
                  <a:pt x="8024" y="17343"/>
                </a:lnTo>
                <a:lnTo>
                  <a:pt x="8000" y="17077"/>
                </a:lnTo>
                <a:lnTo>
                  <a:pt x="7952" y="16787"/>
                </a:lnTo>
                <a:lnTo>
                  <a:pt x="7879" y="16496"/>
                </a:lnTo>
                <a:lnTo>
                  <a:pt x="7806" y="16230"/>
                </a:lnTo>
                <a:lnTo>
                  <a:pt x="10812" y="13231"/>
                </a:lnTo>
                <a:lnTo>
                  <a:pt x="13794" y="16230"/>
                </a:lnTo>
                <a:lnTo>
                  <a:pt x="13721" y="16496"/>
                </a:lnTo>
                <a:lnTo>
                  <a:pt x="13648" y="16787"/>
                </a:lnTo>
                <a:lnTo>
                  <a:pt x="13600" y="17077"/>
                </a:lnTo>
                <a:lnTo>
                  <a:pt x="13576" y="17319"/>
                </a:lnTo>
                <a:lnTo>
                  <a:pt x="13552" y="17609"/>
                </a:lnTo>
                <a:lnTo>
                  <a:pt x="13600" y="18189"/>
                </a:lnTo>
                <a:lnTo>
                  <a:pt x="13673" y="18431"/>
                </a:lnTo>
                <a:lnTo>
                  <a:pt x="13745" y="18722"/>
                </a:lnTo>
                <a:lnTo>
                  <a:pt x="13818" y="18988"/>
                </a:lnTo>
                <a:lnTo>
                  <a:pt x="13915" y="19254"/>
                </a:lnTo>
                <a:lnTo>
                  <a:pt x="14061" y="19471"/>
                </a:lnTo>
                <a:lnTo>
                  <a:pt x="14206" y="19738"/>
                </a:lnTo>
                <a:lnTo>
                  <a:pt x="14352" y="19955"/>
                </a:lnTo>
                <a:lnTo>
                  <a:pt x="14545" y="20173"/>
                </a:lnTo>
                <a:lnTo>
                  <a:pt x="15030" y="20657"/>
                </a:lnTo>
                <a:lnTo>
                  <a:pt x="15370" y="20899"/>
                </a:lnTo>
                <a:lnTo>
                  <a:pt x="15709" y="21116"/>
                </a:lnTo>
                <a:lnTo>
                  <a:pt x="16048" y="21261"/>
                </a:lnTo>
                <a:lnTo>
                  <a:pt x="16436" y="21406"/>
                </a:lnTo>
                <a:lnTo>
                  <a:pt x="16800" y="21503"/>
                </a:lnTo>
                <a:lnTo>
                  <a:pt x="17188" y="21576"/>
                </a:lnTo>
                <a:lnTo>
                  <a:pt x="17576" y="21600"/>
                </a:lnTo>
                <a:lnTo>
                  <a:pt x="17964" y="21576"/>
                </a:lnTo>
                <a:lnTo>
                  <a:pt x="18376" y="21503"/>
                </a:lnTo>
                <a:lnTo>
                  <a:pt x="19152" y="21261"/>
                </a:lnTo>
                <a:lnTo>
                  <a:pt x="19248" y="21213"/>
                </a:lnTo>
                <a:lnTo>
                  <a:pt x="19297" y="21165"/>
                </a:lnTo>
                <a:lnTo>
                  <a:pt x="19345" y="21068"/>
                </a:lnTo>
                <a:lnTo>
                  <a:pt x="19370" y="20971"/>
                </a:lnTo>
                <a:lnTo>
                  <a:pt x="19370" y="20802"/>
                </a:lnTo>
                <a:lnTo>
                  <a:pt x="19321" y="20729"/>
                </a:lnTo>
                <a:lnTo>
                  <a:pt x="19273" y="20632"/>
                </a:lnTo>
                <a:lnTo>
                  <a:pt x="17406" y="19012"/>
                </a:lnTo>
                <a:lnTo>
                  <a:pt x="17406" y="17343"/>
                </a:lnTo>
                <a:lnTo>
                  <a:pt x="19030" y="17343"/>
                </a:lnTo>
                <a:lnTo>
                  <a:pt x="20703" y="19254"/>
                </a:lnTo>
                <a:lnTo>
                  <a:pt x="20752" y="19302"/>
                </a:lnTo>
                <a:lnTo>
                  <a:pt x="20824" y="19326"/>
                </a:lnTo>
                <a:lnTo>
                  <a:pt x="20921" y="19351"/>
                </a:lnTo>
                <a:lnTo>
                  <a:pt x="20994" y="19351"/>
                </a:lnTo>
                <a:lnTo>
                  <a:pt x="21115" y="19326"/>
                </a:lnTo>
                <a:lnTo>
                  <a:pt x="21188" y="19278"/>
                </a:lnTo>
                <a:lnTo>
                  <a:pt x="21236" y="19181"/>
                </a:lnTo>
                <a:lnTo>
                  <a:pt x="21285" y="19109"/>
                </a:lnTo>
                <a:lnTo>
                  <a:pt x="21382" y="18818"/>
                </a:lnTo>
                <a:lnTo>
                  <a:pt x="21479" y="18552"/>
                </a:lnTo>
                <a:lnTo>
                  <a:pt x="21552" y="18262"/>
                </a:lnTo>
                <a:lnTo>
                  <a:pt x="21600" y="17972"/>
                </a:lnTo>
                <a:lnTo>
                  <a:pt x="21600" y="17391"/>
                </a:lnTo>
                <a:lnTo>
                  <a:pt x="21552" y="16811"/>
                </a:lnTo>
                <a:lnTo>
                  <a:pt x="21479" y="16520"/>
                </a:lnTo>
                <a:lnTo>
                  <a:pt x="21382" y="16230"/>
                </a:lnTo>
                <a:lnTo>
                  <a:pt x="21139" y="15698"/>
                </a:lnTo>
                <a:lnTo>
                  <a:pt x="20994" y="15432"/>
                </a:lnTo>
                <a:lnTo>
                  <a:pt x="20824" y="15190"/>
                </a:lnTo>
                <a:lnTo>
                  <a:pt x="20436" y="14706"/>
                </a:lnTo>
                <a:close/>
              </a:path>
            </a:pathLst>
          </a:custGeom>
          <a:solidFill>
            <a:srgbClr val="FFFFFF"/>
          </a:solidFill>
          <a:ln w="12700">
            <a:miter lim="400000"/>
          </a:ln>
        </p:spPr>
        <p:txBody>
          <a:bodyPr lIns="34289" tIns="34289" rIns="34289" bIns="34289"/>
          <a:lstStyle/>
          <a:p>
            <a:pPr>
              <a:defRPr sz="1800">
                <a:latin typeface="Calibri"/>
                <a:ea typeface="Calibri"/>
                <a:cs typeface="Calibri"/>
                <a:sym typeface="Calibri"/>
              </a:defRPr>
            </a:pPr>
            <a:endParaRPr dirty="0"/>
          </a:p>
        </p:txBody>
      </p:sp>
      <p:sp>
        <p:nvSpPr>
          <p:cNvPr id="616" name="Oval 78"/>
          <p:cNvSpPr/>
          <p:nvPr/>
        </p:nvSpPr>
        <p:spPr>
          <a:xfrm>
            <a:off x="2257868" y="2744796"/>
            <a:ext cx="1581024" cy="1581023"/>
          </a:xfrm>
          <a:prstGeom prst="ellipse">
            <a:avLst/>
          </a:prstGeom>
          <a:ln w="3175">
            <a:solidFill>
              <a:srgbClr val="FEB602"/>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617" name="Oval 80"/>
          <p:cNvSpPr/>
          <p:nvPr/>
        </p:nvSpPr>
        <p:spPr>
          <a:xfrm>
            <a:off x="5480477" y="2454145"/>
            <a:ext cx="1351801" cy="1351801"/>
          </a:xfrm>
          <a:prstGeom prst="ellipse">
            <a:avLst/>
          </a:prstGeom>
          <a:ln w="3175">
            <a:solidFill>
              <a:srgbClr val="FF3621"/>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sp>
        <p:nvSpPr>
          <p:cNvPr id="618" name="Oval 81"/>
          <p:cNvSpPr/>
          <p:nvPr/>
        </p:nvSpPr>
        <p:spPr>
          <a:xfrm>
            <a:off x="5371214" y="4493042"/>
            <a:ext cx="1010914" cy="1010914"/>
          </a:xfrm>
          <a:prstGeom prst="ellipse">
            <a:avLst/>
          </a:prstGeom>
          <a:ln w="3175">
            <a:solidFill>
              <a:srgbClr val="0F81C1"/>
            </a:solidFill>
            <a:miter/>
          </a:ln>
        </p:spPr>
        <p:txBody>
          <a:bodyPr lIns="34289" tIns="34289" rIns="34289" bIns="34289" anchor="ctr"/>
          <a:lstStyle/>
          <a:p>
            <a:pPr algn="ctr">
              <a:defRPr sz="1800">
                <a:solidFill>
                  <a:srgbClr val="FFFFFF"/>
                </a:solidFill>
                <a:latin typeface="Calibri"/>
                <a:ea typeface="Calibri"/>
                <a:cs typeface="Calibri"/>
                <a:sym typeface="Calibri"/>
              </a:defRPr>
            </a:pPr>
            <a:endParaRPr/>
          </a:p>
        </p:txBody>
      </p:sp>
      <p:grpSp>
        <p:nvGrpSpPr>
          <p:cNvPr id="621" name="Group 11"/>
          <p:cNvGrpSpPr/>
          <p:nvPr/>
        </p:nvGrpSpPr>
        <p:grpSpPr>
          <a:xfrm>
            <a:off x="105779" y="4294877"/>
            <a:ext cx="3162919" cy="598788"/>
            <a:chOff x="0" y="0"/>
            <a:chExt cx="3946001" cy="612279"/>
          </a:xfrm>
        </p:grpSpPr>
        <p:sp>
          <p:nvSpPr>
            <p:cNvPr id="619" name="Straight Connector 4"/>
            <p:cNvSpPr/>
            <p:nvPr/>
          </p:nvSpPr>
          <p:spPr>
            <a:xfrm flipH="1">
              <a:off x="3623999" y="0"/>
              <a:ext cx="322003" cy="608477"/>
            </a:xfrm>
            <a:prstGeom prst="line">
              <a:avLst/>
            </a:prstGeom>
            <a:noFill/>
            <a:ln w="3175" cap="flat">
              <a:solidFill>
                <a:srgbClr val="FEB602"/>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20" name="Straight Connector 6"/>
            <p:cNvSpPr/>
            <p:nvPr/>
          </p:nvSpPr>
          <p:spPr>
            <a:xfrm>
              <a:off x="0" y="612279"/>
              <a:ext cx="3623998" cy="1"/>
            </a:xfrm>
            <a:prstGeom prst="line">
              <a:avLst/>
            </a:prstGeom>
            <a:noFill/>
            <a:ln w="3175" cap="flat">
              <a:solidFill>
                <a:srgbClr val="FEB602"/>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624" name="Group 82"/>
          <p:cNvGrpSpPr/>
          <p:nvPr/>
        </p:nvGrpSpPr>
        <p:grpSpPr>
          <a:xfrm>
            <a:off x="6324337" y="2093184"/>
            <a:ext cx="2406517" cy="382480"/>
            <a:chOff x="0" y="0"/>
            <a:chExt cx="2406516" cy="382478"/>
          </a:xfrm>
        </p:grpSpPr>
        <p:sp>
          <p:nvSpPr>
            <p:cNvPr id="622" name="Straight Connector 83"/>
            <p:cNvSpPr/>
            <p:nvPr/>
          </p:nvSpPr>
          <p:spPr>
            <a:xfrm flipV="1">
              <a:off x="0" y="1429"/>
              <a:ext cx="196378" cy="381050"/>
            </a:xfrm>
            <a:prstGeom prst="line">
              <a:avLst/>
            </a:prstGeom>
            <a:noFill/>
            <a:ln w="3175" cap="flat">
              <a:solidFill>
                <a:srgbClr val="FF3621"/>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23" name="Straight Connector 84"/>
            <p:cNvSpPr/>
            <p:nvPr/>
          </p:nvSpPr>
          <p:spPr>
            <a:xfrm flipH="1" flipV="1">
              <a:off x="196377" y="0"/>
              <a:ext cx="2210140" cy="1"/>
            </a:xfrm>
            <a:prstGeom prst="line">
              <a:avLst/>
            </a:prstGeom>
            <a:noFill/>
            <a:ln w="3175" cap="flat">
              <a:solidFill>
                <a:srgbClr val="FF3621"/>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627" name="Group 85"/>
          <p:cNvGrpSpPr/>
          <p:nvPr/>
        </p:nvGrpSpPr>
        <p:grpSpPr>
          <a:xfrm>
            <a:off x="5535521" y="3955918"/>
            <a:ext cx="3249778" cy="805330"/>
            <a:chOff x="0" y="1982"/>
            <a:chExt cx="2978681" cy="528581"/>
          </a:xfrm>
        </p:grpSpPr>
        <p:sp>
          <p:nvSpPr>
            <p:cNvPr id="625" name="Straight Connector 86"/>
            <p:cNvSpPr/>
            <p:nvPr/>
          </p:nvSpPr>
          <p:spPr>
            <a:xfrm flipV="1">
              <a:off x="0" y="1982"/>
              <a:ext cx="272409" cy="528581"/>
            </a:xfrm>
            <a:prstGeom prst="line">
              <a:avLst/>
            </a:prstGeom>
            <a:noFill/>
            <a:ln w="3175" cap="flat">
              <a:solidFill>
                <a:srgbClr val="0F81C1"/>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26" name="Straight Connector 87"/>
            <p:cNvSpPr/>
            <p:nvPr/>
          </p:nvSpPr>
          <p:spPr>
            <a:xfrm flipH="1">
              <a:off x="301495" y="5478"/>
              <a:ext cx="2677186" cy="17871"/>
            </a:xfrm>
            <a:prstGeom prst="line">
              <a:avLst/>
            </a:prstGeom>
            <a:noFill/>
            <a:ln w="3175" cap="flat">
              <a:solidFill>
                <a:srgbClr val="0F81C1"/>
              </a:solidFill>
              <a:prstDash val="solid"/>
              <a:miter lim="8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631" name="Group 66"/>
          <p:cNvGrpSpPr/>
          <p:nvPr/>
        </p:nvGrpSpPr>
        <p:grpSpPr>
          <a:xfrm>
            <a:off x="5544090" y="4726161"/>
            <a:ext cx="675225" cy="620700"/>
            <a:chOff x="0" y="0"/>
            <a:chExt cx="489966" cy="504044"/>
          </a:xfrm>
        </p:grpSpPr>
        <p:sp>
          <p:nvSpPr>
            <p:cNvPr id="629" name="Freeform 4357"/>
            <p:cNvSpPr/>
            <p:nvPr/>
          </p:nvSpPr>
          <p:spPr>
            <a:xfrm>
              <a:off x="199928" y="0"/>
              <a:ext cx="290038" cy="284406"/>
            </a:xfrm>
            <a:custGeom>
              <a:avLst/>
              <a:gdLst/>
              <a:ahLst/>
              <a:cxnLst>
                <a:cxn ang="0">
                  <a:pos x="wd2" y="hd2"/>
                </a:cxn>
                <a:cxn ang="5400000">
                  <a:pos x="wd2" y="hd2"/>
                </a:cxn>
                <a:cxn ang="10800000">
                  <a:pos x="wd2" y="hd2"/>
                </a:cxn>
                <a:cxn ang="16200000">
                  <a:pos x="wd2" y="hd2"/>
                </a:cxn>
              </a:cxnLst>
              <a:rect l="0" t="0" r="r" b="b"/>
              <a:pathLst>
                <a:path w="21600" h="21600" extrusionOk="0">
                  <a:moveTo>
                    <a:pt x="10800" y="14941"/>
                  </a:moveTo>
                  <a:lnTo>
                    <a:pt x="10378" y="14855"/>
                  </a:lnTo>
                  <a:lnTo>
                    <a:pt x="10041" y="14813"/>
                  </a:lnTo>
                  <a:lnTo>
                    <a:pt x="9661" y="14727"/>
                  </a:lnTo>
                  <a:lnTo>
                    <a:pt x="9323" y="14599"/>
                  </a:lnTo>
                  <a:lnTo>
                    <a:pt x="8986" y="14428"/>
                  </a:lnTo>
                  <a:lnTo>
                    <a:pt x="8691" y="14258"/>
                  </a:lnTo>
                  <a:lnTo>
                    <a:pt x="8353" y="14002"/>
                  </a:lnTo>
                  <a:lnTo>
                    <a:pt x="8100" y="13788"/>
                  </a:lnTo>
                  <a:lnTo>
                    <a:pt x="7889" y="13489"/>
                  </a:lnTo>
                  <a:lnTo>
                    <a:pt x="7636" y="13233"/>
                  </a:lnTo>
                  <a:lnTo>
                    <a:pt x="7130" y="12209"/>
                  </a:lnTo>
                  <a:lnTo>
                    <a:pt x="7045" y="11867"/>
                  </a:lnTo>
                  <a:lnTo>
                    <a:pt x="7003" y="11440"/>
                  </a:lnTo>
                  <a:lnTo>
                    <a:pt x="6961" y="11099"/>
                  </a:lnTo>
                  <a:lnTo>
                    <a:pt x="7045" y="10245"/>
                  </a:lnTo>
                  <a:lnTo>
                    <a:pt x="7130" y="9904"/>
                  </a:lnTo>
                  <a:lnTo>
                    <a:pt x="7298" y="9519"/>
                  </a:lnTo>
                  <a:lnTo>
                    <a:pt x="7467" y="9221"/>
                  </a:lnTo>
                  <a:lnTo>
                    <a:pt x="7636" y="8879"/>
                  </a:lnTo>
                  <a:lnTo>
                    <a:pt x="7889" y="8580"/>
                  </a:lnTo>
                  <a:lnTo>
                    <a:pt x="8100" y="8281"/>
                  </a:lnTo>
                  <a:lnTo>
                    <a:pt x="8353" y="8068"/>
                  </a:lnTo>
                  <a:lnTo>
                    <a:pt x="8691" y="7855"/>
                  </a:lnTo>
                  <a:lnTo>
                    <a:pt x="8986" y="7641"/>
                  </a:lnTo>
                  <a:lnTo>
                    <a:pt x="9323" y="7470"/>
                  </a:lnTo>
                  <a:lnTo>
                    <a:pt x="9661" y="7342"/>
                  </a:lnTo>
                  <a:lnTo>
                    <a:pt x="10041" y="7257"/>
                  </a:lnTo>
                  <a:lnTo>
                    <a:pt x="10378" y="7214"/>
                  </a:lnTo>
                  <a:lnTo>
                    <a:pt x="10800" y="7172"/>
                  </a:lnTo>
                  <a:lnTo>
                    <a:pt x="11559" y="7257"/>
                  </a:lnTo>
                  <a:lnTo>
                    <a:pt x="11939" y="7342"/>
                  </a:lnTo>
                  <a:lnTo>
                    <a:pt x="12277" y="7470"/>
                  </a:lnTo>
                  <a:lnTo>
                    <a:pt x="12614" y="7641"/>
                  </a:lnTo>
                  <a:lnTo>
                    <a:pt x="12909" y="7855"/>
                  </a:lnTo>
                  <a:lnTo>
                    <a:pt x="13247" y="8068"/>
                  </a:lnTo>
                  <a:lnTo>
                    <a:pt x="13500" y="8281"/>
                  </a:lnTo>
                  <a:lnTo>
                    <a:pt x="13753" y="8580"/>
                  </a:lnTo>
                  <a:lnTo>
                    <a:pt x="13964" y="8879"/>
                  </a:lnTo>
                  <a:lnTo>
                    <a:pt x="14133" y="9221"/>
                  </a:lnTo>
                  <a:lnTo>
                    <a:pt x="14344" y="9519"/>
                  </a:lnTo>
                  <a:lnTo>
                    <a:pt x="14470" y="9904"/>
                  </a:lnTo>
                  <a:lnTo>
                    <a:pt x="14555" y="10245"/>
                  </a:lnTo>
                  <a:lnTo>
                    <a:pt x="14597" y="10672"/>
                  </a:lnTo>
                  <a:lnTo>
                    <a:pt x="14597" y="11440"/>
                  </a:lnTo>
                  <a:lnTo>
                    <a:pt x="14555" y="11867"/>
                  </a:lnTo>
                  <a:lnTo>
                    <a:pt x="14470" y="12209"/>
                  </a:lnTo>
                  <a:lnTo>
                    <a:pt x="14344" y="12550"/>
                  </a:lnTo>
                  <a:lnTo>
                    <a:pt x="14133" y="12892"/>
                  </a:lnTo>
                  <a:lnTo>
                    <a:pt x="13964" y="13233"/>
                  </a:lnTo>
                  <a:lnTo>
                    <a:pt x="13753" y="13489"/>
                  </a:lnTo>
                  <a:lnTo>
                    <a:pt x="13500" y="13788"/>
                  </a:lnTo>
                  <a:lnTo>
                    <a:pt x="13247" y="14002"/>
                  </a:lnTo>
                  <a:lnTo>
                    <a:pt x="12909" y="14258"/>
                  </a:lnTo>
                  <a:lnTo>
                    <a:pt x="12614" y="14428"/>
                  </a:lnTo>
                  <a:lnTo>
                    <a:pt x="12277" y="14599"/>
                  </a:lnTo>
                  <a:lnTo>
                    <a:pt x="11939" y="14727"/>
                  </a:lnTo>
                  <a:lnTo>
                    <a:pt x="11559" y="14813"/>
                  </a:lnTo>
                  <a:lnTo>
                    <a:pt x="11180" y="14855"/>
                  </a:lnTo>
                  <a:lnTo>
                    <a:pt x="10800" y="14941"/>
                  </a:lnTo>
                  <a:close/>
                  <a:moveTo>
                    <a:pt x="21263" y="13660"/>
                  </a:moveTo>
                  <a:lnTo>
                    <a:pt x="19238" y="12465"/>
                  </a:lnTo>
                  <a:lnTo>
                    <a:pt x="19322" y="11782"/>
                  </a:lnTo>
                  <a:lnTo>
                    <a:pt x="19364" y="11056"/>
                  </a:lnTo>
                  <a:lnTo>
                    <a:pt x="19322" y="10288"/>
                  </a:lnTo>
                  <a:lnTo>
                    <a:pt x="19238" y="9605"/>
                  </a:lnTo>
                  <a:lnTo>
                    <a:pt x="21263" y="8452"/>
                  </a:lnTo>
                  <a:lnTo>
                    <a:pt x="21347" y="8409"/>
                  </a:lnTo>
                  <a:lnTo>
                    <a:pt x="21473" y="8281"/>
                  </a:lnTo>
                  <a:lnTo>
                    <a:pt x="21516" y="8153"/>
                  </a:lnTo>
                  <a:lnTo>
                    <a:pt x="21558" y="8068"/>
                  </a:lnTo>
                  <a:lnTo>
                    <a:pt x="21600" y="7940"/>
                  </a:lnTo>
                  <a:lnTo>
                    <a:pt x="21600" y="7855"/>
                  </a:lnTo>
                  <a:lnTo>
                    <a:pt x="21516" y="7598"/>
                  </a:lnTo>
                  <a:lnTo>
                    <a:pt x="19111" y="3415"/>
                  </a:lnTo>
                  <a:lnTo>
                    <a:pt x="18942" y="3244"/>
                  </a:lnTo>
                  <a:lnTo>
                    <a:pt x="18689" y="3074"/>
                  </a:lnTo>
                  <a:lnTo>
                    <a:pt x="18478" y="3074"/>
                  </a:lnTo>
                  <a:lnTo>
                    <a:pt x="18267" y="3159"/>
                  </a:lnTo>
                  <a:lnTo>
                    <a:pt x="16327" y="4354"/>
                  </a:lnTo>
                  <a:lnTo>
                    <a:pt x="15863" y="4013"/>
                  </a:lnTo>
                  <a:lnTo>
                    <a:pt x="15314" y="3628"/>
                  </a:lnTo>
                  <a:lnTo>
                    <a:pt x="14681" y="3330"/>
                  </a:lnTo>
                  <a:lnTo>
                    <a:pt x="14006" y="2945"/>
                  </a:lnTo>
                  <a:lnTo>
                    <a:pt x="14006" y="427"/>
                  </a:lnTo>
                  <a:lnTo>
                    <a:pt x="13964" y="342"/>
                  </a:lnTo>
                  <a:lnTo>
                    <a:pt x="13922" y="213"/>
                  </a:lnTo>
                  <a:lnTo>
                    <a:pt x="13838" y="128"/>
                  </a:lnTo>
                  <a:lnTo>
                    <a:pt x="13753" y="85"/>
                  </a:lnTo>
                  <a:lnTo>
                    <a:pt x="13584" y="43"/>
                  </a:lnTo>
                  <a:lnTo>
                    <a:pt x="13500" y="0"/>
                  </a:lnTo>
                  <a:lnTo>
                    <a:pt x="8437" y="0"/>
                  </a:lnTo>
                  <a:lnTo>
                    <a:pt x="8353" y="43"/>
                  </a:lnTo>
                  <a:lnTo>
                    <a:pt x="8227" y="85"/>
                  </a:lnTo>
                  <a:lnTo>
                    <a:pt x="8142" y="128"/>
                  </a:lnTo>
                  <a:lnTo>
                    <a:pt x="8100" y="213"/>
                  </a:lnTo>
                  <a:lnTo>
                    <a:pt x="8016" y="342"/>
                  </a:lnTo>
                  <a:lnTo>
                    <a:pt x="8016" y="427"/>
                  </a:lnTo>
                  <a:lnTo>
                    <a:pt x="7973" y="598"/>
                  </a:lnTo>
                  <a:lnTo>
                    <a:pt x="7973" y="2903"/>
                  </a:lnTo>
                  <a:lnTo>
                    <a:pt x="7552" y="3031"/>
                  </a:lnTo>
                  <a:lnTo>
                    <a:pt x="7130" y="3202"/>
                  </a:lnTo>
                  <a:lnTo>
                    <a:pt x="6834" y="3330"/>
                  </a:lnTo>
                  <a:lnTo>
                    <a:pt x="6497" y="3500"/>
                  </a:lnTo>
                  <a:lnTo>
                    <a:pt x="5948" y="3927"/>
                  </a:lnTo>
                  <a:lnTo>
                    <a:pt x="5442" y="4354"/>
                  </a:lnTo>
                  <a:lnTo>
                    <a:pt x="3417" y="3159"/>
                  </a:lnTo>
                  <a:lnTo>
                    <a:pt x="3164" y="3074"/>
                  </a:lnTo>
                  <a:lnTo>
                    <a:pt x="2911" y="3159"/>
                  </a:lnTo>
                  <a:lnTo>
                    <a:pt x="2827" y="3159"/>
                  </a:lnTo>
                  <a:lnTo>
                    <a:pt x="2742" y="3244"/>
                  </a:lnTo>
                  <a:lnTo>
                    <a:pt x="2616" y="3330"/>
                  </a:lnTo>
                  <a:lnTo>
                    <a:pt x="2531" y="3415"/>
                  </a:lnTo>
                  <a:lnTo>
                    <a:pt x="127" y="7556"/>
                  </a:lnTo>
                  <a:lnTo>
                    <a:pt x="42" y="7855"/>
                  </a:lnTo>
                  <a:lnTo>
                    <a:pt x="42" y="8068"/>
                  </a:lnTo>
                  <a:lnTo>
                    <a:pt x="127" y="8196"/>
                  </a:lnTo>
                  <a:lnTo>
                    <a:pt x="169" y="8281"/>
                  </a:lnTo>
                  <a:lnTo>
                    <a:pt x="253" y="8409"/>
                  </a:lnTo>
                  <a:lnTo>
                    <a:pt x="380" y="8452"/>
                  </a:lnTo>
                  <a:lnTo>
                    <a:pt x="2363" y="9605"/>
                  </a:lnTo>
                  <a:lnTo>
                    <a:pt x="2278" y="10288"/>
                  </a:lnTo>
                  <a:lnTo>
                    <a:pt x="2236" y="11056"/>
                  </a:lnTo>
                  <a:lnTo>
                    <a:pt x="2236" y="11782"/>
                  </a:lnTo>
                  <a:lnTo>
                    <a:pt x="2320" y="12465"/>
                  </a:lnTo>
                  <a:lnTo>
                    <a:pt x="338" y="13660"/>
                  </a:lnTo>
                  <a:lnTo>
                    <a:pt x="169" y="13831"/>
                  </a:lnTo>
                  <a:lnTo>
                    <a:pt x="42" y="14002"/>
                  </a:lnTo>
                  <a:lnTo>
                    <a:pt x="0" y="14130"/>
                  </a:lnTo>
                  <a:lnTo>
                    <a:pt x="0" y="14300"/>
                  </a:lnTo>
                  <a:lnTo>
                    <a:pt x="42" y="14428"/>
                  </a:lnTo>
                  <a:lnTo>
                    <a:pt x="127" y="14514"/>
                  </a:lnTo>
                  <a:lnTo>
                    <a:pt x="2489" y="18655"/>
                  </a:lnTo>
                  <a:lnTo>
                    <a:pt x="2531" y="18740"/>
                  </a:lnTo>
                  <a:lnTo>
                    <a:pt x="2616" y="18868"/>
                  </a:lnTo>
                  <a:lnTo>
                    <a:pt x="2869" y="18996"/>
                  </a:lnTo>
                  <a:lnTo>
                    <a:pt x="2995" y="19039"/>
                  </a:lnTo>
                  <a:lnTo>
                    <a:pt x="3080" y="18996"/>
                  </a:lnTo>
                  <a:lnTo>
                    <a:pt x="3206" y="18996"/>
                  </a:lnTo>
                  <a:lnTo>
                    <a:pt x="3375" y="18953"/>
                  </a:lnTo>
                  <a:lnTo>
                    <a:pt x="5442" y="17758"/>
                  </a:lnTo>
                  <a:lnTo>
                    <a:pt x="5948" y="18228"/>
                  </a:lnTo>
                  <a:lnTo>
                    <a:pt x="6497" y="18569"/>
                  </a:lnTo>
                  <a:lnTo>
                    <a:pt x="6834" y="18740"/>
                  </a:lnTo>
                  <a:lnTo>
                    <a:pt x="7130" y="18953"/>
                  </a:lnTo>
                  <a:lnTo>
                    <a:pt x="7552" y="19081"/>
                  </a:lnTo>
                  <a:lnTo>
                    <a:pt x="7973" y="19252"/>
                  </a:lnTo>
                  <a:lnTo>
                    <a:pt x="7973" y="20960"/>
                  </a:lnTo>
                  <a:lnTo>
                    <a:pt x="8016" y="21088"/>
                  </a:lnTo>
                  <a:lnTo>
                    <a:pt x="8016" y="21216"/>
                  </a:lnTo>
                  <a:lnTo>
                    <a:pt x="8100" y="21301"/>
                  </a:lnTo>
                  <a:lnTo>
                    <a:pt x="8142" y="21387"/>
                  </a:lnTo>
                  <a:lnTo>
                    <a:pt x="8227" y="21515"/>
                  </a:lnTo>
                  <a:lnTo>
                    <a:pt x="8353" y="21557"/>
                  </a:lnTo>
                  <a:lnTo>
                    <a:pt x="8437" y="21600"/>
                  </a:lnTo>
                  <a:lnTo>
                    <a:pt x="13500" y="21600"/>
                  </a:lnTo>
                  <a:lnTo>
                    <a:pt x="13584" y="21557"/>
                  </a:lnTo>
                  <a:lnTo>
                    <a:pt x="13753" y="21515"/>
                  </a:lnTo>
                  <a:lnTo>
                    <a:pt x="13838" y="21387"/>
                  </a:lnTo>
                  <a:lnTo>
                    <a:pt x="13922" y="21301"/>
                  </a:lnTo>
                  <a:lnTo>
                    <a:pt x="13964" y="21216"/>
                  </a:lnTo>
                  <a:lnTo>
                    <a:pt x="14006" y="21088"/>
                  </a:lnTo>
                  <a:lnTo>
                    <a:pt x="14006" y="19124"/>
                  </a:lnTo>
                  <a:lnTo>
                    <a:pt x="14681" y="18740"/>
                  </a:lnTo>
                  <a:lnTo>
                    <a:pt x="15314" y="18441"/>
                  </a:lnTo>
                  <a:lnTo>
                    <a:pt x="15863" y="18100"/>
                  </a:lnTo>
                  <a:lnTo>
                    <a:pt x="16327" y="17758"/>
                  </a:lnTo>
                  <a:lnTo>
                    <a:pt x="18267" y="18953"/>
                  </a:lnTo>
                  <a:lnTo>
                    <a:pt x="18352" y="18996"/>
                  </a:lnTo>
                  <a:lnTo>
                    <a:pt x="18478" y="18996"/>
                  </a:lnTo>
                  <a:lnTo>
                    <a:pt x="18605" y="19039"/>
                  </a:lnTo>
                  <a:lnTo>
                    <a:pt x="18689" y="18996"/>
                  </a:lnTo>
                  <a:lnTo>
                    <a:pt x="18858" y="18953"/>
                  </a:lnTo>
                  <a:lnTo>
                    <a:pt x="18942" y="18911"/>
                  </a:lnTo>
                  <a:lnTo>
                    <a:pt x="19111" y="18655"/>
                  </a:lnTo>
                  <a:lnTo>
                    <a:pt x="21516" y="14514"/>
                  </a:lnTo>
                  <a:lnTo>
                    <a:pt x="21558" y="14428"/>
                  </a:lnTo>
                  <a:lnTo>
                    <a:pt x="21600" y="14300"/>
                  </a:lnTo>
                  <a:lnTo>
                    <a:pt x="21600" y="14130"/>
                  </a:lnTo>
                  <a:lnTo>
                    <a:pt x="21558" y="14002"/>
                  </a:lnTo>
                  <a:lnTo>
                    <a:pt x="21516" y="13916"/>
                  </a:lnTo>
                  <a:lnTo>
                    <a:pt x="21473" y="13788"/>
                  </a:lnTo>
                  <a:lnTo>
                    <a:pt x="21347" y="13703"/>
                  </a:lnTo>
                  <a:lnTo>
                    <a:pt x="21263" y="13660"/>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30" name="Freeform 4358"/>
            <p:cNvSpPr/>
            <p:nvPr/>
          </p:nvSpPr>
          <p:spPr>
            <a:xfrm>
              <a:off x="-1" y="216824"/>
              <a:ext cx="287222" cy="287221"/>
            </a:xfrm>
            <a:custGeom>
              <a:avLst/>
              <a:gdLst/>
              <a:ahLst/>
              <a:cxnLst>
                <a:cxn ang="0">
                  <a:pos x="wd2" y="hd2"/>
                </a:cxn>
                <a:cxn ang="5400000">
                  <a:pos x="wd2" y="hd2"/>
                </a:cxn>
                <a:cxn ang="10800000">
                  <a:pos x="wd2" y="hd2"/>
                </a:cxn>
                <a:cxn ang="16200000">
                  <a:pos x="wd2" y="hd2"/>
                </a:cxn>
              </a:cxnLst>
              <a:rect l="0" t="0" r="r" b="b"/>
              <a:pathLst>
                <a:path w="21600" h="21600" extrusionOk="0">
                  <a:moveTo>
                    <a:pt x="10821" y="14386"/>
                  </a:moveTo>
                  <a:lnTo>
                    <a:pt x="10398" y="14343"/>
                  </a:lnTo>
                  <a:lnTo>
                    <a:pt x="10018" y="14301"/>
                  </a:lnTo>
                  <a:lnTo>
                    <a:pt x="9680" y="14216"/>
                  </a:lnTo>
                  <a:lnTo>
                    <a:pt x="9299" y="14089"/>
                  </a:lnTo>
                  <a:lnTo>
                    <a:pt x="9004" y="13919"/>
                  </a:lnTo>
                  <a:lnTo>
                    <a:pt x="8665" y="13707"/>
                  </a:lnTo>
                  <a:lnTo>
                    <a:pt x="8369" y="13537"/>
                  </a:lnTo>
                  <a:lnTo>
                    <a:pt x="8074" y="13240"/>
                  </a:lnTo>
                  <a:lnTo>
                    <a:pt x="7651" y="12731"/>
                  </a:lnTo>
                  <a:lnTo>
                    <a:pt x="7440" y="12391"/>
                  </a:lnTo>
                  <a:lnTo>
                    <a:pt x="7270" y="12052"/>
                  </a:lnTo>
                  <a:lnTo>
                    <a:pt x="7144" y="11712"/>
                  </a:lnTo>
                  <a:lnTo>
                    <a:pt x="7059" y="11330"/>
                  </a:lnTo>
                  <a:lnTo>
                    <a:pt x="7017" y="10949"/>
                  </a:lnTo>
                  <a:lnTo>
                    <a:pt x="7017" y="10185"/>
                  </a:lnTo>
                  <a:lnTo>
                    <a:pt x="7059" y="9803"/>
                  </a:lnTo>
                  <a:lnTo>
                    <a:pt x="7144" y="9463"/>
                  </a:lnTo>
                  <a:lnTo>
                    <a:pt x="7270" y="9081"/>
                  </a:lnTo>
                  <a:lnTo>
                    <a:pt x="7440" y="8742"/>
                  </a:lnTo>
                  <a:lnTo>
                    <a:pt x="7651" y="8445"/>
                  </a:lnTo>
                  <a:lnTo>
                    <a:pt x="7862" y="8105"/>
                  </a:lnTo>
                  <a:lnTo>
                    <a:pt x="8074" y="7851"/>
                  </a:lnTo>
                  <a:lnTo>
                    <a:pt x="8665" y="7341"/>
                  </a:lnTo>
                  <a:lnTo>
                    <a:pt x="9004" y="7172"/>
                  </a:lnTo>
                  <a:lnTo>
                    <a:pt x="9299" y="7002"/>
                  </a:lnTo>
                  <a:lnTo>
                    <a:pt x="9680" y="6917"/>
                  </a:lnTo>
                  <a:lnTo>
                    <a:pt x="10018" y="6747"/>
                  </a:lnTo>
                  <a:lnTo>
                    <a:pt x="10398" y="6705"/>
                  </a:lnTo>
                  <a:lnTo>
                    <a:pt x="11202" y="6705"/>
                  </a:lnTo>
                  <a:lnTo>
                    <a:pt x="11582" y="6747"/>
                  </a:lnTo>
                  <a:lnTo>
                    <a:pt x="11920" y="6917"/>
                  </a:lnTo>
                  <a:lnTo>
                    <a:pt x="12301" y="7002"/>
                  </a:lnTo>
                  <a:lnTo>
                    <a:pt x="12596" y="7172"/>
                  </a:lnTo>
                  <a:lnTo>
                    <a:pt x="12935" y="7341"/>
                  </a:lnTo>
                  <a:lnTo>
                    <a:pt x="13526" y="7851"/>
                  </a:lnTo>
                  <a:lnTo>
                    <a:pt x="13738" y="8105"/>
                  </a:lnTo>
                  <a:lnTo>
                    <a:pt x="13991" y="8445"/>
                  </a:lnTo>
                  <a:lnTo>
                    <a:pt x="14160" y="8742"/>
                  </a:lnTo>
                  <a:lnTo>
                    <a:pt x="14330" y="9081"/>
                  </a:lnTo>
                  <a:lnTo>
                    <a:pt x="14456" y="9463"/>
                  </a:lnTo>
                  <a:lnTo>
                    <a:pt x="14541" y="9803"/>
                  </a:lnTo>
                  <a:lnTo>
                    <a:pt x="14625" y="10185"/>
                  </a:lnTo>
                  <a:lnTo>
                    <a:pt x="14668" y="10567"/>
                  </a:lnTo>
                  <a:lnTo>
                    <a:pt x="14625" y="10949"/>
                  </a:lnTo>
                  <a:lnTo>
                    <a:pt x="14456" y="11712"/>
                  </a:lnTo>
                  <a:lnTo>
                    <a:pt x="14330" y="12052"/>
                  </a:lnTo>
                  <a:lnTo>
                    <a:pt x="13991" y="12731"/>
                  </a:lnTo>
                  <a:lnTo>
                    <a:pt x="13738" y="12985"/>
                  </a:lnTo>
                  <a:lnTo>
                    <a:pt x="13526" y="13240"/>
                  </a:lnTo>
                  <a:lnTo>
                    <a:pt x="13231" y="13537"/>
                  </a:lnTo>
                  <a:lnTo>
                    <a:pt x="12935" y="13707"/>
                  </a:lnTo>
                  <a:lnTo>
                    <a:pt x="12596" y="13919"/>
                  </a:lnTo>
                  <a:lnTo>
                    <a:pt x="12301" y="14089"/>
                  </a:lnTo>
                  <a:lnTo>
                    <a:pt x="11920" y="14216"/>
                  </a:lnTo>
                  <a:lnTo>
                    <a:pt x="11582" y="14301"/>
                  </a:lnTo>
                  <a:lnTo>
                    <a:pt x="10821" y="14386"/>
                  </a:lnTo>
                  <a:close/>
                  <a:moveTo>
                    <a:pt x="21558" y="7596"/>
                  </a:moveTo>
                  <a:lnTo>
                    <a:pt x="21600" y="7511"/>
                  </a:lnTo>
                  <a:lnTo>
                    <a:pt x="21600" y="7341"/>
                  </a:lnTo>
                  <a:lnTo>
                    <a:pt x="21558" y="7257"/>
                  </a:lnTo>
                  <a:lnTo>
                    <a:pt x="21515" y="7129"/>
                  </a:lnTo>
                  <a:lnTo>
                    <a:pt x="19148" y="2971"/>
                  </a:lnTo>
                  <a:lnTo>
                    <a:pt x="18937" y="2758"/>
                  </a:lnTo>
                  <a:lnTo>
                    <a:pt x="18852" y="2716"/>
                  </a:lnTo>
                  <a:lnTo>
                    <a:pt x="18726" y="2716"/>
                  </a:lnTo>
                  <a:lnTo>
                    <a:pt x="18641" y="2673"/>
                  </a:lnTo>
                  <a:lnTo>
                    <a:pt x="18345" y="2673"/>
                  </a:lnTo>
                  <a:lnTo>
                    <a:pt x="18261" y="2758"/>
                  </a:lnTo>
                  <a:lnTo>
                    <a:pt x="16316" y="3904"/>
                  </a:lnTo>
                  <a:lnTo>
                    <a:pt x="15851" y="3522"/>
                  </a:lnTo>
                  <a:lnTo>
                    <a:pt x="15344" y="3183"/>
                  </a:lnTo>
                  <a:lnTo>
                    <a:pt x="14710" y="2843"/>
                  </a:lnTo>
                  <a:lnTo>
                    <a:pt x="14034" y="2504"/>
                  </a:lnTo>
                  <a:lnTo>
                    <a:pt x="14034" y="509"/>
                  </a:lnTo>
                  <a:lnTo>
                    <a:pt x="13991" y="382"/>
                  </a:lnTo>
                  <a:lnTo>
                    <a:pt x="13907" y="255"/>
                  </a:lnTo>
                  <a:lnTo>
                    <a:pt x="13738" y="85"/>
                  </a:lnTo>
                  <a:lnTo>
                    <a:pt x="13653" y="42"/>
                  </a:lnTo>
                  <a:lnTo>
                    <a:pt x="13526" y="0"/>
                  </a:lnTo>
                  <a:lnTo>
                    <a:pt x="8496" y="0"/>
                  </a:lnTo>
                  <a:lnTo>
                    <a:pt x="8369" y="42"/>
                  </a:lnTo>
                  <a:lnTo>
                    <a:pt x="8285" y="85"/>
                  </a:lnTo>
                  <a:lnTo>
                    <a:pt x="8200" y="170"/>
                  </a:lnTo>
                  <a:lnTo>
                    <a:pt x="8074" y="255"/>
                  </a:lnTo>
                  <a:lnTo>
                    <a:pt x="7989" y="509"/>
                  </a:lnTo>
                  <a:lnTo>
                    <a:pt x="7947" y="594"/>
                  </a:lnTo>
                  <a:lnTo>
                    <a:pt x="7947" y="2461"/>
                  </a:lnTo>
                  <a:lnTo>
                    <a:pt x="7186" y="2716"/>
                  </a:lnTo>
                  <a:lnTo>
                    <a:pt x="6805" y="2886"/>
                  </a:lnTo>
                  <a:lnTo>
                    <a:pt x="6510" y="3055"/>
                  </a:lnTo>
                  <a:lnTo>
                    <a:pt x="5960" y="3437"/>
                  </a:lnTo>
                  <a:lnTo>
                    <a:pt x="5411" y="3904"/>
                  </a:lnTo>
                  <a:lnTo>
                    <a:pt x="3382" y="2716"/>
                  </a:lnTo>
                  <a:lnTo>
                    <a:pt x="3170" y="2631"/>
                  </a:lnTo>
                  <a:lnTo>
                    <a:pt x="2874" y="2673"/>
                  </a:lnTo>
                  <a:lnTo>
                    <a:pt x="2705" y="2758"/>
                  </a:lnTo>
                  <a:lnTo>
                    <a:pt x="2621" y="2843"/>
                  </a:lnTo>
                  <a:lnTo>
                    <a:pt x="2536" y="2971"/>
                  </a:lnTo>
                  <a:lnTo>
                    <a:pt x="127" y="7129"/>
                  </a:lnTo>
                  <a:lnTo>
                    <a:pt x="85" y="7257"/>
                  </a:lnTo>
                  <a:lnTo>
                    <a:pt x="42" y="7341"/>
                  </a:lnTo>
                  <a:lnTo>
                    <a:pt x="42" y="7596"/>
                  </a:lnTo>
                  <a:lnTo>
                    <a:pt x="85" y="7723"/>
                  </a:lnTo>
                  <a:lnTo>
                    <a:pt x="169" y="7808"/>
                  </a:lnTo>
                  <a:lnTo>
                    <a:pt x="211" y="7893"/>
                  </a:lnTo>
                  <a:lnTo>
                    <a:pt x="338" y="7978"/>
                  </a:lnTo>
                  <a:lnTo>
                    <a:pt x="2367" y="9166"/>
                  </a:lnTo>
                  <a:lnTo>
                    <a:pt x="2240" y="9888"/>
                  </a:lnTo>
                  <a:lnTo>
                    <a:pt x="2198" y="10567"/>
                  </a:lnTo>
                  <a:lnTo>
                    <a:pt x="2240" y="11246"/>
                  </a:lnTo>
                  <a:lnTo>
                    <a:pt x="2367" y="11967"/>
                  </a:lnTo>
                  <a:lnTo>
                    <a:pt x="296" y="13113"/>
                  </a:lnTo>
                  <a:lnTo>
                    <a:pt x="127" y="13283"/>
                  </a:lnTo>
                  <a:lnTo>
                    <a:pt x="85" y="13452"/>
                  </a:lnTo>
                  <a:lnTo>
                    <a:pt x="42" y="13580"/>
                  </a:lnTo>
                  <a:lnTo>
                    <a:pt x="0" y="13664"/>
                  </a:lnTo>
                  <a:lnTo>
                    <a:pt x="0" y="13749"/>
                  </a:lnTo>
                  <a:lnTo>
                    <a:pt x="85" y="14004"/>
                  </a:lnTo>
                  <a:lnTo>
                    <a:pt x="2494" y="18205"/>
                  </a:lnTo>
                  <a:lnTo>
                    <a:pt x="2663" y="18332"/>
                  </a:lnTo>
                  <a:lnTo>
                    <a:pt x="2832" y="18417"/>
                  </a:lnTo>
                  <a:lnTo>
                    <a:pt x="3001" y="18460"/>
                  </a:lnTo>
                  <a:lnTo>
                    <a:pt x="3128" y="18460"/>
                  </a:lnTo>
                  <a:lnTo>
                    <a:pt x="3213" y="18417"/>
                  </a:lnTo>
                  <a:lnTo>
                    <a:pt x="3339" y="18375"/>
                  </a:lnTo>
                  <a:lnTo>
                    <a:pt x="5411" y="17272"/>
                  </a:lnTo>
                  <a:lnTo>
                    <a:pt x="5918" y="17653"/>
                  </a:lnTo>
                  <a:lnTo>
                    <a:pt x="6510" y="18078"/>
                  </a:lnTo>
                  <a:lnTo>
                    <a:pt x="6805" y="18248"/>
                  </a:lnTo>
                  <a:lnTo>
                    <a:pt x="7144" y="18417"/>
                  </a:lnTo>
                  <a:lnTo>
                    <a:pt x="7566" y="18587"/>
                  </a:lnTo>
                  <a:lnTo>
                    <a:pt x="7947" y="18714"/>
                  </a:lnTo>
                  <a:lnTo>
                    <a:pt x="7947" y="20963"/>
                  </a:lnTo>
                  <a:lnTo>
                    <a:pt x="8074" y="21345"/>
                  </a:lnTo>
                  <a:lnTo>
                    <a:pt x="8200" y="21430"/>
                  </a:lnTo>
                  <a:lnTo>
                    <a:pt x="8285" y="21515"/>
                  </a:lnTo>
                  <a:lnTo>
                    <a:pt x="8369" y="21558"/>
                  </a:lnTo>
                  <a:lnTo>
                    <a:pt x="8496" y="21600"/>
                  </a:lnTo>
                  <a:lnTo>
                    <a:pt x="13526" y="21600"/>
                  </a:lnTo>
                  <a:lnTo>
                    <a:pt x="13653" y="21558"/>
                  </a:lnTo>
                  <a:lnTo>
                    <a:pt x="13738" y="21515"/>
                  </a:lnTo>
                  <a:lnTo>
                    <a:pt x="13907" y="21345"/>
                  </a:lnTo>
                  <a:lnTo>
                    <a:pt x="13991" y="21218"/>
                  </a:lnTo>
                  <a:lnTo>
                    <a:pt x="14034" y="21091"/>
                  </a:lnTo>
                  <a:lnTo>
                    <a:pt x="14034" y="18629"/>
                  </a:lnTo>
                  <a:lnTo>
                    <a:pt x="14710" y="18290"/>
                  </a:lnTo>
                  <a:lnTo>
                    <a:pt x="15344" y="17950"/>
                  </a:lnTo>
                  <a:lnTo>
                    <a:pt x="15851" y="17569"/>
                  </a:lnTo>
                  <a:lnTo>
                    <a:pt x="16359" y="17272"/>
                  </a:lnTo>
                  <a:lnTo>
                    <a:pt x="18261" y="18375"/>
                  </a:lnTo>
                  <a:lnTo>
                    <a:pt x="18345" y="18417"/>
                  </a:lnTo>
                  <a:lnTo>
                    <a:pt x="18514" y="18460"/>
                  </a:lnTo>
                  <a:lnTo>
                    <a:pt x="18641" y="18460"/>
                  </a:lnTo>
                  <a:lnTo>
                    <a:pt x="18726" y="18417"/>
                  </a:lnTo>
                  <a:lnTo>
                    <a:pt x="18852" y="18417"/>
                  </a:lnTo>
                  <a:lnTo>
                    <a:pt x="18937" y="18332"/>
                  </a:lnTo>
                  <a:lnTo>
                    <a:pt x="19022" y="18290"/>
                  </a:lnTo>
                  <a:lnTo>
                    <a:pt x="19148" y="18205"/>
                  </a:lnTo>
                  <a:lnTo>
                    <a:pt x="21515" y="14004"/>
                  </a:lnTo>
                  <a:lnTo>
                    <a:pt x="21600" y="13749"/>
                  </a:lnTo>
                  <a:lnTo>
                    <a:pt x="21600" y="13664"/>
                  </a:lnTo>
                  <a:lnTo>
                    <a:pt x="21558" y="13580"/>
                  </a:lnTo>
                  <a:lnTo>
                    <a:pt x="21473" y="13283"/>
                  </a:lnTo>
                  <a:lnTo>
                    <a:pt x="21304" y="13113"/>
                  </a:lnTo>
                  <a:lnTo>
                    <a:pt x="19317" y="11967"/>
                  </a:lnTo>
                  <a:lnTo>
                    <a:pt x="19402" y="11246"/>
                  </a:lnTo>
                  <a:lnTo>
                    <a:pt x="19402" y="9888"/>
                  </a:lnTo>
                  <a:lnTo>
                    <a:pt x="19317" y="9166"/>
                  </a:lnTo>
                  <a:lnTo>
                    <a:pt x="21304" y="7978"/>
                  </a:lnTo>
                  <a:lnTo>
                    <a:pt x="21473" y="7808"/>
                  </a:lnTo>
                  <a:lnTo>
                    <a:pt x="21515" y="7723"/>
                  </a:lnTo>
                  <a:lnTo>
                    <a:pt x="21558" y="7596"/>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grpSp>
        <p:nvGrpSpPr>
          <p:cNvPr id="636" name="Group 89"/>
          <p:cNvGrpSpPr/>
          <p:nvPr/>
        </p:nvGrpSpPr>
        <p:grpSpPr>
          <a:xfrm>
            <a:off x="5920169" y="2835197"/>
            <a:ext cx="732099" cy="621477"/>
            <a:chOff x="-76545" y="-1"/>
            <a:chExt cx="554863" cy="480977"/>
          </a:xfrm>
        </p:grpSpPr>
        <p:sp>
          <p:nvSpPr>
            <p:cNvPr id="632" name="Freeform 2284"/>
            <p:cNvSpPr/>
            <p:nvPr/>
          </p:nvSpPr>
          <p:spPr>
            <a:xfrm>
              <a:off x="-76545" y="111607"/>
              <a:ext cx="443255" cy="369369"/>
            </a:xfrm>
            <a:custGeom>
              <a:avLst/>
              <a:gdLst/>
              <a:ahLst/>
              <a:cxnLst>
                <a:cxn ang="0">
                  <a:pos x="wd2" y="hd2"/>
                </a:cxn>
                <a:cxn ang="5400000">
                  <a:pos x="wd2" y="hd2"/>
                </a:cxn>
                <a:cxn ang="10800000">
                  <a:pos x="wd2" y="hd2"/>
                </a:cxn>
                <a:cxn ang="16200000">
                  <a:pos x="wd2" y="hd2"/>
                </a:cxn>
              </a:cxnLst>
              <a:rect l="0" t="0" r="r" b="b"/>
              <a:pathLst>
                <a:path w="21600" h="21600" extrusionOk="0">
                  <a:moveTo>
                    <a:pt x="19349" y="4239"/>
                  </a:moveTo>
                  <a:lnTo>
                    <a:pt x="16661" y="6919"/>
                  </a:lnTo>
                  <a:lnTo>
                    <a:pt x="16942" y="7356"/>
                  </a:lnTo>
                  <a:lnTo>
                    <a:pt x="17161" y="7823"/>
                  </a:lnTo>
                  <a:lnTo>
                    <a:pt x="17349" y="8260"/>
                  </a:lnTo>
                  <a:lnTo>
                    <a:pt x="17505" y="8727"/>
                  </a:lnTo>
                  <a:lnTo>
                    <a:pt x="17661" y="9226"/>
                  </a:lnTo>
                  <a:lnTo>
                    <a:pt x="17755" y="9756"/>
                  </a:lnTo>
                  <a:lnTo>
                    <a:pt x="17818" y="10255"/>
                  </a:lnTo>
                  <a:lnTo>
                    <a:pt x="17849" y="10784"/>
                  </a:lnTo>
                  <a:lnTo>
                    <a:pt x="17818" y="11501"/>
                  </a:lnTo>
                  <a:lnTo>
                    <a:pt x="17693" y="12218"/>
                  </a:lnTo>
                  <a:lnTo>
                    <a:pt x="17505" y="12873"/>
                  </a:lnTo>
                  <a:lnTo>
                    <a:pt x="17286" y="13527"/>
                  </a:lnTo>
                  <a:lnTo>
                    <a:pt x="16974" y="14119"/>
                  </a:lnTo>
                  <a:lnTo>
                    <a:pt x="16630" y="14743"/>
                  </a:lnTo>
                  <a:lnTo>
                    <a:pt x="16223" y="15273"/>
                  </a:lnTo>
                  <a:lnTo>
                    <a:pt x="15755" y="15771"/>
                  </a:lnTo>
                  <a:lnTo>
                    <a:pt x="15254" y="16208"/>
                  </a:lnTo>
                  <a:lnTo>
                    <a:pt x="14723" y="16644"/>
                  </a:lnTo>
                  <a:lnTo>
                    <a:pt x="14160" y="16987"/>
                  </a:lnTo>
                  <a:lnTo>
                    <a:pt x="13535" y="17299"/>
                  </a:lnTo>
                  <a:lnTo>
                    <a:pt x="12910" y="17517"/>
                  </a:lnTo>
                  <a:lnTo>
                    <a:pt x="12222" y="17673"/>
                  </a:lnTo>
                  <a:lnTo>
                    <a:pt x="11535" y="17797"/>
                  </a:lnTo>
                  <a:lnTo>
                    <a:pt x="10784" y="17829"/>
                  </a:lnTo>
                  <a:lnTo>
                    <a:pt x="10065" y="17797"/>
                  </a:lnTo>
                  <a:lnTo>
                    <a:pt x="9378" y="17673"/>
                  </a:lnTo>
                  <a:lnTo>
                    <a:pt x="8690" y="17517"/>
                  </a:lnTo>
                  <a:lnTo>
                    <a:pt x="8034" y="17299"/>
                  </a:lnTo>
                  <a:lnTo>
                    <a:pt x="7440" y="16987"/>
                  </a:lnTo>
                  <a:lnTo>
                    <a:pt x="6877" y="16644"/>
                  </a:lnTo>
                  <a:lnTo>
                    <a:pt x="6283" y="16208"/>
                  </a:lnTo>
                  <a:lnTo>
                    <a:pt x="5783" y="15771"/>
                  </a:lnTo>
                  <a:lnTo>
                    <a:pt x="5345" y="15273"/>
                  </a:lnTo>
                  <a:lnTo>
                    <a:pt x="4970" y="14743"/>
                  </a:lnTo>
                  <a:lnTo>
                    <a:pt x="4564" y="14119"/>
                  </a:lnTo>
                  <a:lnTo>
                    <a:pt x="4314" y="13527"/>
                  </a:lnTo>
                  <a:lnTo>
                    <a:pt x="4032" y="12873"/>
                  </a:lnTo>
                  <a:lnTo>
                    <a:pt x="3876" y="12218"/>
                  </a:lnTo>
                  <a:lnTo>
                    <a:pt x="3782" y="11501"/>
                  </a:lnTo>
                  <a:lnTo>
                    <a:pt x="3720" y="10784"/>
                  </a:lnTo>
                  <a:lnTo>
                    <a:pt x="3782" y="10099"/>
                  </a:lnTo>
                  <a:lnTo>
                    <a:pt x="3876" y="9382"/>
                  </a:lnTo>
                  <a:lnTo>
                    <a:pt x="4032" y="8727"/>
                  </a:lnTo>
                  <a:lnTo>
                    <a:pt x="4314" y="8073"/>
                  </a:lnTo>
                  <a:lnTo>
                    <a:pt x="4564" y="7418"/>
                  </a:lnTo>
                  <a:lnTo>
                    <a:pt x="4970" y="6857"/>
                  </a:lnTo>
                  <a:lnTo>
                    <a:pt x="5345" y="6327"/>
                  </a:lnTo>
                  <a:lnTo>
                    <a:pt x="5783" y="5829"/>
                  </a:lnTo>
                  <a:lnTo>
                    <a:pt x="6283" y="5361"/>
                  </a:lnTo>
                  <a:lnTo>
                    <a:pt x="6877" y="4956"/>
                  </a:lnTo>
                  <a:lnTo>
                    <a:pt x="7440" y="4613"/>
                  </a:lnTo>
                  <a:lnTo>
                    <a:pt x="8034" y="4301"/>
                  </a:lnTo>
                  <a:lnTo>
                    <a:pt x="8690" y="4083"/>
                  </a:lnTo>
                  <a:lnTo>
                    <a:pt x="9378" y="3896"/>
                  </a:lnTo>
                  <a:lnTo>
                    <a:pt x="10065" y="3803"/>
                  </a:lnTo>
                  <a:lnTo>
                    <a:pt x="10784" y="3771"/>
                  </a:lnTo>
                  <a:lnTo>
                    <a:pt x="11316" y="3771"/>
                  </a:lnTo>
                  <a:lnTo>
                    <a:pt x="11816" y="3865"/>
                  </a:lnTo>
                  <a:lnTo>
                    <a:pt x="12347" y="3927"/>
                  </a:lnTo>
                  <a:lnTo>
                    <a:pt x="12847" y="4083"/>
                  </a:lnTo>
                  <a:lnTo>
                    <a:pt x="13316" y="4239"/>
                  </a:lnTo>
                  <a:lnTo>
                    <a:pt x="13816" y="4426"/>
                  </a:lnTo>
                  <a:lnTo>
                    <a:pt x="14223" y="4644"/>
                  </a:lnTo>
                  <a:lnTo>
                    <a:pt x="14692" y="4925"/>
                  </a:lnTo>
                  <a:lnTo>
                    <a:pt x="17349" y="2244"/>
                  </a:lnTo>
                  <a:lnTo>
                    <a:pt x="16661" y="1745"/>
                  </a:lnTo>
                  <a:lnTo>
                    <a:pt x="15911" y="1309"/>
                  </a:lnTo>
                  <a:lnTo>
                    <a:pt x="15161" y="935"/>
                  </a:lnTo>
                  <a:lnTo>
                    <a:pt x="14317" y="623"/>
                  </a:lnTo>
                  <a:lnTo>
                    <a:pt x="13473" y="343"/>
                  </a:lnTo>
                  <a:lnTo>
                    <a:pt x="12597" y="156"/>
                  </a:lnTo>
                  <a:lnTo>
                    <a:pt x="11722" y="31"/>
                  </a:lnTo>
                  <a:lnTo>
                    <a:pt x="11253" y="0"/>
                  </a:lnTo>
                  <a:lnTo>
                    <a:pt x="10784" y="0"/>
                  </a:lnTo>
                  <a:lnTo>
                    <a:pt x="10222" y="31"/>
                  </a:lnTo>
                  <a:lnTo>
                    <a:pt x="9690" y="94"/>
                  </a:lnTo>
                  <a:lnTo>
                    <a:pt x="9159" y="125"/>
                  </a:lnTo>
                  <a:lnTo>
                    <a:pt x="8627" y="249"/>
                  </a:lnTo>
                  <a:lnTo>
                    <a:pt x="8096" y="343"/>
                  </a:lnTo>
                  <a:lnTo>
                    <a:pt x="7096" y="655"/>
                  </a:lnTo>
                  <a:lnTo>
                    <a:pt x="6596" y="842"/>
                  </a:lnTo>
                  <a:lnTo>
                    <a:pt x="6096" y="1060"/>
                  </a:lnTo>
                  <a:lnTo>
                    <a:pt x="5627" y="1309"/>
                  </a:lnTo>
                  <a:lnTo>
                    <a:pt x="5189" y="1558"/>
                  </a:lnTo>
                  <a:lnTo>
                    <a:pt x="4751" y="1870"/>
                  </a:lnTo>
                  <a:lnTo>
                    <a:pt x="4314" y="2151"/>
                  </a:lnTo>
                  <a:lnTo>
                    <a:pt x="3939" y="2494"/>
                  </a:lnTo>
                  <a:lnTo>
                    <a:pt x="3501" y="2836"/>
                  </a:lnTo>
                  <a:lnTo>
                    <a:pt x="2782" y="3553"/>
                  </a:lnTo>
                  <a:lnTo>
                    <a:pt x="2438" y="3927"/>
                  </a:lnTo>
                  <a:lnTo>
                    <a:pt x="2126" y="4332"/>
                  </a:lnTo>
                  <a:lnTo>
                    <a:pt x="1813" y="4769"/>
                  </a:lnTo>
                  <a:lnTo>
                    <a:pt x="1563" y="5236"/>
                  </a:lnTo>
                  <a:lnTo>
                    <a:pt x="1282" y="5673"/>
                  </a:lnTo>
                  <a:lnTo>
                    <a:pt x="625" y="7075"/>
                  </a:lnTo>
                  <a:lnTo>
                    <a:pt x="438" y="7574"/>
                  </a:lnTo>
                  <a:lnTo>
                    <a:pt x="281" y="8104"/>
                  </a:lnTo>
                  <a:lnTo>
                    <a:pt x="188" y="8603"/>
                  </a:lnTo>
                  <a:lnTo>
                    <a:pt x="94" y="9132"/>
                  </a:lnTo>
                  <a:lnTo>
                    <a:pt x="31" y="9662"/>
                  </a:lnTo>
                  <a:lnTo>
                    <a:pt x="0" y="10255"/>
                  </a:lnTo>
                  <a:lnTo>
                    <a:pt x="0" y="11314"/>
                  </a:lnTo>
                  <a:lnTo>
                    <a:pt x="31" y="11844"/>
                  </a:lnTo>
                  <a:lnTo>
                    <a:pt x="63" y="12343"/>
                  </a:lnTo>
                  <a:lnTo>
                    <a:pt x="188" y="12842"/>
                  </a:lnTo>
                  <a:lnTo>
                    <a:pt x="281" y="13340"/>
                  </a:lnTo>
                  <a:lnTo>
                    <a:pt x="406" y="13839"/>
                  </a:lnTo>
                  <a:lnTo>
                    <a:pt x="719" y="14774"/>
                  </a:lnTo>
                  <a:lnTo>
                    <a:pt x="938" y="15242"/>
                  </a:lnTo>
                  <a:lnTo>
                    <a:pt x="1125" y="15647"/>
                  </a:lnTo>
                  <a:lnTo>
                    <a:pt x="1375" y="16114"/>
                  </a:lnTo>
                  <a:lnTo>
                    <a:pt x="1625" y="16519"/>
                  </a:lnTo>
                  <a:lnTo>
                    <a:pt x="1907" y="16956"/>
                  </a:lnTo>
                  <a:lnTo>
                    <a:pt x="2219" y="17330"/>
                  </a:lnTo>
                  <a:lnTo>
                    <a:pt x="2501" y="17704"/>
                  </a:lnTo>
                  <a:lnTo>
                    <a:pt x="2813" y="18078"/>
                  </a:lnTo>
                  <a:lnTo>
                    <a:pt x="94" y="20790"/>
                  </a:lnTo>
                  <a:lnTo>
                    <a:pt x="0" y="20945"/>
                  </a:lnTo>
                  <a:lnTo>
                    <a:pt x="0" y="21288"/>
                  </a:lnTo>
                  <a:lnTo>
                    <a:pt x="94" y="21444"/>
                  </a:lnTo>
                  <a:lnTo>
                    <a:pt x="250" y="21538"/>
                  </a:lnTo>
                  <a:lnTo>
                    <a:pt x="438" y="21600"/>
                  </a:lnTo>
                  <a:lnTo>
                    <a:pt x="625" y="21538"/>
                  </a:lnTo>
                  <a:lnTo>
                    <a:pt x="781" y="21444"/>
                  </a:lnTo>
                  <a:lnTo>
                    <a:pt x="3501" y="18732"/>
                  </a:lnTo>
                  <a:lnTo>
                    <a:pt x="3845" y="19044"/>
                  </a:lnTo>
                  <a:lnTo>
                    <a:pt x="4220" y="19387"/>
                  </a:lnTo>
                  <a:lnTo>
                    <a:pt x="4658" y="19636"/>
                  </a:lnTo>
                  <a:lnTo>
                    <a:pt x="5033" y="19917"/>
                  </a:lnTo>
                  <a:lnTo>
                    <a:pt x="5439" y="20166"/>
                  </a:lnTo>
                  <a:lnTo>
                    <a:pt x="5908" y="20416"/>
                  </a:lnTo>
                  <a:lnTo>
                    <a:pt x="6314" y="20634"/>
                  </a:lnTo>
                  <a:lnTo>
                    <a:pt x="6783" y="20821"/>
                  </a:lnTo>
                  <a:lnTo>
                    <a:pt x="7283" y="20977"/>
                  </a:lnTo>
                  <a:lnTo>
                    <a:pt x="7752" y="21132"/>
                  </a:lnTo>
                  <a:lnTo>
                    <a:pt x="8252" y="21288"/>
                  </a:lnTo>
                  <a:lnTo>
                    <a:pt x="8721" y="21413"/>
                  </a:lnTo>
                  <a:lnTo>
                    <a:pt x="9221" y="21475"/>
                  </a:lnTo>
                  <a:lnTo>
                    <a:pt x="9722" y="21506"/>
                  </a:lnTo>
                  <a:lnTo>
                    <a:pt x="10253" y="21538"/>
                  </a:lnTo>
                  <a:lnTo>
                    <a:pt x="10784" y="21600"/>
                  </a:lnTo>
                  <a:lnTo>
                    <a:pt x="11316" y="21538"/>
                  </a:lnTo>
                  <a:lnTo>
                    <a:pt x="12316" y="21475"/>
                  </a:lnTo>
                  <a:lnTo>
                    <a:pt x="12847" y="21413"/>
                  </a:lnTo>
                  <a:lnTo>
                    <a:pt x="13348" y="21288"/>
                  </a:lnTo>
                  <a:lnTo>
                    <a:pt x="13816" y="21132"/>
                  </a:lnTo>
                  <a:lnTo>
                    <a:pt x="14317" y="20977"/>
                  </a:lnTo>
                  <a:lnTo>
                    <a:pt x="14754" y="20821"/>
                  </a:lnTo>
                  <a:lnTo>
                    <a:pt x="15223" y="20634"/>
                  </a:lnTo>
                  <a:lnTo>
                    <a:pt x="15692" y="20416"/>
                  </a:lnTo>
                  <a:lnTo>
                    <a:pt x="16098" y="20166"/>
                  </a:lnTo>
                  <a:lnTo>
                    <a:pt x="16536" y="19917"/>
                  </a:lnTo>
                  <a:lnTo>
                    <a:pt x="16942" y="19636"/>
                  </a:lnTo>
                  <a:lnTo>
                    <a:pt x="17318" y="19387"/>
                  </a:lnTo>
                  <a:lnTo>
                    <a:pt x="17693" y="19075"/>
                  </a:lnTo>
                  <a:lnTo>
                    <a:pt x="18099" y="18732"/>
                  </a:lnTo>
                  <a:lnTo>
                    <a:pt x="20787" y="21444"/>
                  </a:lnTo>
                  <a:lnTo>
                    <a:pt x="20944" y="21538"/>
                  </a:lnTo>
                  <a:lnTo>
                    <a:pt x="21131" y="21600"/>
                  </a:lnTo>
                  <a:lnTo>
                    <a:pt x="21287" y="21538"/>
                  </a:lnTo>
                  <a:lnTo>
                    <a:pt x="21444" y="21444"/>
                  </a:lnTo>
                  <a:lnTo>
                    <a:pt x="21569" y="21288"/>
                  </a:lnTo>
                  <a:lnTo>
                    <a:pt x="21600" y="21101"/>
                  </a:lnTo>
                  <a:lnTo>
                    <a:pt x="21569" y="20945"/>
                  </a:lnTo>
                  <a:lnTo>
                    <a:pt x="21444" y="20790"/>
                  </a:lnTo>
                  <a:lnTo>
                    <a:pt x="18787" y="18078"/>
                  </a:lnTo>
                  <a:lnTo>
                    <a:pt x="19068" y="17704"/>
                  </a:lnTo>
                  <a:lnTo>
                    <a:pt x="19693" y="16956"/>
                  </a:lnTo>
                  <a:lnTo>
                    <a:pt x="19975" y="16519"/>
                  </a:lnTo>
                  <a:lnTo>
                    <a:pt x="20193" y="16114"/>
                  </a:lnTo>
                  <a:lnTo>
                    <a:pt x="20412" y="15647"/>
                  </a:lnTo>
                  <a:lnTo>
                    <a:pt x="20662" y="15242"/>
                  </a:lnTo>
                  <a:lnTo>
                    <a:pt x="21037" y="14306"/>
                  </a:lnTo>
                  <a:lnTo>
                    <a:pt x="21194" y="13839"/>
                  </a:lnTo>
                  <a:lnTo>
                    <a:pt x="21287" y="13340"/>
                  </a:lnTo>
                  <a:lnTo>
                    <a:pt x="21412" y="12842"/>
                  </a:lnTo>
                  <a:lnTo>
                    <a:pt x="21475" y="12343"/>
                  </a:lnTo>
                  <a:lnTo>
                    <a:pt x="21569" y="11844"/>
                  </a:lnTo>
                  <a:lnTo>
                    <a:pt x="21600" y="11314"/>
                  </a:lnTo>
                  <a:lnTo>
                    <a:pt x="21600" y="10317"/>
                  </a:lnTo>
                  <a:lnTo>
                    <a:pt x="21537" y="9444"/>
                  </a:lnTo>
                  <a:lnTo>
                    <a:pt x="21444" y="8977"/>
                  </a:lnTo>
                  <a:lnTo>
                    <a:pt x="21256" y="8104"/>
                  </a:lnTo>
                  <a:lnTo>
                    <a:pt x="21006" y="7262"/>
                  </a:lnTo>
                  <a:lnTo>
                    <a:pt x="20693" y="6452"/>
                  </a:lnTo>
                  <a:lnTo>
                    <a:pt x="20318" y="5673"/>
                  </a:lnTo>
                  <a:lnTo>
                    <a:pt x="19849" y="4925"/>
                  </a:lnTo>
                  <a:lnTo>
                    <a:pt x="19349" y="4239"/>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33" name="Freeform 2285"/>
            <p:cNvSpPr/>
            <p:nvPr/>
          </p:nvSpPr>
          <p:spPr>
            <a:xfrm>
              <a:off x="-18249" y="261919"/>
              <a:ext cx="207272" cy="209930"/>
            </a:xfrm>
            <a:custGeom>
              <a:avLst/>
              <a:gdLst/>
              <a:ahLst/>
              <a:cxnLst>
                <a:cxn ang="0">
                  <a:pos x="wd2" y="hd2"/>
                </a:cxn>
                <a:cxn ang="5400000">
                  <a:pos x="wd2" y="hd2"/>
                </a:cxn>
                <a:cxn ang="10800000">
                  <a:pos x="wd2" y="hd2"/>
                </a:cxn>
                <a:cxn ang="16200000">
                  <a:pos x="wd2" y="hd2"/>
                </a:cxn>
              </a:cxnLst>
              <a:rect l="0" t="0" r="r" b="b"/>
              <a:pathLst>
                <a:path w="21600" h="21600" extrusionOk="0">
                  <a:moveTo>
                    <a:pt x="16462" y="1653"/>
                  </a:moveTo>
                  <a:lnTo>
                    <a:pt x="15799" y="1322"/>
                  </a:lnTo>
                  <a:lnTo>
                    <a:pt x="15192" y="992"/>
                  </a:lnTo>
                  <a:lnTo>
                    <a:pt x="14529" y="716"/>
                  </a:lnTo>
                  <a:lnTo>
                    <a:pt x="13755" y="496"/>
                  </a:lnTo>
                  <a:lnTo>
                    <a:pt x="13037" y="276"/>
                  </a:lnTo>
                  <a:lnTo>
                    <a:pt x="12264" y="165"/>
                  </a:lnTo>
                  <a:lnTo>
                    <a:pt x="11546" y="110"/>
                  </a:lnTo>
                  <a:lnTo>
                    <a:pt x="10772" y="0"/>
                  </a:lnTo>
                  <a:lnTo>
                    <a:pt x="9668" y="110"/>
                  </a:lnTo>
                  <a:lnTo>
                    <a:pt x="8618" y="276"/>
                  </a:lnTo>
                  <a:lnTo>
                    <a:pt x="7568" y="551"/>
                  </a:lnTo>
                  <a:lnTo>
                    <a:pt x="6629" y="882"/>
                  </a:lnTo>
                  <a:lnTo>
                    <a:pt x="5690" y="1378"/>
                  </a:lnTo>
                  <a:lnTo>
                    <a:pt x="4696" y="1929"/>
                  </a:lnTo>
                  <a:lnTo>
                    <a:pt x="3922" y="2535"/>
                  </a:lnTo>
                  <a:lnTo>
                    <a:pt x="3149" y="3196"/>
                  </a:lnTo>
                  <a:lnTo>
                    <a:pt x="2431" y="3967"/>
                  </a:lnTo>
                  <a:lnTo>
                    <a:pt x="1823" y="4794"/>
                  </a:lnTo>
                  <a:lnTo>
                    <a:pt x="1271" y="5676"/>
                  </a:lnTo>
                  <a:lnTo>
                    <a:pt x="829" y="6612"/>
                  </a:lnTo>
                  <a:lnTo>
                    <a:pt x="497" y="7604"/>
                  </a:lnTo>
                  <a:lnTo>
                    <a:pt x="221" y="8651"/>
                  </a:lnTo>
                  <a:lnTo>
                    <a:pt x="55" y="9698"/>
                  </a:lnTo>
                  <a:lnTo>
                    <a:pt x="0" y="10800"/>
                  </a:lnTo>
                  <a:lnTo>
                    <a:pt x="55" y="11957"/>
                  </a:lnTo>
                  <a:lnTo>
                    <a:pt x="221" y="13004"/>
                  </a:lnTo>
                  <a:lnTo>
                    <a:pt x="497" y="13996"/>
                  </a:lnTo>
                  <a:lnTo>
                    <a:pt x="829" y="15043"/>
                  </a:lnTo>
                  <a:lnTo>
                    <a:pt x="1271" y="15980"/>
                  </a:lnTo>
                  <a:lnTo>
                    <a:pt x="1823" y="16861"/>
                  </a:lnTo>
                  <a:lnTo>
                    <a:pt x="2431" y="17633"/>
                  </a:lnTo>
                  <a:lnTo>
                    <a:pt x="3149" y="18459"/>
                  </a:lnTo>
                  <a:lnTo>
                    <a:pt x="3922" y="19120"/>
                  </a:lnTo>
                  <a:lnTo>
                    <a:pt x="4696" y="19727"/>
                  </a:lnTo>
                  <a:lnTo>
                    <a:pt x="5690" y="20278"/>
                  </a:lnTo>
                  <a:lnTo>
                    <a:pt x="6629" y="20773"/>
                  </a:lnTo>
                  <a:lnTo>
                    <a:pt x="7568" y="21104"/>
                  </a:lnTo>
                  <a:lnTo>
                    <a:pt x="8618" y="21380"/>
                  </a:lnTo>
                  <a:lnTo>
                    <a:pt x="9668" y="21545"/>
                  </a:lnTo>
                  <a:lnTo>
                    <a:pt x="10772" y="21600"/>
                  </a:lnTo>
                  <a:lnTo>
                    <a:pt x="11877" y="21545"/>
                  </a:lnTo>
                  <a:lnTo>
                    <a:pt x="12927" y="21380"/>
                  </a:lnTo>
                  <a:lnTo>
                    <a:pt x="13976" y="21104"/>
                  </a:lnTo>
                  <a:lnTo>
                    <a:pt x="14971" y="20773"/>
                  </a:lnTo>
                  <a:lnTo>
                    <a:pt x="15910" y="20278"/>
                  </a:lnTo>
                  <a:lnTo>
                    <a:pt x="16794" y="19727"/>
                  </a:lnTo>
                  <a:lnTo>
                    <a:pt x="17678" y="19120"/>
                  </a:lnTo>
                  <a:lnTo>
                    <a:pt x="18396" y="18459"/>
                  </a:lnTo>
                  <a:lnTo>
                    <a:pt x="19114" y="17633"/>
                  </a:lnTo>
                  <a:lnTo>
                    <a:pt x="19777" y="16861"/>
                  </a:lnTo>
                  <a:lnTo>
                    <a:pt x="20329" y="15980"/>
                  </a:lnTo>
                  <a:lnTo>
                    <a:pt x="20716" y="15043"/>
                  </a:lnTo>
                  <a:lnTo>
                    <a:pt x="21103" y="13996"/>
                  </a:lnTo>
                  <a:lnTo>
                    <a:pt x="21379" y="13004"/>
                  </a:lnTo>
                  <a:lnTo>
                    <a:pt x="21545" y="11957"/>
                  </a:lnTo>
                  <a:lnTo>
                    <a:pt x="21600" y="10800"/>
                  </a:lnTo>
                  <a:lnTo>
                    <a:pt x="21545" y="10029"/>
                  </a:lnTo>
                  <a:lnTo>
                    <a:pt x="21324" y="8596"/>
                  </a:lnTo>
                  <a:lnTo>
                    <a:pt x="21158" y="7824"/>
                  </a:lnTo>
                  <a:lnTo>
                    <a:pt x="20937" y="7163"/>
                  </a:lnTo>
                  <a:lnTo>
                    <a:pt x="20661" y="6502"/>
                  </a:lnTo>
                  <a:lnTo>
                    <a:pt x="20329" y="5786"/>
                  </a:lnTo>
                  <a:lnTo>
                    <a:pt x="19943" y="5180"/>
                  </a:lnTo>
                  <a:lnTo>
                    <a:pt x="16241" y="8816"/>
                  </a:lnTo>
                  <a:lnTo>
                    <a:pt x="16407" y="9312"/>
                  </a:lnTo>
                  <a:lnTo>
                    <a:pt x="16518" y="9863"/>
                  </a:lnTo>
                  <a:lnTo>
                    <a:pt x="16573" y="10304"/>
                  </a:lnTo>
                  <a:lnTo>
                    <a:pt x="16573" y="11406"/>
                  </a:lnTo>
                  <a:lnTo>
                    <a:pt x="16462" y="12012"/>
                  </a:lnTo>
                  <a:lnTo>
                    <a:pt x="16352" y="12563"/>
                  </a:lnTo>
                  <a:lnTo>
                    <a:pt x="15910" y="13555"/>
                  </a:lnTo>
                  <a:lnTo>
                    <a:pt x="15579" y="14106"/>
                  </a:lnTo>
                  <a:lnTo>
                    <a:pt x="14916" y="14878"/>
                  </a:lnTo>
                  <a:lnTo>
                    <a:pt x="14529" y="15318"/>
                  </a:lnTo>
                  <a:lnTo>
                    <a:pt x="14032" y="15649"/>
                  </a:lnTo>
                  <a:lnTo>
                    <a:pt x="13037" y="16200"/>
                  </a:lnTo>
                  <a:lnTo>
                    <a:pt x="11932" y="16531"/>
                  </a:lnTo>
                  <a:lnTo>
                    <a:pt x="11380" y="16586"/>
                  </a:lnTo>
                  <a:lnTo>
                    <a:pt x="10772" y="16641"/>
                  </a:lnTo>
                  <a:lnTo>
                    <a:pt x="9557" y="16531"/>
                  </a:lnTo>
                  <a:lnTo>
                    <a:pt x="9060" y="16365"/>
                  </a:lnTo>
                  <a:lnTo>
                    <a:pt x="8507" y="16200"/>
                  </a:lnTo>
                  <a:lnTo>
                    <a:pt x="8010" y="15924"/>
                  </a:lnTo>
                  <a:lnTo>
                    <a:pt x="7568" y="15649"/>
                  </a:lnTo>
                  <a:lnTo>
                    <a:pt x="7071" y="15318"/>
                  </a:lnTo>
                  <a:lnTo>
                    <a:pt x="6684" y="14878"/>
                  </a:lnTo>
                  <a:lnTo>
                    <a:pt x="5911" y="14106"/>
                  </a:lnTo>
                  <a:lnTo>
                    <a:pt x="5690" y="13555"/>
                  </a:lnTo>
                  <a:lnTo>
                    <a:pt x="5414" y="13059"/>
                  </a:lnTo>
                  <a:lnTo>
                    <a:pt x="5193" y="12563"/>
                  </a:lnTo>
                  <a:lnTo>
                    <a:pt x="5082" y="12012"/>
                  </a:lnTo>
                  <a:lnTo>
                    <a:pt x="4972" y="11406"/>
                  </a:lnTo>
                  <a:lnTo>
                    <a:pt x="4972" y="10249"/>
                  </a:lnTo>
                  <a:lnTo>
                    <a:pt x="5082" y="9643"/>
                  </a:lnTo>
                  <a:lnTo>
                    <a:pt x="5193" y="9092"/>
                  </a:lnTo>
                  <a:lnTo>
                    <a:pt x="5414" y="8596"/>
                  </a:lnTo>
                  <a:lnTo>
                    <a:pt x="5690" y="8045"/>
                  </a:lnTo>
                  <a:lnTo>
                    <a:pt x="5911" y="7549"/>
                  </a:lnTo>
                  <a:lnTo>
                    <a:pt x="6298" y="7163"/>
                  </a:lnTo>
                  <a:lnTo>
                    <a:pt x="6684" y="6667"/>
                  </a:lnTo>
                  <a:lnTo>
                    <a:pt x="7071" y="6337"/>
                  </a:lnTo>
                  <a:lnTo>
                    <a:pt x="7568" y="6006"/>
                  </a:lnTo>
                  <a:lnTo>
                    <a:pt x="8010" y="5731"/>
                  </a:lnTo>
                  <a:lnTo>
                    <a:pt x="8507" y="5455"/>
                  </a:lnTo>
                  <a:lnTo>
                    <a:pt x="9060" y="5290"/>
                  </a:lnTo>
                  <a:lnTo>
                    <a:pt x="9557" y="5124"/>
                  </a:lnTo>
                  <a:lnTo>
                    <a:pt x="10772" y="5014"/>
                  </a:lnTo>
                  <a:lnTo>
                    <a:pt x="11270" y="5069"/>
                  </a:lnTo>
                  <a:lnTo>
                    <a:pt x="11822" y="5124"/>
                  </a:lnTo>
                  <a:lnTo>
                    <a:pt x="12264" y="5180"/>
                  </a:lnTo>
                  <a:lnTo>
                    <a:pt x="12761" y="5345"/>
                  </a:lnTo>
                  <a:lnTo>
                    <a:pt x="16462" y="1653"/>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34" name="Freeform 2286"/>
            <p:cNvSpPr/>
            <p:nvPr/>
          </p:nvSpPr>
          <p:spPr>
            <a:xfrm>
              <a:off x="143495" y="255102"/>
              <a:ext cx="79720" cy="82379"/>
            </a:xfrm>
            <a:custGeom>
              <a:avLst/>
              <a:gdLst/>
              <a:ahLst/>
              <a:cxnLst>
                <a:cxn ang="0">
                  <a:pos x="wd2" y="hd2"/>
                </a:cxn>
                <a:cxn ang="5400000">
                  <a:pos x="wd2" y="hd2"/>
                </a:cxn>
                <a:cxn ang="10800000">
                  <a:pos x="wd2" y="hd2"/>
                </a:cxn>
                <a:cxn ang="16200000">
                  <a:pos x="wd2" y="hd2"/>
                </a:cxn>
              </a:cxnLst>
              <a:rect l="0" t="0" r="r" b="b"/>
              <a:pathLst>
                <a:path w="21600" h="21600" extrusionOk="0">
                  <a:moveTo>
                    <a:pt x="12240" y="286"/>
                  </a:moveTo>
                  <a:lnTo>
                    <a:pt x="11520" y="0"/>
                  </a:lnTo>
                  <a:lnTo>
                    <a:pt x="9792" y="0"/>
                  </a:lnTo>
                  <a:lnTo>
                    <a:pt x="7488" y="572"/>
                  </a:lnTo>
                  <a:lnTo>
                    <a:pt x="6624" y="858"/>
                  </a:lnTo>
                  <a:lnTo>
                    <a:pt x="5616" y="1287"/>
                  </a:lnTo>
                  <a:lnTo>
                    <a:pt x="4752" y="1860"/>
                  </a:lnTo>
                  <a:lnTo>
                    <a:pt x="4032" y="2432"/>
                  </a:lnTo>
                  <a:lnTo>
                    <a:pt x="3168" y="3147"/>
                  </a:lnTo>
                  <a:lnTo>
                    <a:pt x="2448" y="3862"/>
                  </a:lnTo>
                  <a:lnTo>
                    <a:pt x="1296" y="5579"/>
                  </a:lnTo>
                  <a:lnTo>
                    <a:pt x="432" y="7581"/>
                  </a:lnTo>
                  <a:lnTo>
                    <a:pt x="144" y="8583"/>
                  </a:lnTo>
                  <a:lnTo>
                    <a:pt x="144" y="9727"/>
                  </a:lnTo>
                  <a:lnTo>
                    <a:pt x="0" y="10728"/>
                  </a:lnTo>
                  <a:lnTo>
                    <a:pt x="144" y="11873"/>
                  </a:lnTo>
                  <a:lnTo>
                    <a:pt x="144" y="13017"/>
                  </a:lnTo>
                  <a:lnTo>
                    <a:pt x="432" y="14019"/>
                  </a:lnTo>
                  <a:lnTo>
                    <a:pt x="864" y="14877"/>
                  </a:lnTo>
                  <a:lnTo>
                    <a:pt x="1296" y="15878"/>
                  </a:lnTo>
                  <a:lnTo>
                    <a:pt x="1872" y="16879"/>
                  </a:lnTo>
                  <a:lnTo>
                    <a:pt x="2448" y="17738"/>
                  </a:lnTo>
                  <a:lnTo>
                    <a:pt x="3168" y="18453"/>
                  </a:lnTo>
                  <a:lnTo>
                    <a:pt x="4032" y="19025"/>
                  </a:lnTo>
                  <a:lnTo>
                    <a:pt x="4752" y="19597"/>
                  </a:lnTo>
                  <a:lnTo>
                    <a:pt x="5616" y="20313"/>
                  </a:lnTo>
                  <a:lnTo>
                    <a:pt x="6624" y="20599"/>
                  </a:lnTo>
                  <a:lnTo>
                    <a:pt x="7488" y="21028"/>
                  </a:lnTo>
                  <a:lnTo>
                    <a:pt x="9792" y="21600"/>
                  </a:lnTo>
                  <a:lnTo>
                    <a:pt x="11952" y="21600"/>
                  </a:lnTo>
                  <a:lnTo>
                    <a:pt x="13968" y="21028"/>
                  </a:lnTo>
                  <a:lnTo>
                    <a:pt x="15120" y="20599"/>
                  </a:lnTo>
                  <a:lnTo>
                    <a:pt x="15984" y="20313"/>
                  </a:lnTo>
                  <a:lnTo>
                    <a:pt x="16848" y="19597"/>
                  </a:lnTo>
                  <a:lnTo>
                    <a:pt x="17712" y="19025"/>
                  </a:lnTo>
                  <a:lnTo>
                    <a:pt x="18432" y="18453"/>
                  </a:lnTo>
                  <a:lnTo>
                    <a:pt x="19152" y="17738"/>
                  </a:lnTo>
                  <a:lnTo>
                    <a:pt x="19872" y="16879"/>
                  </a:lnTo>
                  <a:lnTo>
                    <a:pt x="20304" y="15878"/>
                  </a:lnTo>
                  <a:lnTo>
                    <a:pt x="20880" y="14877"/>
                  </a:lnTo>
                  <a:lnTo>
                    <a:pt x="21168" y="14019"/>
                  </a:lnTo>
                  <a:lnTo>
                    <a:pt x="21456" y="13017"/>
                  </a:lnTo>
                  <a:lnTo>
                    <a:pt x="21600" y="11873"/>
                  </a:lnTo>
                  <a:lnTo>
                    <a:pt x="21600" y="9298"/>
                  </a:lnTo>
                  <a:lnTo>
                    <a:pt x="15408" y="15449"/>
                  </a:lnTo>
                  <a:lnTo>
                    <a:pt x="14400" y="16164"/>
                  </a:lnTo>
                  <a:lnTo>
                    <a:pt x="13248" y="16879"/>
                  </a:lnTo>
                  <a:lnTo>
                    <a:pt x="12096" y="17166"/>
                  </a:lnTo>
                  <a:lnTo>
                    <a:pt x="9648" y="17166"/>
                  </a:lnTo>
                  <a:lnTo>
                    <a:pt x="8352" y="16879"/>
                  </a:lnTo>
                  <a:lnTo>
                    <a:pt x="7200" y="16164"/>
                  </a:lnTo>
                  <a:lnTo>
                    <a:pt x="6336" y="15449"/>
                  </a:lnTo>
                  <a:lnTo>
                    <a:pt x="5472" y="14305"/>
                  </a:lnTo>
                  <a:lnTo>
                    <a:pt x="4896" y="13303"/>
                  </a:lnTo>
                  <a:lnTo>
                    <a:pt x="4464" y="12159"/>
                  </a:lnTo>
                  <a:lnTo>
                    <a:pt x="4320" y="10728"/>
                  </a:lnTo>
                  <a:lnTo>
                    <a:pt x="4464" y="9441"/>
                  </a:lnTo>
                  <a:lnTo>
                    <a:pt x="4896" y="8297"/>
                  </a:lnTo>
                  <a:lnTo>
                    <a:pt x="5472" y="7152"/>
                  </a:lnTo>
                  <a:lnTo>
                    <a:pt x="6336" y="6151"/>
                  </a:lnTo>
                  <a:lnTo>
                    <a:pt x="12240" y="286"/>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sp>
          <p:nvSpPr>
            <p:cNvPr id="635" name="Freeform 2287"/>
            <p:cNvSpPr/>
            <p:nvPr/>
          </p:nvSpPr>
          <p:spPr>
            <a:xfrm>
              <a:off x="175383" y="-1"/>
              <a:ext cx="302935" cy="305594"/>
            </a:xfrm>
            <a:custGeom>
              <a:avLst/>
              <a:gdLst/>
              <a:ahLst/>
              <a:cxnLst>
                <a:cxn ang="0">
                  <a:pos x="wd2" y="hd2"/>
                </a:cxn>
                <a:cxn ang="5400000">
                  <a:pos x="wd2" y="hd2"/>
                </a:cxn>
                <a:cxn ang="10800000">
                  <a:pos x="wd2" y="hd2"/>
                </a:cxn>
                <a:cxn ang="16200000">
                  <a:pos x="wd2" y="hd2"/>
                </a:cxn>
              </a:cxnLst>
              <a:rect l="0" t="0" r="r" b="b"/>
              <a:pathLst>
                <a:path w="21600" h="21600" extrusionOk="0">
                  <a:moveTo>
                    <a:pt x="21524" y="3663"/>
                  </a:moveTo>
                  <a:lnTo>
                    <a:pt x="21335" y="3474"/>
                  </a:lnTo>
                  <a:lnTo>
                    <a:pt x="21184" y="3436"/>
                  </a:lnTo>
                  <a:lnTo>
                    <a:pt x="18233" y="3436"/>
                  </a:lnTo>
                  <a:lnTo>
                    <a:pt x="18233" y="566"/>
                  </a:lnTo>
                  <a:lnTo>
                    <a:pt x="18195" y="415"/>
                  </a:lnTo>
                  <a:lnTo>
                    <a:pt x="18158" y="302"/>
                  </a:lnTo>
                  <a:lnTo>
                    <a:pt x="18082" y="189"/>
                  </a:lnTo>
                  <a:lnTo>
                    <a:pt x="18006" y="113"/>
                  </a:lnTo>
                  <a:lnTo>
                    <a:pt x="17855" y="38"/>
                  </a:lnTo>
                  <a:lnTo>
                    <a:pt x="17742" y="0"/>
                  </a:lnTo>
                  <a:lnTo>
                    <a:pt x="17439" y="0"/>
                  </a:lnTo>
                  <a:lnTo>
                    <a:pt x="17212" y="113"/>
                  </a:lnTo>
                  <a:lnTo>
                    <a:pt x="16607" y="340"/>
                  </a:lnTo>
                  <a:lnTo>
                    <a:pt x="15774" y="642"/>
                  </a:lnTo>
                  <a:lnTo>
                    <a:pt x="14829" y="1095"/>
                  </a:lnTo>
                  <a:lnTo>
                    <a:pt x="14829" y="6231"/>
                  </a:lnTo>
                  <a:lnTo>
                    <a:pt x="14753" y="6457"/>
                  </a:lnTo>
                  <a:lnTo>
                    <a:pt x="14640" y="6646"/>
                  </a:lnTo>
                  <a:lnTo>
                    <a:pt x="14450" y="6797"/>
                  </a:lnTo>
                  <a:lnTo>
                    <a:pt x="14223" y="6835"/>
                  </a:lnTo>
                  <a:lnTo>
                    <a:pt x="14034" y="6797"/>
                  </a:lnTo>
                  <a:lnTo>
                    <a:pt x="13845" y="6646"/>
                  </a:lnTo>
                  <a:lnTo>
                    <a:pt x="13694" y="6457"/>
                  </a:lnTo>
                  <a:lnTo>
                    <a:pt x="13656" y="6231"/>
                  </a:lnTo>
                  <a:lnTo>
                    <a:pt x="13656" y="1699"/>
                  </a:lnTo>
                  <a:lnTo>
                    <a:pt x="12975" y="2115"/>
                  </a:lnTo>
                  <a:lnTo>
                    <a:pt x="12256" y="2643"/>
                  </a:lnTo>
                  <a:lnTo>
                    <a:pt x="11575" y="3134"/>
                  </a:lnTo>
                  <a:lnTo>
                    <a:pt x="10970" y="3663"/>
                  </a:lnTo>
                  <a:lnTo>
                    <a:pt x="10441" y="4267"/>
                  </a:lnTo>
                  <a:lnTo>
                    <a:pt x="9949" y="4909"/>
                  </a:lnTo>
                  <a:lnTo>
                    <a:pt x="9760" y="5211"/>
                  </a:lnTo>
                  <a:lnTo>
                    <a:pt x="9457" y="5891"/>
                  </a:lnTo>
                  <a:lnTo>
                    <a:pt x="9344" y="6231"/>
                  </a:lnTo>
                  <a:lnTo>
                    <a:pt x="9306" y="6646"/>
                  </a:lnTo>
                  <a:lnTo>
                    <a:pt x="9268" y="7024"/>
                  </a:lnTo>
                  <a:lnTo>
                    <a:pt x="9268" y="7401"/>
                  </a:lnTo>
                  <a:lnTo>
                    <a:pt x="9306" y="7741"/>
                  </a:lnTo>
                  <a:lnTo>
                    <a:pt x="9419" y="8157"/>
                  </a:lnTo>
                  <a:lnTo>
                    <a:pt x="9533" y="8534"/>
                  </a:lnTo>
                  <a:lnTo>
                    <a:pt x="9911" y="9290"/>
                  </a:lnTo>
                  <a:lnTo>
                    <a:pt x="10592" y="10196"/>
                  </a:lnTo>
                  <a:lnTo>
                    <a:pt x="9419" y="11404"/>
                  </a:lnTo>
                  <a:lnTo>
                    <a:pt x="6166" y="14576"/>
                  </a:lnTo>
                  <a:lnTo>
                    <a:pt x="5372" y="15407"/>
                  </a:lnTo>
                  <a:lnTo>
                    <a:pt x="2951" y="17824"/>
                  </a:lnTo>
                  <a:lnTo>
                    <a:pt x="2156" y="18655"/>
                  </a:lnTo>
                  <a:lnTo>
                    <a:pt x="870" y="19938"/>
                  </a:lnTo>
                  <a:lnTo>
                    <a:pt x="151" y="20618"/>
                  </a:lnTo>
                  <a:lnTo>
                    <a:pt x="76" y="20731"/>
                  </a:lnTo>
                  <a:lnTo>
                    <a:pt x="38" y="20807"/>
                  </a:lnTo>
                  <a:lnTo>
                    <a:pt x="38" y="20883"/>
                  </a:lnTo>
                  <a:lnTo>
                    <a:pt x="0" y="20996"/>
                  </a:lnTo>
                  <a:lnTo>
                    <a:pt x="38" y="21147"/>
                  </a:lnTo>
                  <a:lnTo>
                    <a:pt x="38" y="21222"/>
                  </a:lnTo>
                  <a:lnTo>
                    <a:pt x="76" y="21298"/>
                  </a:lnTo>
                  <a:lnTo>
                    <a:pt x="151" y="21411"/>
                  </a:lnTo>
                  <a:lnTo>
                    <a:pt x="340" y="21562"/>
                  </a:lnTo>
                  <a:lnTo>
                    <a:pt x="567" y="21600"/>
                  </a:lnTo>
                  <a:lnTo>
                    <a:pt x="757" y="21562"/>
                  </a:lnTo>
                  <a:lnTo>
                    <a:pt x="946" y="21411"/>
                  </a:lnTo>
                  <a:lnTo>
                    <a:pt x="984" y="21411"/>
                  </a:lnTo>
                  <a:lnTo>
                    <a:pt x="1627" y="20731"/>
                  </a:lnTo>
                  <a:lnTo>
                    <a:pt x="2951" y="19410"/>
                  </a:lnTo>
                  <a:lnTo>
                    <a:pt x="3783" y="18655"/>
                  </a:lnTo>
                  <a:lnTo>
                    <a:pt x="6166" y="16200"/>
                  </a:lnTo>
                  <a:lnTo>
                    <a:pt x="6998" y="15407"/>
                  </a:lnTo>
                  <a:lnTo>
                    <a:pt x="10251" y="12197"/>
                  </a:lnTo>
                  <a:lnTo>
                    <a:pt x="11386" y="10989"/>
                  </a:lnTo>
                  <a:lnTo>
                    <a:pt x="11840" y="11404"/>
                  </a:lnTo>
                  <a:lnTo>
                    <a:pt x="12332" y="11669"/>
                  </a:lnTo>
                  <a:lnTo>
                    <a:pt x="13391" y="12197"/>
                  </a:lnTo>
                  <a:lnTo>
                    <a:pt x="13921" y="12273"/>
                  </a:lnTo>
                  <a:lnTo>
                    <a:pt x="14488" y="12310"/>
                  </a:lnTo>
                  <a:lnTo>
                    <a:pt x="14904" y="12310"/>
                  </a:lnTo>
                  <a:lnTo>
                    <a:pt x="15283" y="12235"/>
                  </a:lnTo>
                  <a:lnTo>
                    <a:pt x="15699" y="12122"/>
                  </a:lnTo>
                  <a:lnTo>
                    <a:pt x="16077" y="12008"/>
                  </a:lnTo>
                  <a:lnTo>
                    <a:pt x="16758" y="11631"/>
                  </a:lnTo>
                  <a:lnTo>
                    <a:pt x="17061" y="11366"/>
                  </a:lnTo>
                  <a:lnTo>
                    <a:pt x="17439" y="11102"/>
                  </a:lnTo>
                  <a:lnTo>
                    <a:pt x="18044" y="10536"/>
                  </a:lnTo>
                  <a:lnTo>
                    <a:pt x="18649" y="9818"/>
                  </a:lnTo>
                  <a:lnTo>
                    <a:pt x="19141" y="9101"/>
                  </a:lnTo>
                  <a:lnTo>
                    <a:pt x="19633" y="8345"/>
                  </a:lnTo>
                  <a:lnTo>
                    <a:pt x="20087" y="7628"/>
                  </a:lnTo>
                  <a:lnTo>
                    <a:pt x="20465" y="6873"/>
                  </a:lnTo>
                  <a:lnTo>
                    <a:pt x="20768" y="6193"/>
                  </a:lnTo>
                  <a:lnTo>
                    <a:pt x="21033" y="5589"/>
                  </a:lnTo>
                  <a:lnTo>
                    <a:pt x="21411" y="4569"/>
                  </a:lnTo>
                  <a:lnTo>
                    <a:pt x="21600" y="4154"/>
                  </a:lnTo>
                  <a:lnTo>
                    <a:pt x="21600" y="3738"/>
                  </a:lnTo>
                  <a:lnTo>
                    <a:pt x="21524" y="3663"/>
                  </a:lnTo>
                  <a:close/>
                </a:path>
              </a:pathLst>
            </a:custGeom>
            <a:solidFill>
              <a:srgbClr val="FFFFFF"/>
            </a:solidFill>
            <a:ln w="12700" cap="flat">
              <a:noFill/>
              <a:miter lim="400000"/>
            </a:ln>
            <a:effectLst/>
          </p:spPr>
          <p:txBody>
            <a:bodyPr wrap="square" lIns="34289" tIns="34289" rIns="34289" bIns="34289" numCol="1" anchor="t">
              <a:noAutofit/>
            </a:bodyPr>
            <a:lstStyle/>
            <a:p>
              <a:pPr>
                <a:defRPr sz="1800">
                  <a:latin typeface="Calibri"/>
                  <a:ea typeface="Calibri"/>
                  <a:cs typeface="Calibri"/>
                  <a:sym typeface="Calibri"/>
                </a:defRPr>
              </a:pPr>
              <a:endParaRPr/>
            </a:p>
          </p:txBody>
        </p:sp>
      </p:grpSp>
      <p:pic>
        <p:nvPicPr>
          <p:cNvPr id="637" name="Picture 2" descr="Picture 2"/>
          <p:cNvPicPr>
            <a:picLocks noChangeAspect="1"/>
          </p:cNvPicPr>
          <p:nvPr/>
        </p:nvPicPr>
        <p:blipFill>
          <a:blip r:embed="rId2"/>
          <a:srcRect r="7733"/>
          <a:stretch>
            <a:fillRect/>
          </a:stretch>
        </p:blipFill>
        <p:spPr>
          <a:xfrm>
            <a:off x="7699633" y="135416"/>
            <a:ext cx="1277453" cy="443048"/>
          </a:xfrm>
          <a:prstGeom prst="rect">
            <a:avLst/>
          </a:prstGeom>
          <a:ln w="12700">
            <a:miter lim="400000"/>
          </a:ln>
        </p:spPr>
      </p:pic>
      <p:pic>
        <p:nvPicPr>
          <p:cNvPr id="638" name="image.png" descr="image.png"/>
          <p:cNvPicPr>
            <a:picLocks noChangeAspect="1"/>
          </p:cNvPicPr>
          <p:nvPr/>
        </p:nvPicPr>
        <p:blipFill>
          <a:blip r:embed="rId3"/>
          <a:stretch>
            <a:fillRect/>
          </a:stretch>
        </p:blipFill>
        <p:spPr>
          <a:xfrm>
            <a:off x="6219315" y="21153"/>
            <a:ext cx="1527191" cy="103612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ends">
  <a:themeElements>
    <a:clrScheme name="Blends">
      <a:dk1>
        <a:srgbClr val="000000"/>
      </a:dk1>
      <a:lt1>
        <a:srgbClr val="FFFFFF"/>
      </a:lt1>
      <a:dk2>
        <a:srgbClr val="A7A7A7"/>
      </a:dk2>
      <a:lt2>
        <a:srgbClr val="535353"/>
      </a:lt2>
      <a:accent1>
        <a:srgbClr val="00E4A8"/>
      </a:accent1>
      <a:accent2>
        <a:srgbClr val="FFCF01"/>
      </a:accent2>
      <a:accent3>
        <a:srgbClr val="9BBB59"/>
      </a:accent3>
      <a:accent4>
        <a:srgbClr val="8064A2"/>
      </a:accent4>
      <a:accent5>
        <a:srgbClr val="4BACC6"/>
      </a:accent5>
      <a:accent6>
        <a:srgbClr val="F79646"/>
      </a:accent6>
      <a:hlink>
        <a:srgbClr val="0000FF"/>
      </a:hlink>
      <a:folHlink>
        <a:srgbClr val="FF00FF"/>
      </a:folHlink>
    </a:clrScheme>
    <a:fontScheme name="Blends">
      <a:majorFont>
        <a:latin typeface="Helvetica"/>
        <a:ea typeface="Helvetica"/>
        <a:cs typeface="Helvetica"/>
      </a:majorFont>
      <a:minorFont>
        <a:latin typeface="Arial"/>
        <a:ea typeface="Arial"/>
        <a:cs typeface="Arial"/>
      </a:minorFont>
    </a:fontScheme>
    <a:fmtScheme name="Blend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ends">
  <a:themeElements>
    <a:clrScheme name="Blends">
      <a:dk1>
        <a:srgbClr val="000000"/>
      </a:dk1>
      <a:lt1>
        <a:srgbClr val="FFFFFF"/>
      </a:lt1>
      <a:dk2>
        <a:srgbClr val="A7A7A7"/>
      </a:dk2>
      <a:lt2>
        <a:srgbClr val="535353"/>
      </a:lt2>
      <a:accent1>
        <a:srgbClr val="00E4A8"/>
      </a:accent1>
      <a:accent2>
        <a:srgbClr val="FFCF01"/>
      </a:accent2>
      <a:accent3>
        <a:srgbClr val="9BBB59"/>
      </a:accent3>
      <a:accent4>
        <a:srgbClr val="8064A2"/>
      </a:accent4>
      <a:accent5>
        <a:srgbClr val="4BACC6"/>
      </a:accent5>
      <a:accent6>
        <a:srgbClr val="F79646"/>
      </a:accent6>
      <a:hlink>
        <a:srgbClr val="0000FF"/>
      </a:hlink>
      <a:folHlink>
        <a:srgbClr val="FF00FF"/>
      </a:folHlink>
    </a:clrScheme>
    <a:fontScheme name="Blends">
      <a:majorFont>
        <a:latin typeface="Helvetica"/>
        <a:ea typeface="Helvetica"/>
        <a:cs typeface="Helvetica"/>
      </a:majorFont>
      <a:minorFont>
        <a:latin typeface="Arial"/>
        <a:ea typeface="Arial"/>
        <a:cs typeface="Arial"/>
      </a:minorFont>
    </a:fontScheme>
    <a:fmtScheme name="Blend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189</TotalTime>
  <Words>425</Words>
  <Application>Microsoft Office PowerPoint</Application>
  <PresentationFormat>On-screen Show (4:3)</PresentationFormat>
  <Paragraphs>106</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Calibri Light</vt:lpstr>
      <vt:lpstr>Helvetica</vt:lpstr>
      <vt:lpstr>Segoe UI</vt:lpstr>
      <vt:lpstr>Tahoma</vt:lpstr>
      <vt:lpstr>Times New Roman</vt:lpstr>
      <vt:lpstr>Tw Cen MT</vt:lpstr>
      <vt:lpstr>Verdana</vt:lpstr>
      <vt:lpstr>Wingdings</vt:lpstr>
      <vt:lpstr>Blends</vt:lpstr>
      <vt:lpstr>Spurring Transformation through Resource Efficiency and Circularity  SPBF - Canberra November 2019</vt:lpstr>
      <vt:lpstr>PowerPoint Presentation</vt:lpstr>
      <vt:lpstr>IRHMA - The International Roundtable of Household Appliance Manufacturer Associations</vt:lpstr>
      <vt:lpstr>Nine Associations on Six Continents</vt:lpstr>
      <vt:lpstr>Advancing citizens’ lifestyles:  Dishwashers vs. Washing by hand</vt:lpstr>
      <vt:lpstr>Successfully preventing food waste </vt:lpstr>
      <vt:lpstr>PowerPoint Presentation</vt:lpstr>
      <vt:lpstr>New technologies require worldwide cooperation</vt:lpstr>
      <vt:lpstr>How to ensure Cybersecurity?</vt:lpstr>
      <vt:lpstr>Free trade should always be the guiding light </vt:lpstr>
      <vt:lpstr>PowerPoint Presentation</vt:lpstr>
      <vt:lpstr>PowerPoint Presentation</vt:lpstr>
      <vt:lpstr>PowerPoint Presentation</vt:lpstr>
      <vt:lpstr>Energy Efficiency Regulation Regulated Products (MEPS and labelling)</vt:lpstr>
      <vt:lpstr>PowerPoint Presentation</vt:lpstr>
      <vt:lpstr>  Industry Contribution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Spurring Transformation through Resource Efficiency and Circularity  SPBF - Canberra November 2019</dc:title>
  <dc:creator>Ianmca18</dc:creator>
  <cp:lastModifiedBy>ian mcalister</cp:lastModifiedBy>
  <cp:revision>22</cp:revision>
  <cp:lastPrinted>2019-10-26T02:43:23Z</cp:lastPrinted>
  <dcterms:modified xsi:type="dcterms:W3CDTF">2019-11-03T02:43:01Z</dcterms:modified>
</cp:coreProperties>
</file>