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3" r:id="rId2"/>
    <p:sldMasterId id="2147483866" r:id="rId3"/>
    <p:sldMasterId id="2147483914" r:id="rId4"/>
    <p:sldMasterId id="2147483990" r:id="rId5"/>
    <p:sldMasterId id="2147484010" r:id="rId6"/>
    <p:sldMasterId id="2147484033" r:id="rId7"/>
    <p:sldMasterId id="2147484049" r:id="rId8"/>
  </p:sldMasterIdLst>
  <p:notesMasterIdLst>
    <p:notesMasterId r:id="rId29"/>
  </p:notesMasterIdLst>
  <p:handoutMasterIdLst>
    <p:handoutMasterId r:id="rId30"/>
  </p:handoutMasterIdLst>
  <p:sldIdLst>
    <p:sldId id="579" r:id="rId9"/>
    <p:sldId id="750" r:id="rId10"/>
    <p:sldId id="751" r:id="rId11"/>
    <p:sldId id="786" r:id="rId12"/>
    <p:sldId id="776" r:id="rId13"/>
    <p:sldId id="775" r:id="rId14"/>
    <p:sldId id="799" r:id="rId15"/>
    <p:sldId id="777" r:id="rId16"/>
    <p:sldId id="1160" r:id="rId17"/>
    <p:sldId id="1159" r:id="rId18"/>
    <p:sldId id="767" r:id="rId19"/>
    <p:sldId id="755" r:id="rId20"/>
    <p:sldId id="756" r:id="rId21"/>
    <p:sldId id="757" r:id="rId22"/>
    <p:sldId id="1158" r:id="rId23"/>
    <p:sldId id="1157" r:id="rId24"/>
    <p:sldId id="1082" r:id="rId25"/>
    <p:sldId id="1083" r:id="rId26"/>
    <p:sldId id="1028" r:id="rId27"/>
    <p:sldId id="1156" r:id="rId28"/>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663">
          <p15:clr>
            <a:srgbClr val="A4A3A4"/>
          </p15:clr>
        </p15:guide>
        <p15:guide id="2" orient="horz" pos="263">
          <p15:clr>
            <a:srgbClr val="A4A3A4"/>
          </p15:clr>
        </p15:guide>
        <p15:guide id="3" orient="horz" pos="1801">
          <p15:clr>
            <a:srgbClr val="A4A3A4"/>
          </p15:clr>
        </p15:guide>
        <p15:guide id="4" orient="horz" pos="2445">
          <p15:clr>
            <a:srgbClr val="A4A3A4"/>
          </p15:clr>
        </p15:guide>
        <p15:guide id="5" orient="horz" pos="3036">
          <p15:clr>
            <a:srgbClr val="A4A3A4"/>
          </p15:clr>
        </p15:guide>
        <p15:guide id="6" orient="horz" pos="3949">
          <p15:clr>
            <a:srgbClr val="A4A3A4"/>
          </p15:clr>
        </p15:guide>
        <p15:guide id="7" orient="horz" pos="913">
          <p15:clr>
            <a:srgbClr val="A4A3A4"/>
          </p15:clr>
        </p15:guide>
        <p15:guide id="8" pos="551">
          <p15:clr>
            <a:srgbClr val="A4A3A4"/>
          </p15:clr>
        </p15:guide>
        <p15:guide id="9" pos="1621">
          <p15:clr>
            <a:srgbClr val="A4A3A4"/>
          </p15:clr>
        </p15:guide>
        <p15:guide id="10" pos="2787">
          <p15:clr>
            <a:srgbClr val="A4A3A4"/>
          </p15:clr>
        </p15:guide>
        <p15:guide id="11" pos="5518">
          <p15:clr>
            <a:srgbClr val="A4A3A4"/>
          </p15:clr>
        </p15:guide>
        <p15:guide id="12" pos="4275">
          <p15:clr>
            <a:srgbClr val="A4A3A4"/>
          </p15:clr>
        </p15:guide>
        <p15:guide id="13" pos="3860">
          <p15:clr>
            <a:srgbClr val="A4A3A4"/>
          </p15:clr>
        </p15:guide>
        <p15:guide id="14" pos="2946">
          <p15:clr>
            <a:srgbClr val="A4A3A4"/>
          </p15:clr>
        </p15:guide>
        <p15:guide id="15" pos="152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ukoda" initials="s" lastIdx="7" clrIdx="0"/>
  <p:cmAuthor id="1" name="Langley Gace" initials="LG" lastIdx="1" clrIdx="1"/>
  <p:cmAuthor id="2" name="VSP" initials="VSP" lastIdx="1" clrIdx="2"/>
  <p:cmAuthor id="3" name="john" initials="j" lastIdx="1" clrIdx="3"/>
  <p:cmAuthor id="4" name="John Holland" initials="JH" lastIdx="6"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A49"/>
    <a:srgbClr val="6C4E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6855" autoAdjust="0"/>
  </p:normalViewPr>
  <p:slideViewPr>
    <p:cSldViewPr snapToGrid="0" snapToObjects="1" showGuides="1">
      <p:cViewPr varScale="1">
        <p:scale>
          <a:sx n="54" d="100"/>
          <a:sy n="54" d="100"/>
        </p:scale>
        <p:origin x="1656" y="44"/>
      </p:cViewPr>
      <p:guideLst>
        <p:guide orient="horz" pos="3663"/>
        <p:guide orient="horz" pos="263"/>
        <p:guide orient="horz" pos="1801"/>
        <p:guide orient="horz" pos="2445"/>
        <p:guide orient="horz" pos="3036"/>
        <p:guide orient="horz" pos="3949"/>
        <p:guide orient="horz" pos="913"/>
        <p:guide pos="551"/>
        <p:guide pos="1621"/>
        <p:guide pos="2787"/>
        <p:guide pos="5518"/>
        <p:guide pos="4275"/>
        <p:guide pos="3860"/>
        <p:guide pos="2946"/>
        <p:guide pos="1527"/>
      </p:guideLst>
    </p:cSldViewPr>
  </p:slideViewPr>
  <p:notesTextViewPr>
    <p:cViewPr>
      <p:scale>
        <a:sx n="100" d="100"/>
        <a:sy n="100" d="100"/>
      </p:scale>
      <p:origin x="0" y="0"/>
    </p:cViewPr>
  </p:notesTextViewPr>
  <p:sorterViewPr>
    <p:cViewPr>
      <p:scale>
        <a:sx n="70" d="100"/>
        <a:sy n="70" d="100"/>
      </p:scale>
      <p:origin x="0" y="312"/>
    </p:cViewPr>
  </p:sorterViewPr>
  <p:notesViewPr>
    <p:cSldViewPr snapToGrid="0" snapToObjects="1">
      <p:cViewPr>
        <p:scale>
          <a:sx n="90" d="100"/>
          <a:sy n="90" d="100"/>
        </p:scale>
        <p:origin x="1724" y="-16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47" tIns="48323" rIns="96647" bIns="48323" rtlCol="0"/>
          <a:lstStyle>
            <a:lvl1pPr algn="l">
              <a:defRPr sz="13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47" tIns="48323" rIns="96647" bIns="48323" rtlCol="0"/>
          <a:lstStyle>
            <a:lvl1pPr algn="r">
              <a:defRPr sz="1300"/>
            </a:lvl1pPr>
          </a:lstStyle>
          <a:p>
            <a:fld id="{D6539357-2C14-4B82-9075-E66AD328E1E4}" type="datetimeFigureOut">
              <a:rPr lang="en-US" smtClean="0"/>
              <a:pPr/>
              <a:t>10/26/2019</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47" tIns="48323" rIns="96647" bIns="4832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47" tIns="48323" rIns="96647" bIns="48323" rtlCol="0" anchor="b"/>
          <a:lstStyle>
            <a:lvl1pPr algn="r">
              <a:defRPr sz="1300"/>
            </a:lvl1pPr>
          </a:lstStyle>
          <a:p>
            <a:fld id="{0AACBC73-EB95-4D9B-B355-4F9F675E1855}" type="slidenum">
              <a:rPr lang="en-US" smtClean="0"/>
              <a:pPr/>
              <a:t>‹#›</a:t>
            </a:fld>
            <a:endParaRPr lang="en-US" dirty="0"/>
          </a:p>
        </p:txBody>
      </p:sp>
    </p:spTree>
    <p:extLst>
      <p:ext uri="{BB962C8B-B14F-4D97-AF65-F5344CB8AC3E}">
        <p14:creationId xmlns:p14="http://schemas.microsoft.com/office/powerpoint/2010/main" val="2106497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47" tIns="48323" rIns="96647" bIns="48323"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wrap="square" lIns="96647" tIns="48323" rIns="96647" bIns="48323" numCol="1" anchor="t" anchorCtr="0" compatLnSpc="1">
            <a:prstTxWarp prst="textNoShape">
              <a:avLst/>
            </a:prstTxWarp>
          </a:bodyPr>
          <a:lstStyle>
            <a:lvl1pPr algn="r">
              <a:defRPr sz="1300">
                <a:latin typeface="Calibri" charset="0"/>
              </a:defRPr>
            </a:lvl1pPr>
          </a:lstStyle>
          <a:p>
            <a:fld id="{EA27CC95-0646-2A44-83B5-288834E502ED}" type="datetime1">
              <a:rPr lang="en-US"/>
              <a:pPr/>
              <a:t>10/26/2019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3" rIns="96647" bIns="48323"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47" tIns="48323" rIns="96647" bIns="48323" numCol="1" anchor="t" anchorCtr="0" compatLnSpc="1">
            <a:prstTxWarp prst="textNoShape">
              <a:avLst/>
            </a:prstTxWarp>
            <a:normAutofit/>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47" tIns="48323" rIns="96647" bIns="48323"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wrap="square" lIns="96647" tIns="48323" rIns="96647" bIns="48323" numCol="1" anchor="b" anchorCtr="0" compatLnSpc="1">
            <a:prstTxWarp prst="textNoShape">
              <a:avLst/>
            </a:prstTxWarp>
          </a:bodyPr>
          <a:lstStyle>
            <a:lvl1pPr algn="r">
              <a:defRPr sz="1300">
                <a:latin typeface="Calibri" charset="0"/>
              </a:defRPr>
            </a:lvl1pPr>
          </a:lstStyle>
          <a:p>
            <a:fld id="{9C5D3DB0-E084-5E43-99DD-767E9DCDC2E9}" type="slidenum">
              <a:rPr lang="en-US"/>
              <a:pPr/>
              <a:t>‹#›</a:t>
            </a:fld>
            <a:endParaRPr lang="en-US" dirty="0"/>
          </a:p>
        </p:txBody>
      </p:sp>
    </p:spTree>
    <p:extLst>
      <p:ext uri="{BB962C8B-B14F-4D97-AF65-F5344CB8AC3E}">
        <p14:creationId xmlns:p14="http://schemas.microsoft.com/office/powerpoint/2010/main" val="18645802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ustainablecopper.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wrap="square" lIns="96647" tIns="48323" rIns="96647" bIns="48323" numCol="1" anchor="t" anchorCtr="0" compatLnSpc="1">
            <a:prstTxWarp prst="textNoShape">
              <a:avLst/>
            </a:prstTxWarp>
            <a:normAutofit/>
          </a:bodyPr>
          <a:lstStyle/>
          <a:p>
            <a:pPr algn="just"/>
            <a:r>
              <a:rPr lang="es-MX" dirty="0" err="1"/>
              <a:t>There</a:t>
            </a:r>
            <a:r>
              <a:rPr lang="es-MX" dirty="0"/>
              <a:t> </a:t>
            </a:r>
            <a:r>
              <a:rPr lang="es-MX" dirty="0" err="1"/>
              <a:t>is</a:t>
            </a:r>
            <a:r>
              <a:rPr lang="es-MX" dirty="0"/>
              <a:t> no </a:t>
            </a:r>
            <a:r>
              <a:rPr lang="es-MX" dirty="0" err="1"/>
              <a:t>other</a:t>
            </a:r>
            <a:r>
              <a:rPr lang="es-MX" dirty="0"/>
              <a:t> material as </a:t>
            </a:r>
            <a:r>
              <a:rPr lang="es-MX" dirty="0" err="1"/>
              <a:t>important</a:t>
            </a:r>
            <a:r>
              <a:rPr lang="es-MX" dirty="0"/>
              <a:t> </a:t>
            </a:r>
            <a:r>
              <a:rPr lang="es-MX" dirty="0" err="1"/>
              <a:t>to</a:t>
            </a:r>
            <a:r>
              <a:rPr lang="es-MX" dirty="0"/>
              <a:t> </a:t>
            </a:r>
            <a:r>
              <a:rPr lang="es-MX" dirty="0" err="1"/>
              <a:t>climate</a:t>
            </a:r>
            <a:r>
              <a:rPr lang="es-MX" dirty="0"/>
              <a:t> </a:t>
            </a:r>
            <a:r>
              <a:rPr lang="es-MX" dirty="0" err="1"/>
              <a:t>change</a:t>
            </a:r>
            <a:r>
              <a:rPr lang="es-MX" dirty="0"/>
              <a:t> as </a:t>
            </a:r>
            <a:r>
              <a:rPr lang="es-MX" dirty="0" err="1"/>
              <a:t>copper</a:t>
            </a:r>
            <a:r>
              <a:rPr lang="es-MX" dirty="0"/>
              <a:t>.</a:t>
            </a:r>
          </a:p>
          <a:p>
            <a:pPr algn="just"/>
            <a:r>
              <a:rPr lang="es-MX" dirty="0"/>
              <a:t>As </a:t>
            </a:r>
            <a:r>
              <a:rPr lang="es-MX" dirty="0" err="1"/>
              <a:t>the</a:t>
            </a:r>
            <a:r>
              <a:rPr lang="es-MX" dirty="0"/>
              <a:t> </a:t>
            </a:r>
            <a:r>
              <a:rPr lang="es-MX" dirty="0" err="1"/>
              <a:t>world’s</a:t>
            </a:r>
            <a:r>
              <a:rPr lang="es-MX" dirty="0"/>
              <a:t> </a:t>
            </a:r>
            <a:r>
              <a:rPr lang="es-MX" dirty="0" err="1"/>
              <a:t>largest</a:t>
            </a:r>
            <a:r>
              <a:rPr lang="es-MX" dirty="0"/>
              <a:t> </a:t>
            </a:r>
            <a:r>
              <a:rPr lang="es-MX" dirty="0" err="1"/>
              <a:t>producer</a:t>
            </a:r>
            <a:r>
              <a:rPr lang="es-MX" dirty="0"/>
              <a:t> </a:t>
            </a:r>
            <a:r>
              <a:rPr lang="es-MX" dirty="0" err="1"/>
              <a:t>of</a:t>
            </a:r>
            <a:r>
              <a:rPr lang="es-MX" dirty="0"/>
              <a:t> </a:t>
            </a:r>
            <a:r>
              <a:rPr lang="es-MX" dirty="0" err="1"/>
              <a:t>copper</a:t>
            </a:r>
            <a:r>
              <a:rPr lang="es-MX" dirty="0"/>
              <a:t>, COP25 </a:t>
            </a:r>
            <a:r>
              <a:rPr lang="es-MX" dirty="0" err="1"/>
              <a:t>offers</a:t>
            </a:r>
            <a:r>
              <a:rPr lang="es-MX" dirty="0"/>
              <a:t> a </a:t>
            </a:r>
            <a:r>
              <a:rPr lang="es-MX" dirty="0" err="1"/>
              <a:t>unique</a:t>
            </a:r>
            <a:r>
              <a:rPr lang="es-MX" dirty="0"/>
              <a:t> </a:t>
            </a:r>
            <a:r>
              <a:rPr lang="es-MX" dirty="0" err="1"/>
              <a:t>opportunity</a:t>
            </a:r>
            <a:r>
              <a:rPr lang="es-MX" dirty="0"/>
              <a:t> </a:t>
            </a:r>
            <a:r>
              <a:rPr lang="es-MX" dirty="0" err="1"/>
              <a:t>for</a:t>
            </a:r>
            <a:r>
              <a:rPr lang="es-MX" dirty="0"/>
              <a:t> Chile </a:t>
            </a:r>
            <a:r>
              <a:rPr lang="es-MX" dirty="0" err="1"/>
              <a:t>to</a:t>
            </a:r>
            <a:r>
              <a:rPr lang="es-MX" dirty="0"/>
              <a:t> </a:t>
            </a:r>
            <a:r>
              <a:rPr lang="es-MX" dirty="0" err="1"/>
              <a:t>showcase</a:t>
            </a:r>
            <a:r>
              <a:rPr lang="es-MX" dirty="0"/>
              <a:t> </a:t>
            </a:r>
            <a:r>
              <a:rPr lang="es-MX" dirty="0" err="1"/>
              <a:t>its</a:t>
            </a:r>
            <a:r>
              <a:rPr lang="es-MX" dirty="0"/>
              <a:t> </a:t>
            </a:r>
            <a:r>
              <a:rPr lang="es-MX" dirty="0" err="1"/>
              <a:t>critical</a:t>
            </a:r>
            <a:r>
              <a:rPr lang="es-MX" dirty="0"/>
              <a:t> role in </a:t>
            </a:r>
            <a:r>
              <a:rPr lang="es-MX" dirty="0" err="1"/>
              <a:t>limiting</a:t>
            </a:r>
            <a:r>
              <a:rPr lang="es-MX" dirty="0"/>
              <a:t> </a:t>
            </a:r>
            <a:r>
              <a:rPr lang="es-MX" dirty="0" err="1"/>
              <a:t>the</a:t>
            </a:r>
            <a:r>
              <a:rPr lang="es-MX" dirty="0"/>
              <a:t> </a:t>
            </a:r>
            <a:r>
              <a:rPr lang="es-MX" dirty="0" err="1"/>
              <a:t>effects</a:t>
            </a:r>
            <a:r>
              <a:rPr lang="es-MX" dirty="0"/>
              <a:t> </a:t>
            </a:r>
            <a:r>
              <a:rPr lang="es-MX" dirty="0" err="1"/>
              <a:t>of</a:t>
            </a:r>
            <a:r>
              <a:rPr lang="es-MX" dirty="0"/>
              <a:t> </a:t>
            </a:r>
            <a:r>
              <a:rPr lang="es-MX" dirty="0" err="1"/>
              <a:t>manmade</a:t>
            </a:r>
            <a:r>
              <a:rPr lang="es-MX" dirty="0"/>
              <a:t> </a:t>
            </a:r>
            <a:r>
              <a:rPr lang="es-MX" dirty="0" err="1"/>
              <a:t>climate</a:t>
            </a:r>
            <a:r>
              <a:rPr lang="es-MX" dirty="0"/>
              <a:t> </a:t>
            </a:r>
            <a:r>
              <a:rPr lang="es-MX" dirty="0" err="1"/>
              <a:t>change</a:t>
            </a:r>
            <a:r>
              <a:rPr lang="es-MX" dirty="0"/>
              <a:t>.</a:t>
            </a:r>
          </a:p>
          <a:p>
            <a:pPr algn="just"/>
            <a:endParaRPr lang="es-MX"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a:t>
            </a:fld>
            <a:endParaRPr lang="en-US" dirty="0"/>
          </a:p>
        </p:txBody>
      </p:sp>
    </p:spTree>
    <p:extLst>
      <p:ext uri="{BB962C8B-B14F-4D97-AF65-F5344CB8AC3E}">
        <p14:creationId xmlns:p14="http://schemas.microsoft.com/office/powerpoint/2010/main" val="285130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And for many of our stakeholders, that is the book on copper and CO2</a:t>
            </a:r>
          </a:p>
          <a:p>
            <a:pPr algn="just"/>
            <a:r>
              <a:rPr lang="en-US" dirty="0"/>
              <a:t>CLICK</a:t>
            </a:r>
          </a:p>
          <a:p>
            <a:pPr marL="171450" indent="-171450" algn="just">
              <a:buFont typeface="Arial" panose="020B0604020202020204" pitchFamily="34" charset="0"/>
              <a:buChar char="•"/>
            </a:pPr>
            <a:r>
              <a:rPr lang="en-US" dirty="0"/>
              <a:t>Chapter one: One </a:t>
            </a:r>
            <a:r>
              <a:rPr lang="en-US" dirty="0" err="1"/>
              <a:t>tonne</a:t>
            </a:r>
            <a:r>
              <a:rPr lang="en-US" dirty="0"/>
              <a:t> of copper cathode equals 3.5 </a:t>
            </a:r>
            <a:r>
              <a:rPr lang="en-US" dirty="0" err="1"/>
              <a:t>tonnes</a:t>
            </a:r>
            <a:r>
              <a:rPr lang="en-US" dirty="0"/>
              <a:t> of CO2 emissions</a:t>
            </a:r>
          </a:p>
          <a:p>
            <a:pPr algn="just"/>
            <a:r>
              <a:rPr lang="en-US" dirty="0"/>
              <a:t>CLICK</a:t>
            </a:r>
          </a:p>
          <a:p>
            <a:pPr marL="171450" indent="-171450" algn="just">
              <a:buFont typeface="Arial" panose="020B0604020202020204" pitchFamily="34" charset="0"/>
              <a:buChar char="•"/>
            </a:pPr>
            <a:r>
              <a:rPr lang="en-US" dirty="0"/>
              <a:t>The end</a:t>
            </a:r>
          </a:p>
          <a:p>
            <a:pPr algn="just"/>
            <a:r>
              <a:rPr lang="en-US" dirty="0"/>
              <a:t>CLICK</a:t>
            </a:r>
          </a:p>
          <a:p>
            <a:pPr marL="171450" indent="-171450" algn="just">
              <a:buFont typeface="Arial" panose="020B0604020202020204" pitchFamily="34" charset="0"/>
              <a:buChar char="•"/>
            </a:pPr>
            <a:r>
              <a:rPr lang="en-US" dirty="0"/>
              <a:t>Much like the book on copper mining, the story of copper and CO2 cannot be told in only one chapter</a:t>
            </a:r>
          </a:p>
          <a:p>
            <a:pPr algn="just"/>
            <a:r>
              <a:rPr lang="en-US" dirty="0"/>
              <a:t>CLICK</a:t>
            </a:r>
          </a:p>
          <a:p>
            <a:pPr marL="171450" indent="-171450" algn="just">
              <a:buFont typeface="Arial" panose="020B0604020202020204" pitchFamily="34" charset="0"/>
              <a:buChar char="•"/>
            </a:pPr>
            <a:r>
              <a:rPr lang="en-US" dirty="0"/>
              <a:t>As was stated earlier, copper is the best nonprecious conductor of heat and electricity</a:t>
            </a:r>
          </a:p>
          <a:p>
            <a:pPr algn="just"/>
            <a:r>
              <a:rPr lang="en-US" dirty="0"/>
              <a:t>CLICK</a:t>
            </a:r>
          </a:p>
          <a:p>
            <a:pPr marL="171450" indent="-171450" algn="just">
              <a:buFont typeface="Arial" panose="020B0604020202020204" pitchFamily="34" charset="0"/>
              <a:buChar char="•"/>
            </a:pPr>
            <a:r>
              <a:rPr lang="en-US" dirty="0"/>
              <a:t>So, the products that contain copper tend to operate more efficiently</a:t>
            </a:r>
          </a:p>
          <a:p>
            <a:pPr algn="just"/>
            <a:r>
              <a:rPr lang="en-US" dirty="0"/>
              <a:t>CLICK</a:t>
            </a:r>
          </a:p>
          <a:p>
            <a:pPr marL="171450" indent="-171450" algn="just">
              <a:buFont typeface="Arial" panose="020B0604020202020204" pitchFamily="34" charset="0"/>
              <a:buChar char="•"/>
            </a:pPr>
            <a:r>
              <a:rPr lang="en-US" dirty="0"/>
              <a:t>A vast majority of copper – around 70% - is used in conductive applications that will benefit from copper’s higher efficiency</a:t>
            </a:r>
          </a:p>
          <a:p>
            <a:pPr algn="just"/>
            <a:r>
              <a:rPr lang="en-US" dirty="0"/>
              <a:t>CLICK</a:t>
            </a:r>
          </a:p>
          <a:p>
            <a:pPr marL="171450" indent="-171450" algn="just">
              <a:buFont typeface="Arial" panose="020B0604020202020204" pitchFamily="34" charset="0"/>
              <a:buChar char="•"/>
            </a:pPr>
            <a:r>
              <a:rPr lang="en-US" dirty="0"/>
              <a:t>In the end-use phase of these products, because of copper’s inherent efficiency, CO2 emissions are reduced between 100 and 7,500 </a:t>
            </a:r>
            <a:r>
              <a:rPr lang="en-US" dirty="0" err="1"/>
              <a:t>tonnes</a:t>
            </a:r>
            <a:r>
              <a:rPr lang="en-US" dirty="0"/>
              <a:t>! CLICK</a:t>
            </a:r>
          </a:p>
          <a:p>
            <a:pPr algn="just"/>
            <a:r>
              <a:rPr lang="en-US" dirty="0"/>
              <a:t>CLICK</a:t>
            </a:r>
          </a:p>
          <a:p>
            <a:pPr marL="171450" indent="-171450" algn="just">
              <a:buFont typeface="Arial" panose="020B0604020202020204" pitchFamily="34" charset="0"/>
              <a:buChar char="•"/>
            </a:pPr>
            <a:r>
              <a:rPr lang="en-US" dirty="0"/>
              <a:t>That’s a mitigation factor from primary to end-use emissions of between 30 and 2,000 to one! CLICK</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10</a:t>
            </a:fld>
            <a:endParaRPr lang="en-US" dirty="0"/>
          </a:p>
        </p:txBody>
      </p:sp>
    </p:spTree>
    <p:extLst>
      <p:ext uri="{BB962C8B-B14F-4D97-AF65-F5344CB8AC3E}">
        <p14:creationId xmlns:p14="http://schemas.microsoft.com/office/powerpoint/2010/main" val="226118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There are many sources of CO2 emissions</a:t>
            </a:r>
          </a:p>
          <a:p>
            <a:pPr algn="just"/>
            <a:r>
              <a:rPr lang="en-US" dirty="0"/>
              <a:t>CLICK</a:t>
            </a:r>
          </a:p>
          <a:p>
            <a:pPr marL="171450" indent="-171450" algn="just">
              <a:buFont typeface="Arial" panose="020B0604020202020204" pitchFamily="34" charset="0"/>
              <a:buChar char="•"/>
            </a:pPr>
            <a:r>
              <a:rPr lang="en-US" dirty="0"/>
              <a:t>Small</a:t>
            </a:r>
          </a:p>
          <a:p>
            <a:pPr algn="just"/>
            <a:r>
              <a:rPr lang="en-US" dirty="0"/>
              <a:t>CLICK</a:t>
            </a:r>
          </a:p>
          <a:p>
            <a:pPr marL="171450" indent="-171450" algn="just">
              <a:buFont typeface="Arial" panose="020B0604020202020204" pitchFamily="34" charset="0"/>
              <a:buChar char="•"/>
            </a:pPr>
            <a:r>
              <a:rPr lang="en-US" dirty="0"/>
              <a:t>And large</a:t>
            </a:r>
          </a:p>
          <a:p>
            <a:pPr marL="171450" indent="-171450" algn="just">
              <a:buFont typeface="Arial" panose="020B0604020202020204" pitchFamily="34" charset="0"/>
              <a:buChar char="•"/>
            </a:pPr>
            <a:r>
              <a:rPr lang="en-US" dirty="0"/>
              <a:t>Forgive the basicness of this message, but it is important to set some context.</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11</a:t>
            </a:fld>
            <a:endParaRPr lang="en-US" dirty="0"/>
          </a:p>
        </p:txBody>
      </p:sp>
    </p:spTree>
    <p:extLst>
      <p:ext uri="{BB962C8B-B14F-4D97-AF65-F5344CB8AC3E}">
        <p14:creationId xmlns:p14="http://schemas.microsoft.com/office/powerpoint/2010/main" val="314394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Of course, the copper industry emits CO2</a:t>
            </a:r>
          </a:p>
          <a:p>
            <a:pPr algn="just"/>
            <a:r>
              <a:rPr lang="en-US" dirty="0"/>
              <a:t>CLICK</a:t>
            </a:r>
          </a:p>
          <a:p>
            <a:pPr marL="171450" indent="-171450" algn="just">
              <a:buFont typeface="Arial" panose="020B0604020202020204" pitchFamily="34" charset="0"/>
              <a:buChar char="•"/>
            </a:pPr>
            <a:r>
              <a:rPr lang="en-US" dirty="0"/>
              <a:t>On average, to produce one </a:t>
            </a:r>
            <a:r>
              <a:rPr lang="en-US" dirty="0" err="1"/>
              <a:t>tonne</a:t>
            </a:r>
            <a:r>
              <a:rPr lang="en-US" dirty="0"/>
              <a:t> of cathode</a:t>
            </a:r>
          </a:p>
          <a:p>
            <a:pPr algn="just"/>
            <a:r>
              <a:rPr lang="en-US" dirty="0"/>
              <a:t>CLICK</a:t>
            </a:r>
          </a:p>
          <a:p>
            <a:pPr marL="171450" indent="-171450" algn="just">
              <a:buFont typeface="Arial" panose="020B0604020202020204" pitchFamily="34" charset="0"/>
              <a:buChar char="•"/>
            </a:pPr>
            <a:r>
              <a:rPr lang="en-US" dirty="0"/>
              <a:t>Our industry emits 3.5 </a:t>
            </a:r>
            <a:r>
              <a:rPr lang="en-US" dirty="0" err="1"/>
              <a:t>tonnes</a:t>
            </a:r>
            <a:r>
              <a:rPr lang="en-US" dirty="0"/>
              <a:t> of CO2</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12</a:t>
            </a:fld>
            <a:endParaRPr lang="en-US" dirty="0"/>
          </a:p>
        </p:txBody>
      </p:sp>
    </p:spTree>
    <p:extLst>
      <p:ext uri="{BB962C8B-B14F-4D97-AF65-F5344CB8AC3E}">
        <p14:creationId xmlns:p14="http://schemas.microsoft.com/office/powerpoint/2010/main" val="2662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And for many of our stakeholders, that is the book on copper and CO2</a:t>
            </a:r>
          </a:p>
          <a:p>
            <a:pPr algn="just"/>
            <a:r>
              <a:rPr lang="en-US" dirty="0"/>
              <a:t>CLICK</a:t>
            </a:r>
          </a:p>
          <a:p>
            <a:pPr marL="171450" indent="-171450" algn="just">
              <a:buFont typeface="Arial" panose="020B0604020202020204" pitchFamily="34" charset="0"/>
              <a:buChar char="•"/>
            </a:pPr>
            <a:r>
              <a:rPr lang="en-US" dirty="0"/>
              <a:t>Chapter one: One </a:t>
            </a:r>
            <a:r>
              <a:rPr lang="en-US" dirty="0" err="1"/>
              <a:t>tonne</a:t>
            </a:r>
            <a:r>
              <a:rPr lang="en-US" dirty="0"/>
              <a:t> of copper cathode equals 3.5 </a:t>
            </a:r>
            <a:r>
              <a:rPr lang="en-US" dirty="0" err="1"/>
              <a:t>tonnes</a:t>
            </a:r>
            <a:r>
              <a:rPr lang="en-US" dirty="0"/>
              <a:t> of CO2 emissions</a:t>
            </a:r>
          </a:p>
          <a:p>
            <a:pPr algn="just"/>
            <a:r>
              <a:rPr lang="en-US" dirty="0"/>
              <a:t>CLICK</a:t>
            </a:r>
          </a:p>
          <a:p>
            <a:pPr marL="171450" indent="-171450" algn="just">
              <a:buFont typeface="Arial" panose="020B0604020202020204" pitchFamily="34" charset="0"/>
              <a:buChar char="•"/>
            </a:pPr>
            <a:r>
              <a:rPr lang="en-US" dirty="0"/>
              <a:t>The end</a:t>
            </a:r>
          </a:p>
          <a:p>
            <a:pPr algn="just"/>
            <a:r>
              <a:rPr lang="en-US" dirty="0"/>
              <a:t>CLICK</a:t>
            </a:r>
          </a:p>
          <a:p>
            <a:pPr marL="171450" indent="-171450" algn="just">
              <a:buFont typeface="Arial" panose="020B0604020202020204" pitchFamily="34" charset="0"/>
              <a:buChar char="•"/>
            </a:pPr>
            <a:r>
              <a:rPr lang="en-US" dirty="0"/>
              <a:t>Much like the book on copper mining, the story of copper and CO2 cannot be told in only one chapter</a:t>
            </a:r>
          </a:p>
          <a:p>
            <a:pPr algn="just"/>
            <a:r>
              <a:rPr lang="en-US" dirty="0"/>
              <a:t>CLICK</a:t>
            </a:r>
          </a:p>
          <a:p>
            <a:pPr marL="171450" indent="-171450" algn="just">
              <a:buFont typeface="Arial" panose="020B0604020202020204" pitchFamily="34" charset="0"/>
              <a:buChar char="•"/>
            </a:pPr>
            <a:r>
              <a:rPr lang="en-US" dirty="0"/>
              <a:t>As was stated earlier, copper is the best nonprecious conductor of heat and electricity</a:t>
            </a:r>
          </a:p>
          <a:p>
            <a:pPr algn="just"/>
            <a:r>
              <a:rPr lang="en-US" dirty="0"/>
              <a:t>CLICK</a:t>
            </a:r>
          </a:p>
          <a:p>
            <a:pPr marL="171450" indent="-171450" algn="just">
              <a:buFont typeface="Arial" panose="020B0604020202020204" pitchFamily="34" charset="0"/>
              <a:buChar char="•"/>
            </a:pPr>
            <a:r>
              <a:rPr lang="en-US" dirty="0"/>
              <a:t>So, the products that contain copper tend to operate more efficiently</a:t>
            </a:r>
          </a:p>
          <a:p>
            <a:pPr algn="just"/>
            <a:r>
              <a:rPr lang="en-US" dirty="0"/>
              <a:t>CLICK</a:t>
            </a:r>
          </a:p>
          <a:p>
            <a:pPr marL="171450" indent="-171450" algn="just">
              <a:buFont typeface="Arial" panose="020B0604020202020204" pitchFamily="34" charset="0"/>
              <a:buChar char="•"/>
            </a:pPr>
            <a:r>
              <a:rPr lang="en-US" dirty="0"/>
              <a:t>A vast majority of copper – around 70% - is used in conductive applications that will benefit from copper’s higher efficiency</a:t>
            </a:r>
          </a:p>
          <a:p>
            <a:pPr algn="just"/>
            <a:r>
              <a:rPr lang="en-US" dirty="0"/>
              <a:t>CLICK</a:t>
            </a:r>
          </a:p>
          <a:p>
            <a:pPr marL="171450" indent="-171450" algn="just">
              <a:buFont typeface="Arial" panose="020B0604020202020204" pitchFamily="34" charset="0"/>
              <a:buChar char="•"/>
            </a:pPr>
            <a:r>
              <a:rPr lang="en-US" dirty="0"/>
              <a:t>In the end-use phase of these products, because of copper’s inherent efficiency, CO2 emissions are reduced between 100 and 7,500 </a:t>
            </a:r>
            <a:r>
              <a:rPr lang="en-US" dirty="0" err="1"/>
              <a:t>tonnes</a:t>
            </a:r>
            <a:r>
              <a:rPr lang="en-US" dirty="0"/>
              <a:t>! CLICK</a:t>
            </a:r>
          </a:p>
          <a:p>
            <a:pPr algn="just"/>
            <a:r>
              <a:rPr lang="en-US" dirty="0"/>
              <a:t>CLICK</a:t>
            </a:r>
          </a:p>
          <a:p>
            <a:pPr marL="171450" indent="-171450" algn="just">
              <a:buFont typeface="Arial" panose="020B0604020202020204" pitchFamily="34" charset="0"/>
              <a:buChar char="•"/>
            </a:pPr>
            <a:r>
              <a:rPr lang="en-US" dirty="0"/>
              <a:t>That’s a mitigation factor from primary to end-use emissions of between 30 and 2,000 to one! CLICK</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13</a:t>
            </a:fld>
            <a:endParaRPr lang="en-US" dirty="0"/>
          </a:p>
        </p:txBody>
      </p:sp>
    </p:spTree>
    <p:extLst>
      <p:ext uri="{BB962C8B-B14F-4D97-AF65-F5344CB8AC3E}">
        <p14:creationId xmlns:p14="http://schemas.microsoft.com/office/powerpoint/2010/main" val="1262701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That’s a massive mitigation of CO2</a:t>
            </a:r>
          </a:p>
          <a:p>
            <a:pPr marL="171450" indent="-171450" algn="just">
              <a:buFont typeface="Arial" panose="020B0604020202020204" pitchFamily="34" charset="0"/>
              <a:buChar char="•"/>
            </a:pPr>
            <a:r>
              <a:rPr lang="en-US" dirty="0"/>
              <a:t>It’s difficult to show it graphically, but I will try</a:t>
            </a:r>
          </a:p>
          <a:p>
            <a:pPr algn="just"/>
            <a:r>
              <a:rPr lang="en-US" dirty="0"/>
              <a:t>CLICK</a:t>
            </a:r>
          </a:p>
          <a:p>
            <a:pPr marL="171450" indent="-171450" algn="just">
              <a:buFont typeface="Arial" panose="020B0604020202020204" pitchFamily="34" charset="0"/>
              <a:buChar char="•"/>
            </a:pPr>
            <a:r>
              <a:rPr lang="en-US" dirty="0"/>
              <a:t>This is the 3.5 </a:t>
            </a:r>
            <a:r>
              <a:rPr lang="en-US" dirty="0" err="1"/>
              <a:t>tonnes</a:t>
            </a:r>
            <a:r>
              <a:rPr lang="en-US" dirty="0"/>
              <a:t> of CO2 emitted to produce one </a:t>
            </a:r>
            <a:r>
              <a:rPr lang="en-US" dirty="0" err="1"/>
              <a:t>tonne</a:t>
            </a:r>
            <a:r>
              <a:rPr lang="en-US" dirty="0"/>
              <a:t> of copper cathode</a:t>
            </a:r>
          </a:p>
          <a:p>
            <a:pPr algn="just"/>
            <a:r>
              <a:rPr lang="en-US" dirty="0"/>
              <a:t>CLICK</a:t>
            </a:r>
          </a:p>
          <a:p>
            <a:pPr marL="171450" indent="-171450" algn="just">
              <a:buFont typeface="Arial" panose="020B0604020202020204" pitchFamily="34" charset="0"/>
              <a:buChar char="•"/>
            </a:pPr>
            <a:r>
              <a:rPr lang="en-US" dirty="0"/>
              <a:t>This is 100 </a:t>
            </a:r>
            <a:r>
              <a:rPr lang="en-US" dirty="0" err="1"/>
              <a:t>tonnes</a:t>
            </a:r>
            <a:r>
              <a:rPr lang="en-US" dirty="0"/>
              <a:t> of avoided emissions</a:t>
            </a:r>
          </a:p>
          <a:p>
            <a:pPr algn="just"/>
            <a:r>
              <a:rPr lang="en-US" dirty="0"/>
              <a:t>CLICK</a:t>
            </a:r>
          </a:p>
          <a:p>
            <a:pPr marL="171450" indent="-171450" algn="just">
              <a:buFont typeface="Arial" panose="020B0604020202020204" pitchFamily="34" charset="0"/>
              <a:buChar char="•"/>
            </a:pPr>
            <a:r>
              <a:rPr lang="en-US" dirty="0"/>
              <a:t>This is 7,500 </a:t>
            </a:r>
            <a:r>
              <a:rPr lang="en-US" dirty="0" err="1"/>
              <a:t>tonnes</a:t>
            </a:r>
            <a:r>
              <a:rPr lang="en-US" dirty="0"/>
              <a:t> of avoided emissions, which does not fit on the slide</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14</a:t>
            </a:fld>
            <a:endParaRPr lang="en-US" dirty="0"/>
          </a:p>
        </p:txBody>
      </p:sp>
    </p:spTree>
    <p:extLst>
      <p:ext uri="{BB962C8B-B14F-4D97-AF65-F5344CB8AC3E}">
        <p14:creationId xmlns:p14="http://schemas.microsoft.com/office/powerpoint/2010/main" val="169057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And for many of our stakeholders, that is the book on copper and CO2</a:t>
            </a:r>
          </a:p>
          <a:p>
            <a:pPr algn="just"/>
            <a:r>
              <a:rPr lang="en-US" dirty="0"/>
              <a:t>CLICK</a:t>
            </a:r>
          </a:p>
          <a:p>
            <a:pPr marL="171450" indent="-171450" algn="just">
              <a:buFont typeface="Arial" panose="020B0604020202020204" pitchFamily="34" charset="0"/>
              <a:buChar char="•"/>
            </a:pPr>
            <a:r>
              <a:rPr lang="en-US" dirty="0"/>
              <a:t>Chapter one: One </a:t>
            </a:r>
            <a:r>
              <a:rPr lang="en-US" dirty="0" err="1"/>
              <a:t>tonne</a:t>
            </a:r>
            <a:r>
              <a:rPr lang="en-US" dirty="0"/>
              <a:t> of copper cathode equals 3.5 </a:t>
            </a:r>
            <a:r>
              <a:rPr lang="en-US" dirty="0" err="1"/>
              <a:t>tonnes</a:t>
            </a:r>
            <a:r>
              <a:rPr lang="en-US" dirty="0"/>
              <a:t> of CO2 emissions</a:t>
            </a:r>
          </a:p>
          <a:p>
            <a:pPr algn="just"/>
            <a:r>
              <a:rPr lang="en-US" dirty="0"/>
              <a:t>CLICK</a:t>
            </a:r>
          </a:p>
          <a:p>
            <a:pPr marL="171450" indent="-171450" algn="just">
              <a:buFont typeface="Arial" panose="020B0604020202020204" pitchFamily="34" charset="0"/>
              <a:buChar char="•"/>
            </a:pPr>
            <a:r>
              <a:rPr lang="en-US" dirty="0"/>
              <a:t>The end</a:t>
            </a:r>
          </a:p>
          <a:p>
            <a:pPr algn="just"/>
            <a:r>
              <a:rPr lang="en-US" dirty="0"/>
              <a:t>CLICK</a:t>
            </a:r>
          </a:p>
          <a:p>
            <a:pPr marL="171450" indent="-171450" algn="just">
              <a:buFont typeface="Arial" panose="020B0604020202020204" pitchFamily="34" charset="0"/>
              <a:buChar char="•"/>
            </a:pPr>
            <a:r>
              <a:rPr lang="en-US" dirty="0"/>
              <a:t>Much like the book on copper mining, the story of copper and CO2 cannot be told in only one chapter</a:t>
            </a:r>
          </a:p>
          <a:p>
            <a:pPr algn="just"/>
            <a:r>
              <a:rPr lang="en-US" dirty="0"/>
              <a:t>CLICK</a:t>
            </a:r>
          </a:p>
          <a:p>
            <a:pPr marL="171450" indent="-171450" algn="just">
              <a:buFont typeface="Arial" panose="020B0604020202020204" pitchFamily="34" charset="0"/>
              <a:buChar char="•"/>
            </a:pPr>
            <a:r>
              <a:rPr lang="en-US" dirty="0"/>
              <a:t>As was stated earlier, copper is the best nonprecious conductor of heat and electricity</a:t>
            </a:r>
          </a:p>
          <a:p>
            <a:pPr algn="just"/>
            <a:r>
              <a:rPr lang="en-US" dirty="0"/>
              <a:t>CLICK</a:t>
            </a:r>
          </a:p>
          <a:p>
            <a:pPr marL="171450" indent="-171450" algn="just">
              <a:buFont typeface="Arial" panose="020B0604020202020204" pitchFamily="34" charset="0"/>
              <a:buChar char="•"/>
            </a:pPr>
            <a:r>
              <a:rPr lang="en-US" dirty="0"/>
              <a:t>So, the products that contain copper tend to operate more efficiently</a:t>
            </a:r>
          </a:p>
          <a:p>
            <a:pPr algn="just"/>
            <a:r>
              <a:rPr lang="en-US" dirty="0"/>
              <a:t>CLICK</a:t>
            </a:r>
          </a:p>
          <a:p>
            <a:pPr marL="171450" indent="-171450" algn="just">
              <a:buFont typeface="Arial" panose="020B0604020202020204" pitchFamily="34" charset="0"/>
              <a:buChar char="•"/>
            </a:pPr>
            <a:r>
              <a:rPr lang="en-US" dirty="0"/>
              <a:t>A vast majority of copper – around 70% - is used in conductive applications that will benefit from copper’s higher efficiency</a:t>
            </a:r>
          </a:p>
          <a:p>
            <a:pPr algn="just"/>
            <a:r>
              <a:rPr lang="en-US" dirty="0"/>
              <a:t>CLICK</a:t>
            </a:r>
          </a:p>
          <a:p>
            <a:pPr marL="171450" indent="-171450" algn="just">
              <a:buFont typeface="Arial" panose="020B0604020202020204" pitchFamily="34" charset="0"/>
              <a:buChar char="•"/>
            </a:pPr>
            <a:r>
              <a:rPr lang="en-US" dirty="0"/>
              <a:t>In the end-use phase of these products, because of copper’s inherent efficiency, CO2 emissions are reduced between 100 and 7,500 </a:t>
            </a:r>
            <a:r>
              <a:rPr lang="en-US" dirty="0" err="1"/>
              <a:t>tonnes</a:t>
            </a:r>
            <a:r>
              <a:rPr lang="en-US" dirty="0"/>
              <a:t>! CLICK</a:t>
            </a:r>
          </a:p>
          <a:p>
            <a:pPr algn="just"/>
            <a:r>
              <a:rPr lang="en-US" dirty="0"/>
              <a:t>CLICK</a:t>
            </a:r>
          </a:p>
          <a:p>
            <a:pPr marL="171450" indent="-171450" algn="just">
              <a:buFont typeface="Arial" panose="020B0604020202020204" pitchFamily="34" charset="0"/>
              <a:buChar char="•"/>
            </a:pPr>
            <a:r>
              <a:rPr lang="en-US" dirty="0"/>
              <a:t>That’s a mitigation factor from primary to end-use emissions of between 30 and 2,000 to one! CLICK</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15</a:t>
            </a:fld>
            <a:endParaRPr lang="en-US" dirty="0"/>
          </a:p>
        </p:txBody>
      </p:sp>
    </p:spTree>
    <p:extLst>
      <p:ext uri="{BB962C8B-B14F-4D97-AF65-F5344CB8AC3E}">
        <p14:creationId xmlns:p14="http://schemas.microsoft.com/office/powerpoint/2010/main" val="189702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16</a:t>
            </a:fld>
            <a:endParaRPr lang="en-US" dirty="0"/>
          </a:p>
        </p:txBody>
      </p:sp>
    </p:spTree>
    <p:extLst>
      <p:ext uri="{BB962C8B-B14F-4D97-AF65-F5344CB8AC3E}">
        <p14:creationId xmlns:p14="http://schemas.microsoft.com/office/powerpoint/2010/main" val="202312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162" y="4560570"/>
            <a:ext cx="5852160" cy="4320540"/>
          </a:xfrm>
        </p:spPr>
        <p:txBody>
          <a:bodyPr/>
          <a:lstStyle/>
          <a:p>
            <a:pPr marL="171450" indent="-171450">
              <a:buFont typeface="Arial" panose="020B0604020202020204" pitchFamily="34" charset="0"/>
              <a:buChar char="•"/>
            </a:pPr>
            <a:r>
              <a:rPr lang="en-US" dirty="0"/>
              <a:t>The last part of this presentation focuses on Responsible Sourcing</a:t>
            </a:r>
          </a:p>
          <a:p>
            <a:pPr marL="171450" indent="-171450">
              <a:buFont typeface="Arial" panose="020B0604020202020204" pitchFamily="34" charset="0"/>
              <a:buChar char="•"/>
            </a:pPr>
            <a:r>
              <a:rPr lang="en-US" dirty="0"/>
              <a:t>In recent months and years, we have all seen a lot of attention given to how materials are sourced, and unfortunately the news around this is often not positive </a:t>
            </a:r>
          </a:p>
        </p:txBody>
      </p:sp>
      <p:sp>
        <p:nvSpPr>
          <p:cNvPr id="4" name="Slide Number Placeholder 3"/>
          <p:cNvSpPr>
            <a:spLocks noGrp="1"/>
          </p:cNvSpPr>
          <p:nvPr>
            <p:ph type="sldNum" sz="quarter" idx="5"/>
          </p:nvPr>
        </p:nvSpPr>
        <p:spPr/>
        <p:txBody>
          <a:bodyPr/>
          <a:lstStyle/>
          <a:p>
            <a:fld id="{9C5D3DB0-E084-5E43-99DD-767E9DCDC2E9}" type="slidenum">
              <a:rPr lang="en-US" smtClean="0"/>
              <a:pPr/>
              <a:t>17</a:t>
            </a:fld>
            <a:endParaRPr lang="en-US" dirty="0"/>
          </a:p>
        </p:txBody>
      </p:sp>
    </p:spTree>
    <p:extLst>
      <p:ext uri="{BB962C8B-B14F-4D97-AF65-F5344CB8AC3E}">
        <p14:creationId xmlns:p14="http://schemas.microsoft.com/office/powerpoint/2010/main" val="50715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Pressure is coming from many directions, not the least of which is the large OEMs</a:t>
            </a:r>
          </a:p>
          <a:p>
            <a:pPr marL="171450" indent="-171450">
              <a:buFont typeface="Arial" panose="020B0604020202020204" pitchFamily="34" charset="0"/>
              <a:buChar char="•"/>
            </a:pPr>
            <a:r>
              <a:rPr lang="en-US" dirty="0"/>
              <a:t>As an example, Apple announced its intention to stop using mined materials and to use only 100% recycled materials in the iPhone</a:t>
            </a:r>
          </a:p>
          <a:p>
            <a:pPr marL="628650" lvl="1" indent="-171450">
              <a:buFont typeface="Arial" panose="020B0604020202020204" pitchFamily="34" charset="0"/>
              <a:buChar char="•"/>
            </a:pPr>
            <a:r>
              <a:rPr lang="en-US" dirty="0"/>
              <a:t>Whether or not this is realistically achievable is irrelevant; it speaks volumes to how a large and influential OEM views mining and mined materials</a:t>
            </a:r>
          </a:p>
        </p:txBody>
      </p:sp>
      <p:sp>
        <p:nvSpPr>
          <p:cNvPr id="4" name="Slide Number Placeholder 3"/>
          <p:cNvSpPr>
            <a:spLocks noGrp="1"/>
          </p:cNvSpPr>
          <p:nvPr>
            <p:ph type="sldNum" sz="quarter" idx="5"/>
          </p:nvPr>
        </p:nvSpPr>
        <p:spPr/>
        <p:txBody>
          <a:bodyPr/>
          <a:lstStyle/>
          <a:p>
            <a:fld id="{9C5D3DB0-E084-5E43-99DD-767E9DCDC2E9}" type="slidenum">
              <a:rPr lang="en-US" smtClean="0"/>
              <a:pPr/>
              <a:t>18</a:t>
            </a:fld>
            <a:endParaRPr lang="en-US" dirty="0"/>
          </a:p>
        </p:txBody>
      </p:sp>
    </p:spTree>
    <p:extLst>
      <p:ext uri="{BB962C8B-B14F-4D97-AF65-F5344CB8AC3E}">
        <p14:creationId xmlns:p14="http://schemas.microsoft.com/office/powerpoint/2010/main" val="832772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much has happened since the first delivery of this presentation on 12 April 2019 and the notes below reflect recent updates</a:t>
            </a:r>
          </a:p>
          <a:p>
            <a:pPr marL="171450" indent="-171450">
              <a:buFont typeface="Arial" panose="020B0604020202020204" pitchFamily="34" charset="0"/>
              <a:buChar char="•"/>
            </a:pPr>
            <a:r>
              <a:rPr lang="en-US" dirty="0"/>
              <a:t>ICA’s members asked the organization to position them to meet the increasing challenges for the demand for responsibly sourced copper</a:t>
            </a:r>
          </a:p>
          <a:p>
            <a:pPr marL="171450" indent="-171450">
              <a:buFont typeface="Arial" panose="020B0604020202020204" pitchFamily="34" charset="0"/>
              <a:buChar char="•"/>
            </a:pPr>
            <a:r>
              <a:rPr lang="en-US" dirty="0"/>
              <a:t>After 1.5 years of engagement with its members, NGOs, OEMs, etc. in May 2019 ICA announced the launch of The Copper Mark</a:t>
            </a:r>
          </a:p>
          <a:p>
            <a:pPr marL="171450" indent="-171450">
              <a:buFont typeface="Arial" panose="020B0604020202020204" pitchFamily="34" charset="0"/>
              <a:buChar char="•"/>
            </a:pPr>
            <a:r>
              <a:rPr lang="en-US" dirty="0"/>
              <a:t>The Copper Mark is based on 31 criteria, underpinned by the UN SDGs, and a copper mining facility must demonstrate its performance against these criteria</a:t>
            </a:r>
          </a:p>
          <a:p>
            <a:pPr marL="171450" indent="-171450">
              <a:buFont typeface="Arial" panose="020B0604020202020204" pitchFamily="34" charset="0"/>
              <a:buChar char="•"/>
            </a:pPr>
            <a:r>
              <a:rPr lang="en-US" dirty="0"/>
              <a:t>Importantly, The Copper Mark was developed in collaboration with the LME, and we are pleased to report that companies qualifying for The Copper Mark will also qualify for the LME’s own responsible sourcing requirements</a:t>
            </a:r>
          </a:p>
          <a:p>
            <a:pPr marL="628650" lvl="1" indent="-171450">
              <a:buFont typeface="Arial" panose="020B0604020202020204" pitchFamily="34" charset="0"/>
              <a:buChar char="•"/>
            </a:pPr>
            <a:r>
              <a:rPr lang="en-US" dirty="0"/>
              <a:t>ICA is also working with the other large exchange to ensure compliance</a:t>
            </a:r>
          </a:p>
          <a:p>
            <a:pPr marL="171450" indent="-171450">
              <a:buFont typeface="Arial" panose="020B0604020202020204" pitchFamily="34" charset="0"/>
              <a:buChar char="•"/>
            </a:pPr>
            <a:r>
              <a:rPr lang="en-US" dirty="0"/>
              <a:t>The initial focus of The Copper Mark is upstream mining facilities; future versions will focus more downstream and will also take into account the use of recycled copper</a:t>
            </a:r>
          </a:p>
          <a:p>
            <a:pPr marL="171450" indent="-171450">
              <a:buFont typeface="Arial" panose="020B0604020202020204" pitchFamily="34" charset="0"/>
              <a:buChar char="•"/>
            </a:pPr>
            <a:r>
              <a:rPr lang="en-US" dirty="0"/>
              <a:t>Please visit </a:t>
            </a:r>
            <a:r>
              <a:rPr lang="en-US" dirty="0">
                <a:hlinkClick r:id="rId3"/>
              </a:rPr>
              <a:t>www.sustainablecopper.org</a:t>
            </a:r>
            <a:r>
              <a:rPr lang="en-US" dirty="0"/>
              <a:t> for more information.</a:t>
            </a:r>
          </a:p>
          <a:p>
            <a:pPr marL="171450" indent="-171450">
              <a:buFont typeface="Arial" panose="020B0604020202020204" pitchFamily="34" charset="0"/>
              <a:buChar char="•"/>
            </a:pPr>
            <a:r>
              <a:rPr lang="en-US" dirty="0"/>
              <a:t>ICA is planning activities at COP25 focused on The Copper Mark.</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Copper Alliance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BF187-CF31-B94C-B91E-907A62B38CF8}"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October 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ICA\Géraud Servin</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D3150-5905-4E34-99C5-4656F5DE5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87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73B11FE-153A-4A69-8648-411B64273908}" type="slidenum">
              <a:rPr lang="en-US" smtClean="0"/>
              <a:pPr>
                <a:defRPr/>
              </a:pPr>
              <a:t>2</a:t>
            </a:fld>
            <a:endParaRPr lang="en-US" dirty="0"/>
          </a:p>
        </p:txBody>
      </p:sp>
      <p:sp>
        <p:nvSpPr>
          <p:cNvPr id="5" name="Notes Placeholder 4"/>
          <p:cNvSpPr>
            <a:spLocks noGrp="1"/>
          </p:cNvSpPr>
          <p:nvPr>
            <p:ph type="body" sz="quarter" idx="11"/>
          </p:nvPr>
        </p:nvSpPr>
        <p:spPr/>
        <p:txBody>
          <a:bodyPr>
            <a:normAutofit/>
          </a:bodyPr>
          <a:lstStyle/>
          <a:p>
            <a:r>
              <a:rPr lang="en-US" sz="1100" dirty="0"/>
              <a:t>When the copper industry’s most critical stakeholders think about copper, what do they envision?</a:t>
            </a:r>
          </a:p>
          <a:p>
            <a:pPr marL="171450" indent="-171450">
              <a:buFontTx/>
              <a:buChar char="-"/>
            </a:pPr>
            <a:r>
              <a:rPr lang="en-US" sz="1100" dirty="0"/>
              <a:t>Click slide</a:t>
            </a:r>
          </a:p>
          <a:p>
            <a:r>
              <a:rPr lang="en-US" sz="1100" dirty="0"/>
              <a:t>An open pit mine that can be seen from </a:t>
            </a:r>
            <a:r>
              <a:rPr lang="en-US" sz="1100" dirty="0" err="1"/>
              <a:t>outerspace</a:t>
            </a:r>
            <a:r>
              <a:rPr lang="en-US" sz="1100" dirty="0"/>
              <a:t>?</a:t>
            </a:r>
          </a:p>
          <a:p>
            <a:pPr marL="171450" indent="-171450">
              <a:buFontTx/>
              <a:buChar char="-"/>
            </a:pPr>
            <a:r>
              <a:rPr lang="en-US" sz="1100" dirty="0"/>
              <a:t>Click slide</a:t>
            </a:r>
          </a:p>
          <a:p>
            <a:r>
              <a:rPr lang="en-US" sz="1100" dirty="0"/>
              <a:t>A stack at a smelter refiner, rising many meters into the sky and emitting vapor?</a:t>
            </a:r>
          </a:p>
        </p:txBody>
      </p:sp>
    </p:spTree>
    <p:extLst>
      <p:ext uri="{BB962C8B-B14F-4D97-AF65-F5344CB8AC3E}">
        <p14:creationId xmlns:p14="http://schemas.microsoft.com/office/powerpoint/2010/main" val="99614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D3150-5905-4E34-99C5-4656F5DE5B5F}" type="slidenum">
              <a:rPr kumimoji="0" lang="en-US" sz="1800" b="0" i="0" u="none" strike="noStrike" kern="0" cap="none" spc="0" normalizeH="0" baseline="0" noProof="0" smtClean="0">
                <a:ln>
                  <a:noFill/>
                </a:ln>
                <a:solidFill>
                  <a:sysClr val="windowText" lastClr="000000"/>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Calibri" charset="0"/>
              <a:ea typeface="ＭＳ Ｐゴシック" charset="0"/>
            </a:endParaRPr>
          </a:p>
        </p:txBody>
      </p:sp>
    </p:spTree>
    <p:extLst>
      <p:ext uri="{BB962C8B-B14F-4D97-AF65-F5344CB8AC3E}">
        <p14:creationId xmlns:p14="http://schemas.microsoft.com/office/powerpoint/2010/main" val="134214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73B11FE-153A-4A69-8648-411B64273908}" type="slidenum">
              <a:rPr lang="en-US" smtClean="0"/>
              <a:pPr>
                <a:defRPr/>
              </a:pPr>
              <a:t>3</a:t>
            </a:fld>
            <a:endParaRPr lang="en-US" dirty="0"/>
          </a:p>
        </p:txBody>
      </p:sp>
      <p:sp>
        <p:nvSpPr>
          <p:cNvPr id="5" name="Notes Placeholder 4"/>
          <p:cNvSpPr>
            <a:spLocks noGrp="1"/>
          </p:cNvSpPr>
          <p:nvPr>
            <p:ph type="body" sz="quarter" idx="11"/>
          </p:nvPr>
        </p:nvSpPr>
        <p:spPr/>
        <p:txBody>
          <a:bodyPr>
            <a:normAutofit/>
          </a:bodyPr>
          <a:lstStyle/>
          <a:p>
            <a:pPr marL="163843" indent="-163843">
              <a:buFont typeface="Arial" pitchFamily="34" charset="0"/>
              <a:buChar char="•"/>
            </a:pPr>
            <a:r>
              <a:rPr lang="en-US" sz="1100" dirty="0"/>
              <a:t>It is unfortunate that for many, the book on copper mining is a short one. To them, the book on copper reads like this:</a:t>
            </a:r>
          </a:p>
          <a:p>
            <a:r>
              <a:rPr lang="en-US" sz="1100" dirty="0"/>
              <a:t>CLICK</a:t>
            </a:r>
          </a:p>
          <a:p>
            <a:pPr marL="171450" indent="-171450">
              <a:buFont typeface="Arial" panose="020B0604020202020204" pitchFamily="34" charset="0"/>
              <a:buChar char="•"/>
            </a:pPr>
            <a:r>
              <a:rPr lang="en-US" sz="1100" dirty="0"/>
              <a:t>Chapter one: mining</a:t>
            </a:r>
          </a:p>
          <a:p>
            <a:r>
              <a:rPr lang="en-US" sz="1100" dirty="0"/>
              <a:t>CLICK</a:t>
            </a:r>
          </a:p>
          <a:p>
            <a:pPr marL="171450" indent="-171450">
              <a:buFont typeface="Arial" panose="020B0604020202020204" pitchFamily="34" charset="0"/>
              <a:buChar char="•"/>
            </a:pPr>
            <a:r>
              <a:rPr lang="en-US" sz="1100" dirty="0"/>
              <a:t>The End</a:t>
            </a:r>
          </a:p>
          <a:p>
            <a:pPr marL="163843" indent="-163843">
              <a:buFont typeface="Arial" pitchFamily="34" charset="0"/>
              <a:buChar char="•"/>
            </a:pPr>
            <a:r>
              <a:rPr lang="en-US" sz="1100" dirty="0"/>
              <a:t>Copper mining is just one chapter in a much larger book</a:t>
            </a:r>
          </a:p>
          <a:p>
            <a:pPr marL="163843" indent="-163843">
              <a:buFont typeface="Arial" pitchFamily="34" charset="0"/>
              <a:buChar char="•"/>
            </a:pPr>
            <a:r>
              <a:rPr lang="en-US" sz="1100" dirty="0"/>
              <a:t>Copper is mined because of its amazing properties</a:t>
            </a:r>
          </a:p>
          <a:p>
            <a:pPr marL="163843" indent="-163843">
              <a:buFont typeface="Arial" pitchFamily="34" charset="0"/>
              <a:buChar char="•"/>
            </a:pPr>
            <a:r>
              <a:rPr lang="en-US" sz="1100" dirty="0"/>
              <a:t>CLICK </a:t>
            </a:r>
          </a:p>
          <a:p>
            <a:pPr marL="163843" indent="-163843">
              <a:buFont typeface="Arial" pitchFamily="34" charset="0"/>
              <a:buChar char="•"/>
            </a:pPr>
            <a:r>
              <a:rPr lang="en-US" sz="1100" dirty="0"/>
              <a:t>If you were going to tell the whole story on copper mining, the largest chapter would need to be focused on stainable Development.</a:t>
            </a:r>
          </a:p>
          <a:p>
            <a:pPr marL="163843" indent="-163843">
              <a:buFont typeface="Arial" pitchFamily="34" charset="0"/>
              <a:buChar char="•"/>
            </a:pPr>
            <a:r>
              <a:rPr lang="en-US" sz="1100" dirty="0"/>
              <a:t>SD is on the minds of everyone and governments and industries are focused on decisions and practices that ensure a sustainable future for mankind.</a:t>
            </a:r>
          </a:p>
          <a:p>
            <a:pPr marL="163843" indent="-163843">
              <a:buFont typeface="Arial" pitchFamily="34" charset="0"/>
              <a:buChar char="•"/>
            </a:pPr>
            <a:r>
              <a:rPr lang="en-US" sz="1100" dirty="0"/>
              <a:t>SD is everywhere and with everyone and everything making claims related to SD, there is a danger that the overall SD message can become diluted.</a:t>
            </a:r>
          </a:p>
          <a:p>
            <a:pPr marL="163843" indent="-163843">
              <a:buFont typeface="Arial" pitchFamily="34" charset="0"/>
              <a:buChar char="•"/>
            </a:pPr>
            <a:r>
              <a:rPr lang="en-US" sz="1100" dirty="0"/>
              <a:t>Copper is uniquely able to contribute to solutions that make a sustainable future a reality.</a:t>
            </a:r>
          </a:p>
          <a:p>
            <a:pPr marL="163843" indent="-163843">
              <a:buFont typeface="Arial" pitchFamily="34" charset="0"/>
              <a:buChar char="•"/>
            </a:pPr>
            <a:r>
              <a:rPr lang="en-US" sz="1100" dirty="0"/>
              <a:t>When it comes to SD, copper has a unique story to tell: while other materials need to communicate about the sustainability of the material itself, with copper we can honestly communicate that copper makes the things that contain it more sustainable.</a:t>
            </a:r>
          </a:p>
          <a:p>
            <a:pPr marL="163843" indent="-163843">
              <a:buFont typeface="Arial" pitchFamily="34" charset="0"/>
              <a:buChar char="•"/>
            </a:pPr>
            <a:r>
              <a:rPr lang="en-US" sz="1100" dirty="0"/>
              <a:t>Climate Change Mitigation is one of the more important chapters in the book on copper as this presentation will show.</a:t>
            </a:r>
          </a:p>
          <a:p>
            <a:pPr marL="163843" indent="-163843">
              <a:buFont typeface="Arial" pitchFamily="34" charset="0"/>
              <a:buChar char="•"/>
            </a:pPr>
            <a:endParaRPr lang="en-US" sz="1100" dirty="0"/>
          </a:p>
        </p:txBody>
      </p:sp>
    </p:spTree>
    <p:extLst>
      <p:ext uri="{BB962C8B-B14F-4D97-AF65-F5344CB8AC3E}">
        <p14:creationId xmlns:p14="http://schemas.microsoft.com/office/powerpoint/2010/main" val="338916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As was stated in the previous slide, copper is critical to sustainable development.</a:t>
            </a:r>
          </a:p>
          <a:p>
            <a:pPr marL="171450" indent="-171450" algn="just">
              <a:buFont typeface="Arial" panose="020B0604020202020204" pitchFamily="34" charset="0"/>
              <a:buChar char="•"/>
            </a:pPr>
            <a:r>
              <a:rPr lang="en-US" dirty="0"/>
              <a:t>Powerful evidence of this can be found when benchmarking copper against the 17 UN Sustainable Development Goals, or SDGs.</a:t>
            </a:r>
          </a:p>
          <a:p>
            <a:pPr marL="171450" indent="-171450" algn="just">
              <a:buFont typeface="Arial" panose="020B0604020202020204" pitchFamily="34" charset="0"/>
              <a:buChar char="•"/>
            </a:pPr>
            <a:r>
              <a:rPr lang="en-US" dirty="0"/>
              <a:t>Through the investments of the copper industry in the International Copper Association, an audit shows that ICA’s programs are making some level of positive impact on ALL 17 SDGs.</a:t>
            </a:r>
          </a:p>
          <a:p>
            <a:pPr marL="171450" indent="-171450" algn="just">
              <a:buFont typeface="Arial" panose="020B0604020202020204" pitchFamily="34" charset="0"/>
              <a:buChar char="•"/>
            </a:pPr>
            <a:r>
              <a:rPr lang="en-US" dirty="0"/>
              <a:t>The impact is greater on some more than others, especially SDG7 – Affordable and Clean Energy – and SDG13 – Climate Action.</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4</a:t>
            </a:fld>
            <a:endParaRPr lang="en-US" dirty="0"/>
          </a:p>
        </p:txBody>
      </p:sp>
    </p:spTree>
    <p:extLst>
      <p:ext uri="{BB962C8B-B14F-4D97-AF65-F5344CB8AC3E}">
        <p14:creationId xmlns:p14="http://schemas.microsoft.com/office/powerpoint/2010/main" val="363360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There are three pillars to the clean-energy transition:</a:t>
            </a:r>
          </a:p>
          <a:p>
            <a:pPr marL="628650" lvl="1" indent="-171450" algn="just">
              <a:buFont typeface="Arial" panose="020B0604020202020204" pitchFamily="34" charset="0"/>
              <a:buChar char="•"/>
            </a:pPr>
            <a:r>
              <a:rPr lang="en-US" dirty="0"/>
              <a:t>Renewable Energy</a:t>
            </a:r>
          </a:p>
          <a:p>
            <a:pPr marL="628650" lvl="1" indent="-171450" algn="just">
              <a:buFont typeface="Arial" panose="020B0604020202020204" pitchFamily="34" charset="0"/>
              <a:buChar char="•"/>
            </a:pPr>
            <a:r>
              <a:rPr lang="en-US" dirty="0"/>
              <a:t>Electro-mobility</a:t>
            </a:r>
          </a:p>
          <a:p>
            <a:pPr marL="628650" lvl="1" indent="-171450" algn="just">
              <a:buFont typeface="Arial" panose="020B0604020202020204" pitchFamily="34" charset="0"/>
              <a:buChar char="•"/>
            </a:pPr>
            <a:r>
              <a:rPr lang="en-US" dirty="0"/>
              <a:t>And Energy Efficiency</a:t>
            </a:r>
          </a:p>
          <a:p>
            <a:pPr marL="171450" indent="-171450" algn="just">
              <a:buFont typeface="Arial" panose="020B0604020202020204" pitchFamily="34" charset="0"/>
              <a:buChar char="•"/>
            </a:pPr>
            <a:r>
              <a:rPr lang="en-US" dirty="0"/>
              <a:t>Of these three Energy Efficiency gains the least amount of attention.</a:t>
            </a:r>
          </a:p>
          <a:p>
            <a:pPr marL="171450" indent="-171450" algn="just">
              <a:buFont typeface="Arial" panose="020B0604020202020204" pitchFamily="34" charset="0"/>
              <a:buChar char="•"/>
            </a:pPr>
            <a:r>
              <a:rPr lang="en-US" dirty="0"/>
              <a:t>Indeed, when I was searching for images to visualize these three elements of the clean-energy transition, it was difficult to come up with a defining image on Energy Efficiency.</a:t>
            </a:r>
          </a:p>
          <a:p>
            <a:pPr marL="171450" indent="-171450" algn="just">
              <a:buFont typeface="Arial" panose="020B0604020202020204" pitchFamily="34" charset="0"/>
              <a:buChar char="•"/>
            </a:pPr>
            <a:r>
              <a:rPr lang="en-US" dirty="0"/>
              <a:t>Let me explain why Energy Efficiency is so critical to climate change mitigation, and copper’s unique and important role.</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5</a:t>
            </a:fld>
            <a:endParaRPr lang="en-US" dirty="0"/>
          </a:p>
        </p:txBody>
      </p:sp>
    </p:spTree>
    <p:extLst>
      <p:ext uri="{BB962C8B-B14F-4D97-AF65-F5344CB8AC3E}">
        <p14:creationId xmlns:p14="http://schemas.microsoft.com/office/powerpoint/2010/main" val="88110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Copper’s fundamental properties make it indispensable in the movement towards clean energy.</a:t>
            </a:r>
          </a:p>
          <a:p>
            <a:pPr marL="171450" indent="-171450" algn="just">
              <a:buFont typeface="Arial" panose="020B0604020202020204" pitchFamily="34" charset="0"/>
              <a:buChar char="•"/>
            </a:pPr>
            <a:r>
              <a:rPr lang="en-US" dirty="0"/>
              <a:t>This is because copper is the best non-precious conductor of heat and electricity; only silver is a better conductor – and only marginally so – and for obvious reasons, a precious metal cannot be used in widespread conductive applications.</a:t>
            </a:r>
          </a:p>
          <a:p>
            <a:pPr marL="171450" indent="-171450" algn="just">
              <a:buFont typeface="Arial" panose="020B0604020202020204" pitchFamily="34" charset="0"/>
              <a:buChar char="•"/>
            </a:pPr>
            <a:r>
              <a:rPr lang="en-US" dirty="0"/>
              <a:t>Because of copper’s superior conductivity, the end-use products that contain copper operate more efficiently than if an inferior conductor were to be used.</a:t>
            </a:r>
          </a:p>
          <a:p>
            <a:pPr marL="171450" indent="-171450" algn="just">
              <a:buFont typeface="Arial" panose="020B0604020202020204" pitchFamily="34" charset="0"/>
              <a:buChar char="•"/>
            </a:pPr>
            <a:r>
              <a:rPr lang="en-US" dirty="0"/>
              <a:t>Over the life cycle of these products, less energy will be consumed and greenhouse gas emissions will be reduced; and, the users of these products will save money through reduced energy costs.</a:t>
            </a:r>
          </a:p>
          <a:p>
            <a:pPr marL="171450" indent="-171450" algn="just">
              <a:buFont typeface="Arial" panose="020B0604020202020204" pitchFamily="34" charset="0"/>
              <a:buChar char="•"/>
            </a:pPr>
            <a:r>
              <a:rPr lang="en-US" dirty="0"/>
              <a:t>Indeed, the clean-energy transition can be measured in kilos of copper:</a:t>
            </a:r>
          </a:p>
          <a:p>
            <a:pPr marL="628650" lvl="1" indent="-171450" algn="just">
              <a:buFont typeface="Arial" panose="020B0604020202020204" pitchFamily="34" charset="0"/>
              <a:buChar char="•"/>
            </a:pPr>
            <a:r>
              <a:rPr lang="en-US" dirty="0"/>
              <a:t>Renewable energy uses 4-12X more copper than tradition, fossil-fuel-based power generation</a:t>
            </a:r>
          </a:p>
          <a:p>
            <a:pPr marL="628650" lvl="1" indent="-171450" algn="just">
              <a:buFont typeface="Arial" panose="020B0604020202020204" pitchFamily="34" charset="0"/>
              <a:buChar char="•"/>
            </a:pPr>
            <a:r>
              <a:rPr lang="en-US" dirty="0"/>
              <a:t>Electric vehicles use 3-4X more copper than cars powered by internal combustion engines</a:t>
            </a:r>
          </a:p>
          <a:p>
            <a:pPr marL="628650" lvl="1" indent="-171450" algn="just">
              <a:buFont typeface="Arial" panose="020B0604020202020204" pitchFamily="34" charset="0"/>
              <a:buChar char="•"/>
            </a:pPr>
            <a:r>
              <a:rPr lang="en-US" dirty="0"/>
              <a:t>And the efficiency of high-energy-consuming products is increased by using copper</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6</a:t>
            </a:fld>
            <a:endParaRPr lang="en-US" dirty="0"/>
          </a:p>
        </p:txBody>
      </p:sp>
    </p:spTree>
    <p:extLst>
      <p:ext uri="{BB962C8B-B14F-4D97-AF65-F5344CB8AC3E}">
        <p14:creationId xmlns:p14="http://schemas.microsoft.com/office/powerpoint/2010/main" val="355191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Let’s focus more on energy efficiency.</a:t>
            </a:r>
          </a:p>
          <a:p>
            <a:pPr marL="171450" indent="-171450" algn="just">
              <a:buFont typeface="Arial" panose="020B0604020202020204" pitchFamily="34" charset="0"/>
              <a:buChar char="•"/>
            </a:pPr>
            <a:r>
              <a:rPr lang="en-US" dirty="0"/>
              <a:t>An analysis of the Paris Climate Change Accord by the International Energy Agency shows that at least 40% of the actions needed to limit manmade climate change to below 2-degrees-Celsius need to come from energy efficiency.</a:t>
            </a:r>
          </a:p>
          <a:p>
            <a:pPr marL="171450" indent="-171450" algn="just">
              <a:buFont typeface="Arial" panose="020B0604020202020204" pitchFamily="34" charset="0"/>
              <a:buChar char="•"/>
            </a:pPr>
            <a:r>
              <a:rPr lang="en-US" dirty="0"/>
              <a:t>This is a greater share of actions than either renewables or e-vehicles, which are top-of-mind when climate change is discussed.</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7</a:t>
            </a:fld>
            <a:endParaRPr lang="en-US" dirty="0"/>
          </a:p>
        </p:txBody>
      </p:sp>
    </p:spTree>
    <p:extLst>
      <p:ext uri="{BB962C8B-B14F-4D97-AF65-F5344CB8AC3E}">
        <p14:creationId xmlns:p14="http://schemas.microsoft.com/office/powerpoint/2010/main" val="424101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I could spend many minutes speaking to this chart, which comes from the International Energy Agency on the multiple benefits of energy efficiency.</a:t>
            </a:r>
          </a:p>
          <a:p>
            <a:pPr marL="171450" indent="-171450" algn="just">
              <a:buFont typeface="Arial" panose="020B0604020202020204" pitchFamily="34" charset="0"/>
              <a:buChar char="•"/>
            </a:pPr>
            <a:r>
              <a:rPr lang="en-US" dirty="0"/>
              <a:t>In summary, energy efficiency cuts across many economic and socio-economic areas.</a:t>
            </a:r>
          </a:p>
          <a:p>
            <a:pPr marL="171450" indent="-171450" algn="just">
              <a:buFont typeface="Arial" panose="020B0604020202020204" pitchFamily="34" charset="0"/>
              <a:buChar char="•"/>
            </a:pPr>
            <a:r>
              <a:rPr lang="en-US" dirty="0"/>
              <a:t>Thinking back to my earlier slide on the UN SDGs, it can be said that clean energy is the thread that connects all 17 SDGs.</a:t>
            </a:r>
          </a:p>
          <a:p>
            <a:pPr marL="171450" indent="-171450" algn="just">
              <a:buFont typeface="Arial" panose="020B0604020202020204" pitchFamily="34" charset="0"/>
              <a:buChar char="•"/>
            </a:pPr>
            <a:r>
              <a:rPr lang="en-US" dirty="0"/>
              <a:t>I invite you to visit IEA’s website to learn more about the many benefits of energy efficiency.</a:t>
            </a:r>
          </a:p>
          <a:p>
            <a:pPr marL="171450" indent="-171450" algn="just">
              <a:buFont typeface="Arial" panose="020B0604020202020204" pitchFamily="34" charset="0"/>
              <a:buChar char="•"/>
            </a:pPr>
            <a:r>
              <a:rPr lang="en-US" dirty="0"/>
              <a:t>As an aside, the International Copper Association sits on the IEA’s Industry Advisory Board on Energy Efficiency.</a:t>
            </a:r>
          </a:p>
          <a:p>
            <a:pPr marL="628650" lvl="1" indent="-171450" algn="just">
              <a:buFont typeface="Arial" panose="020B0604020202020204" pitchFamily="34" charset="0"/>
              <a:buChar char="•"/>
            </a:pPr>
            <a:r>
              <a:rPr lang="en-US" dirty="0"/>
              <a:t>Copper is the only material represented in this important group.</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8</a:t>
            </a:fld>
            <a:endParaRPr lang="en-US" dirty="0"/>
          </a:p>
        </p:txBody>
      </p:sp>
    </p:spTree>
    <p:extLst>
      <p:ext uri="{BB962C8B-B14F-4D97-AF65-F5344CB8AC3E}">
        <p14:creationId xmlns:p14="http://schemas.microsoft.com/office/powerpoint/2010/main" val="40606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4691" y="4350362"/>
            <a:ext cx="6616989" cy="5127202"/>
          </a:xfrm>
        </p:spPr>
        <p:txBody>
          <a:bodyPr>
            <a:noAutofit/>
          </a:bodyPr>
          <a:lstStyle/>
          <a:p>
            <a:pPr marL="171450" indent="-171450" algn="just">
              <a:buFont typeface="Arial" panose="020B0604020202020204" pitchFamily="34" charset="0"/>
              <a:buChar char="•"/>
            </a:pPr>
            <a:r>
              <a:rPr lang="en-US" dirty="0"/>
              <a:t>I could spend many minutes speaking to this chart, which comes from the International Energy Agency on the multiple benefits of energy efficiency.</a:t>
            </a:r>
          </a:p>
          <a:p>
            <a:pPr marL="171450" indent="-171450" algn="just">
              <a:buFont typeface="Arial" panose="020B0604020202020204" pitchFamily="34" charset="0"/>
              <a:buChar char="•"/>
            </a:pPr>
            <a:r>
              <a:rPr lang="en-US" dirty="0"/>
              <a:t>In summary, energy efficiency cuts across many economic and socio-economic areas.</a:t>
            </a:r>
          </a:p>
          <a:p>
            <a:pPr marL="171450" indent="-171450" algn="just">
              <a:buFont typeface="Arial" panose="020B0604020202020204" pitchFamily="34" charset="0"/>
              <a:buChar char="•"/>
            </a:pPr>
            <a:r>
              <a:rPr lang="en-US" dirty="0"/>
              <a:t>Thinking back to my earlier slide on the UN SDGs, it can be said that clean energy is the thread that connects all 17 SDGs.</a:t>
            </a:r>
          </a:p>
          <a:p>
            <a:pPr marL="171450" indent="-171450" algn="just">
              <a:buFont typeface="Arial" panose="020B0604020202020204" pitchFamily="34" charset="0"/>
              <a:buChar char="•"/>
            </a:pPr>
            <a:r>
              <a:rPr lang="en-US" dirty="0"/>
              <a:t>I invite you to visit IEA’s website to learn more about the many benefits of energy efficiency.</a:t>
            </a:r>
          </a:p>
          <a:p>
            <a:pPr marL="171450" indent="-171450" algn="just">
              <a:buFont typeface="Arial" panose="020B0604020202020204" pitchFamily="34" charset="0"/>
              <a:buChar char="•"/>
            </a:pPr>
            <a:r>
              <a:rPr lang="en-US" dirty="0"/>
              <a:t>As an aside, the International Copper Association sits on the IEA’s Industry Advisory Board on Energy Efficiency.</a:t>
            </a:r>
          </a:p>
          <a:p>
            <a:pPr marL="628650" lvl="1" indent="-171450" algn="just">
              <a:buFont typeface="Arial" panose="020B0604020202020204" pitchFamily="34" charset="0"/>
              <a:buChar char="•"/>
            </a:pPr>
            <a:r>
              <a:rPr lang="en-US" dirty="0"/>
              <a:t>Copper is the only material represented in this important group.</a:t>
            </a:r>
          </a:p>
        </p:txBody>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9</a:t>
            </a:fld>
            <a:endParaRPr lang="en-US" dirty="0"/>
          </a:p>
        </p:txBody>
      </p:sp>
    </p:spTree>
    <p:extLst>
      <p:ext uri="{BB962C8B-B14F-4D97-AF65-F5344CB8AC3E}">
        <p14:creationId xmlns:p14="http://schemas.microsoft.com/office/powerpoint/2010/main" val="280454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Master" Target="../slideMasters/slideMaster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69371"/>
            <a:ext cx="9144000" cy="4401519"/>
          </a:xfrm>
          <a:prstGeom prst="rect">
            <a:avLst/>
          </a:prstGeom>
        </p:spPr>
      </p:pic>
      <p:sp>
        <p:nvSpPr>
          <p:cNvPr id="12" name="Rectangle 11"/>
          <p:cNvSpPr/>
          <p:nvPr userDrawn="1"/>
        </p:nvSpPr>
        <p:spPr>
          <a:xfrm>
            <a:off x="0" y="1449388"/>
            <a:ext cx="9144000" cy="2608262"/>
          </a:xfrm>
          <a:prstGeom prst="rect">
            <a:avLst/>
          </a:prstGeom>
          <a:solidFill>
            <a:srgbClr val="805A4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374650" y="1840959"/>
            <a:ext cx="512763" cy="0"/>
          </a:xfrm>
          <a:prstGeom prst="line">
            <a:avLst/>
          </a:prstGeom>
          <a:ln w="635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3" name="Rectangle 3"/>
          <p:cNvSpPr>
            <a:spLocks noGrp="1" noChangeArrowheads="1"/>
          </p:cNvSpPr>
          <p:nvPr>
            <p:ph type="ctrTitle"/>
          </p:nvPr>
        </p:nvSpPr>
        <p:spPr>
          <a:xfrm>
            <a:off x="367361" y="1968500"/>
            <a:ext cx="8358598" cy="994833"/>
          </a:xfrm>
        </p:spPr>
        <p:txBody>
          <a:bodyPr/>
          <a:lstStyle>
            <a:lvl1pPr algn="l">
              <a:defRPr sz="2800" b="1">
                <a:solidFill>
                  <a:schemeClr val="bg1"/>
                </a:solidFill>
              </a:defRPr>
            </a:lvl1pPr>
          </a:lstStyle>
          <a:p>
            <a:r>
              <a:rPr lang="en-US" noProof="0"/>
              <a:t>Click to edit Master title style</a:t>
            </a:r>
          </a:p>
        </p:txBody>
      </p:sp>
      <p:sp>
        <p:nvSpPr>
          <p:cNvPr id="5124" name="Rectangle 4"/>
          <p:cNvSpPr>
            <a:spLocks noGrp="1" noChangeArrowheads="1"/>
          </p:cNvSpPr>
          <p:nvPr>
            <p:ph type="subTitle" idx="1"/>
          </p:nvPr>
        </p:nvSpPr>
        <p:spPr>
          <a:xfrm>
            <a:off x="367361" y="3054785"/>
            <a:ext cx="6231348" cy="825065"/>
          </a:xfrm>
        </p:spPr>
        <p:txBody>
          <a:bodyPr/>
          <a:lstStyle>
            <a:lvl1pPr marL="0" indent="0" algn="l">
              <a:buFont typeface="Wingdings" pitchFamily="-65" charset="2"/>
              <a:buNone/>
              <a:defRPr sz="1600" baseline="0">
                <a:solidFill>
                  <a:srgbClr val="FFFFFF"/>
                </a:solidFill>
              </a:defRPr>
            </a:lvl1pPr>
          </a:lstStyle>
          <a:p>
            <a:r>
              <a:rPr lang="en-US" noProof="0"/>
              <a:t>Click to edit Master subtitle style</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896915" cy="1449388"/>
          </a:xfrm>
          <a:prstGeom prst="rect">
            <a:avLst/>
          </a:prstGeom>
        </p:spPr>
      </p:pic>
    </p:spTree>
    <p:extLst>
      <p:ext uri="{BB962C8B-B14F-4D97-AF65-F5344CB8AC3E}">
        <p14:creationId xmlns:p14="http://schemas.microsoft.com/office/powerpoint/2010/main" val="372936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895506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Content and three vertica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332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1" name="Picture Placeholder 8"/>
          <p:cNvSpPr>
            <a:spLocks noGrp="1"/>
          </p:cNvSpPr>
          <p:nvPr>
            <p:ph type="pic" sz="quarter" idx="17"/>
          </p:nvPr>
        </p:nvSpPr>
        <p:spPr>
          <a:xfrm>
            <a:off x="6017220" y="3279350"/>
            <a:ext cx="2700040" cy="13788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5" name="Picture Placeholder 8"/>
          <p:cNvSpPr>
            <a:spLocks noGrp="1"/>
          </p:cNvSpPr>
          <p:nvPr>
            <p:ph type="pic" sz="quarter" idx="19"/>
          </p:nvPr>
        </p:nvSpPr>
        <p:spPr>
          <a:xfrm>
            <a:off x="6017220" y="4760825"/>
            <a:ext cx="2700040" cy="1332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8" name="Date Placeholder 2"/>
          <p:cNvSpPr>
            <a:spLocks noGrp="1"/>
          </p:cNvSpPr>
          <p:nvPr>
            <p:ph type="dt" sz="half" idx="20"/>
          </p:nvPr>
        </p:nvSpPr>
        <p:spPr/>
        <p:txBody>
          <a:bodyPr>
            <a:noAutofit/>
          </a:bodyPr>
          <a:lstStyle>
            <a:lvl1pPr>
              <a:defRPr/>
            </a:lvl1pPr>
          </a:lstStyle>
          <a:p>
            <a:fld id="{5AF28B31-5000-452F-9313-F22E8A1EFCE5}" type="datetime4">
              <a:rPr lang="en-US" altLang="zh-CN">
                <a:solidFill>
                  <a:prstClr val="white"/>
                </a:solidFill>
              </a:rPr>
              <a:pPr/>
              <a:t>October 26, 2019</a:t>
            </a:fld>
            <a:endParaRPr lang="en-US" altLang="zh-CN">
              <a:solidFill>
                <a:prstClr val="white"/>
              </a:solidFill>
            </a:endParaRPr>
          </a:p>
        </p:txBody>
      </p:sp>
      <p:sp>
        <p:nvSpPr>
          <p:cNvPr id="10" name="Footer Placeholder 3"/>
          <p:cNvSpPr>
            <a:spLocks noGrp="1"/>
          </p:cNvSpPr>
          <p:nvPr>
            <p:ph type="ftr" sz="quarter" idx="21"/>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endParaRPr lang="en-US" dirty="0"/>
          </a:p>
        </p:txBody>
      </p:sp>
      <p:sp>
        <p:nvSpPr>
          <p:cNvPr id="12" name="Slide Number Placeholder 4"/>
          <p:cNvSpPr>
            <a:spLocks noGrp="1"/>
          </p:cNvSpPr>
          <p:nvPr>
            <p:ph type="sldNum" sz="quarter" idx="22"/>
          </p:nvPr>
        </p:nvSpPr>
        <p:spPr/>
        <p:txBody>
          <a:bodyPr>
            <a:noAutofit/>
          </a:bodyPr>
          <a:lstStyle>
            <a:lvl1pPr>
              <a:defRPr/>
            </a:lvl1pPr>
          </a:lstStyle>
          <a:p>
            <a:fld id="{5DFAE0FE-5868-4BE6-9D69-33CF8D538834}" type="slidenum">
              <a:rPr lang="en-US" altLang="zh-CN"/>
              <a:pPr/>
              <a:t>‹#›</a:t>
            </a:fld>
            <a:endParaRPr lang="en-US" altLang="zh-CN"/>
          </a:p>
        </p:txBody>
      </p:sp>
    </p:spTree>
    <p:extLst>
      <p:ext uri="{BB962C8B-B14F-4D97-AF65-F5344CB8AC3E}">
        <p14:creationId xmlns:p14="http://schemas.microsoft.com/office/powerpoint/2010/main" val="22660073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Content and 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0" name="Picture Placeholder 9"/>
          <p:cNvSpPr>
            <a:spLocks noGrp="1"/>
          </p:cNvSpPr>
          <p:nvPr>
            <p:ph type="pic" sz="quarter" idx="13"/>
          </p:nvPr>
        </p:nvSpPr>
        <p:spPr>
          <a:xfrm>
            <a:off x="431801" y="4041775"/>
            <a:ext cx="2628000" cy="1800000"/>
          </a:xfrm>
        </p:spPr>
        <p:txBody>
          <a:bodyPr rtlCol="0">
            <a:noAutofit/>
          </a:bodyPr>
          <a:lstStyle/>
          <a:p>
            <a:pPr lvl="0"/>
            <a:endParaRPr lang="en-US" noProof="0"/>
          </a:p>
        </p:txBody>
      </p:sp>
      <p:sp>
        <p:nvSpPr>
          <p:cNvPr id="11" name="Picture Placeholder 9"/>
          <p:cNvSpPr>
            <a:spLocks noGrp="1"/>
          </p:cNvSpPr>
          <p:nvPr>
            <p:ph type="pic" sz="quarter" idx="14"/>
          </p:nvPr>
        </p:nvSpPr>
        <p:spPr>
          <a:xfrm>
            <a:off x="3258131" y="4041775"/>
            <a:ext cx="2628000" cy="1800000"/>
          </a:xfrm>
        </p:spPr>
        <p:txBody>
          <a:bodyPr rtlCol="0">
            <a:noAutofit/>
          </a:bodyPr>
          <a:lstStyle/>
          <a:p>
            <a:pPr lvl="0"/>
            <a:endParaRPr lang="en-US" noProof="0"/>
          </a:p>
        </p:txBody>
      </p:sp>
      <p:sp>
        <p:nvSpPr>
          <p:cNvPr id="12" name="Picture Placeholder 9"/>
          <p:cNvSpPr>
            <a:spLocks noGrp="1"/>
          </p:cNvSpPr>
          <p:nvPr>
            <p:ph type="pic" sz="quarter" idx="15"/>
          </p:nvPr>
        </p:nvSpPr>
        <p:spPr>
          <a:xfrm>
            <a:off x="6084460" y="4041775"/>
            <a:ext cx="2628000" cy="1800000"/>
          </a:xfrm>
        </p:spPr>
        <p:txBody>
          <a:bodyPr rtlCol="0">
            <a:noAutofit/>
          </a:bodyPr>
          <a:lstStyle/>
          <a:p>
            <a:pPr lvl="0"/>
            <a:endParaRPr lang="en-US" noProof="0"/>
          </a:p>
        </p:txBody>
      </p:sp>
      <p:sp>
        <p:nvSpPr>
          <p:cNvPr id="14" name="Text Placeholder 13"/>
          <p:cNvSpPr>
            <a:spLocks noGrp="1"/>
          </p:cNvSpPr>
          <p:nvPr>
            <p:ph type="body" sz="quarter" idx="16"/>
          </p:nvPr>
        </p:nvSpPr>
        <p:spPr>
          <a:xfrm>
            <a:off x="431800" y="1844675"/>
            <a:ext cx="8280400" cy="20526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8"/>
          </p:nvPr>
        </p:nvSpPr>
        <p:spPr>
          <a:xfrm>
            <a:off x="431801" y="5912825"/>
            <a:ext cx="2628000" cy="180000"/>
          </a:xfrm>
        </p:spPr>
        <p:txBody>
          <a:bodyPr>
            <a:noAutofit/>
          </a:bodyPr>
          <a:lstStyle>
            <a:lvl1pPr>
              <a:defRPr sz="1000" b="0"/>
            </a:lvl1pPr>
          </a:lstStyle>
          <a:p>
            <a:pPr lvl="0"/>
            <a:r>
              <a:rPr lang="en-US"/>
              <a:t>Click to edit Master text styles</a:t>
            </a:r>
          </a:p>
        </p:txBody>
      </p:sp>
      <p:sp>
        <p:nvSpPr>
          <p:cNvPr id="15" name="Text Placeholder 7"/>
          <p:cNvSpPr>
            <a:spLocks noGrp="1"/>
          </p:cNvSpPr>
          <p:nvPr>
            <p:ph type="body" sz="quarter" idx="19"/>
          </p:nvPr>
        </p:nvSpPr>
        <p:spPr>
          <a:xfrm>
            <a:off x="3258131" y="5912825"/>
            <a:ext cx="2628000" cy="180000"/>
          </a:xfrm>
        </p:spPr>
        <p:txBody>
          <a:bodyPr>
            <a:noAutofit/>
          </a:bodyPr>
          <a:lstStyle>
            <a:lvl1pPr>
              <a:defRPr sz="1000" b="0"/>
            </a:lvl1pPr>
          </a:lstStyle>
          <a:p>
            <a:pPr lvl="0"/>
            <a:r>
              <a:rPr lang="en-US"/>
              <a:t>Click to edit Master text styles</a:t>
            </a:r>
          </a:p>
        </p:txBody>
      </p:sp>
      <p:sp>
        <p:nvSpPr>
          <p:cNvPr id="16" name="Text Placeholder 7"/>
          <p:cNvSpPr>
            <a:spLocks noGrp="1"/>
          </p:cNvSpPr>
          <p:nvPr>
            <p:ph type="body" sz="quarter" idx="20"/>
          </p:nvPr>
        </p:nvSpPr>
        <p:spPr>
          <a:xfrm>
            <a:off x="6084460" y="5897927"/>
            <a:ext cx="2628000" cy="180000"/>
          </a:xfrm>
        </p:spPr>
        <p:txBody>
          <a:bodyPr>
            <a:noAutofit/>
          </a:bodyPr>
          <a:lstStyle>
            <a:lvl1pPr>
              <a:defRPr sz="1000" b="0"/>
            </a:lvl1pPr>
          </a:lstStyle>
          <a:p>
            <a:pPr lvl="0"/>
            <a:r>
              <a:rPr lang="en-US"/>
              <a:t>Click to edit Master text styles</a:t>
            </a:r>
          </a:p>
        </p:txBody>
      </p:sp>
      <p:sp>
        <p:nvSpPr>
          <p:cNvPr id="17" name="Date Placeholder 2"/>
          <p:cNvSpPr>
            <a:spLocks noGrp="1"/>
          </p:cNvSpPr>
          <p:nvPr>
            <p:ph type="dt" sz="half" idx="21"/>
          </p:nvPr>
        </p:nvSpPr>
        <p:spPr/>
        <p:txBody>
          <a:bodyPr>
            <a:noAutofit/>
          </a:bodyPr>
          <a:lstStyle>
            <a:lvl1pPr>
              <a:defRPr/>
            </a:lvl1pPr>
          </a:lstStyle>
          <a:p>
            <a:fld id="{50CB6C50-C33D-4022-BD7A-31633FBF4B31}" type="datetime4">
              <a:rPr lang="en-US" altLang="zh-CN">
                <a:solidFill>
                  <a:prstClr val="white"/>
                </a:solidFill>
              </a:rPr>
              <a:pPr/>
              <a:t>October 26, 2019</a:t>
            </a:fld>
            <a:endParaRPr lang="en-US" altLang="zh-CN">
              <a:solidFill>
                <a:prstClr val="white"/>
              </a:solidFill>
            </a:endParaRPr>
          </a:p>
        </p:txBody>
      </p:sp>
      <p:sp>
        <p:nvSpPr>
          <p:cNvPr id="18" name="Footer Placeholder 3"/>
          <p:cNvSpPr>
            <a:spLocks noGrp="1"/>
          </p:cNvSpPr>
          <p:nvPr>
            <p:ph type="ftr" sz="quarter" idx="22"/>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endParaRPr lang="en-US" dirty="0"/>
          </a:p>
        </p:txBody>
      </p:sp>
      <p:sp>
        <p:nvSpPr>
          <p:cNvPr id="19" name="Slide Number Placeholder 4"/>
          <p:cNvSpPr>
            <a:spLocks noGrp="1"/>
          </p:cNvSpPr>
          <p:nvPr>
            <p:ph type="sldNum" sz="quarter" idx="23"/>
          </p:nvPr>
        </p:nvSpPr>
        <p:spPr/>
        <p:txBody>
          <a:bodyPr>
            <a:noAutofit/>
          </a:bodyPr>
          <a:lstStyle>
            <a:lvl1pPr>
              <a:defRPr/>
            </a:lvl1pPr>
          </a:lstStyle>
          <a:p>
            <a:fld id="{E6119C4B-1C00-4192-9A6A-AB29FAFE507D}" type="slidenum">
              <a:rPr lang="en-US" altLang="zh-CN"/>
              <a:pPr/>
              <a:t>‹#›</a:t>
            </a:fld>
            <a:endParaRPr lang="en-US" altLang="zh-CN"/>
          </a:p>
        </p:txBody>
      </p:sp>
    </p:spTree>
    <p:extLst>
      <p:ext uri="{BB962C8B-B14F-4D97-AF65-F5344CB8AC3E}">
        <p14:creationId xmlns:p14="http://schemas.microsoft.com/office/powerpoint/2010/main" val="36175326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and 4  pictures with captions">
    <p:spTree>
      <p:nvGrpSpPr>
        <p:cNvPr id="1" name=""/>
        <p:cNvGrpSpPr/>
        <p:nvPr/>
      </p:nvGrpSpPr>
      <p:grpSpPr>
        <a:xfrm>
          <a:off x="0" y="0"/>
          <a:ext cx="0" cy="0"/>
          <a:chOff x="0" y="0"/>
          <a:chExt cx="0" cy="0"/>
        </a:xfrm>
      </p:grpSpPr>
      <p:sp>
        <p:nvSpPr>
          <p:cNvPr id="12" name="TextBox 11"/>
          <p:cNvSpPr txBox="1"/>
          <p:nvPr userDrawn="1"/>
        </p:nvSpPr>
        <p:spPr>
          <a:xfrm>
            <a:off x="-1512888" y="404813"/>
            <a:ext cx="1404938" cy="338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Maximum 2 lines </a:t>
            </a:r>
          </a:p>
        </p:txBody>
      </p:sp>
      <p:sp>
        <p:nvSpPr>
          <p:cNvPr id="13" name="TextBox 12"/>
          <p:cNvSpPr txBox="1"/>
          <p:nvPr userDrawn="1"/>
        </p:nvSpPr>
        <p:spPr>
          <a:xfrm>
            <a:off x="-2016125" y="4040188"/>
            <a:ext cx="1908175" cy="1692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Click on the icon in the middle of the picture and locate the new picture and choose insert</a:t>
            </a: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H5.7 cm x W5.45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14" name="TextBox 13"/>
          <p:cNvSpPr txBox="1"/>
          <p:nvPr userDrawn="1"/>
        </p:nvSpPr>
        <p:spPr>
          <a:xfrm>
            <a:off x="-2016125" y="1844675"/>
            <a:ext cx="1908175" cy="1184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Subheading</a:t>
            </a:r>
            <a:endParaRPr lang="en-US" altLang="zh-CN" sz="1100">
              <a:solidFill>
                <a:prstClr val="white"/>
              </a:solidFill>
              <a:ea typeface="宋体" charset="-122"/>
              <a:cs typeface="+mn-cs"/>
            </a:endParaRPr>
          </a:p>
          <a:p>
            <a:pPr algn="r" defTabSz="914400"/>
            <a:endParaRPr lang="en-US" altLang="zh-CN" sz="1100">
              <a:solidFill>
                <a:prstClr val="white"/>
              </a:solidFill>
              <a:ea typeface="宋体" charset="-122"/>
              <a:cs typeface="+mn-cs"/>
            </a:endParaRPr>
          </a:p>
          <a:p>
            <a:pPr algn="r" defTabSz="914400"/>
            <a:r>
              <a:rPr lang="en-US" altLang="zh-CN" sz="1100" b="1">
                <a:solidFill>
                  <a:prstClr val="white"/>
                </a:solidFill>
                <a:ea typeface="宋体" charset="-122"/>
                <a:cs typeface="+mn-cs"/>
              </a:rPr>
              <a:t>Bullets</a:t>
            </a:r>
          </a:p>
          <a:p>
            <a:pPr algn="r" defTabSz="914400"/>
            <a:r>
              <a:rPr lang="en-US" altLang="zh-CN" sz="1100">
                <a:solidFill>
                  <a:prstClr val="white"/>
                </a:solidFill>
                <a:ea typeface="宋体" charset="-122"/>
                <a:cs typeface="+mn-cs"/>
              </a:rPr>
              <a:t>To change bullet and text level use the ‘increase/decrease list level’ found under the ribbon Home &gt; Paragraph</a:t>
            </a:r>
          </a:p>
        </p:txBody>
      </p:sp>
      <p:grpSp>
        <p:nvGrpSpPr>
          <p:cNvPr id="15" name="Group 21"/>
          <p:cNvGrpSpPr>
            <a:grpSpLocks/>
          </p:cNvGrpSpPr>
          <p:nvPr userDrawn="1"/>
        </p:nvGrpSpPr>
        <p:grpSpPr bwMode="auto">
          <a:xfrm>
            <a:off x="-1189038" y="3176588"/>
            <a:ext cx="1030288" cy="230187"/>
            <a:chOff x="-1260648" y="3320988"/>
            <a:chExt cx="1030288" cy="230187"/>
          </a:xfrm>
        </p:grpSpPr>
        <p:pic>
          <p:nvPicPr>
            <p:cNvPr id="16" name="Picture 14" descr="fke3b.jpg"/>
            <p:cNvPicPr>
              <a:picLocks noChangeAspect="1"/>
            </p:cNvPicPr>
            <p:nvPr/>
          </p:nvPicPr>
          <p:blipFill>
            <a:blip r:embed="rId2" cstate="print"/>
            <a:srcRect/>
            <a:stretch>
              <a:fillRect/>
            </a:stretch>
          </p:blipFill>
          <p:spPr bwMode="auto">
            <a:xfrm>
              <a:off x="-1260648" y="3322575"/>
              <a:ext cx="428625" cy="228600"/>
            </a:xfrm>
            <a:prstGeom prst="rect">
              <a:avLst/>
            </a:prstGeom>
            <a:noFill/>
            <a:ln w="9525">
              <a:noFill/>
              <a:miter lim="800000"/>
              <a:headEnd/>
              <a:tailEnd/>
            </a:ln>
          </p:spPr>
        </p:pic>
        <p:cxnSp>
          <p:nvCxnSpPr>
            <p:cNvPr id="17"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p:spPr>
        </p:cxnSp>
        <p:cxnSp>
          <p:nvCxnSpPr>
            <p:cNvPr id="18"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p:spPr>
        </p:cxnSp>
        <p:pic>
          <p:nvPicPr>
            <p:cNvPr id="19" name="Picture 2"/>
            <p:cNvPicPr>
              <a:picLocks noChangeAspect="1" noChangeArrowheads="1"/>
            </p:cNvPicPr>
            <p:nvPr/>
          </p:nvPicPr>
          <p:blipFill>
            <a:blip r:embed="rId3" cstate="print"/>
            <a:srcRect/>
            <a:stretch>
              <a:fillRect/>
            </a:stretch>
          </p:blipFill>
          <p:spPr bwMode="auto">
            <a:xfrm>
              <a:off x="-678035" y="3320988"/>
              <a:ext cx="447675" cy="228600"/>
            </a:xfrm>
            <a:prstGeom prst="rect">
              <a:avLst/>
            </a:prstGeom>
            <a:noFill/>
            <a:ln w="9525">
              <a:noFill/>
              <a:miter lim="800000"/>
              <a:headEnd/>
              <a:tailEnd/>
            </a:ln>
          </p:spPr>
        </p:pic>
        <p:cxnSp>
          <p:nvCxnSpPr>
            <p:cNvPr id="20"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p:spPr>
        </p:cxnSp>
        <p:cxnSp>
          <p:nvCxnSpPr>
            <p:cNvPr id="21"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p:spPr>
        </p:cxnSp>
      </p:gr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1" name="Text Placeholder 30"/>
          <p:cNvSpPr>
            <a:spLocks noGrp="1"/>
          </p:cNvSpPr>
          <p:nvPr>
            <p:ph type="body" sz="quarter" idx="17"/>
          </p:nvPr>
        </p:nvSpPr>
        <p:spPr>
          <a:xfrm>
            <a:off x="431800" y="1844675"/>
            <a:ext cx="8280400" cy="20526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8"/>
          </p:nvPr>
        </p:nvSpPr>
        <p:spPr>
          <a:xfrm>
            <a:off x="431800" y="4041775"/>
            <a:ext cx="1960563" cy="1800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26" name="Picture Placeholder 7"/>
          <p:cNvSpPr>
            <a:spLocks noGrp="1"/>
          </p:cNvSpPr>
          <p:nvPr>
            <p:ph type="pic" sz="quarter" idx="19"/>
          </p:nvPr>
        </p:nvSpPr>
        <p:spPr>
          <a:xfrm>
            <a:off x="2538499" y="4041775"/>
            <a:ext cx="1960563" cy="1800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32" name="Picture Placeholder 7"/>
          <p:cNvSpPr>
            <a:spLocks noGrp="1"/>
          </p:cNvSpPr>
          <p:nvPr>
            <p:ph type="pic" sz="quarter" idx="20"/>
          </p:nvPr>
        </p:nvSpPr>
        <p:spPr>
          <a:xfrm>
            <a:off x="4645198" y="4041775"/>
            <a:ext cx="1960563" cy="1800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33" name="Picture Placeholder 7"/>
          <p:cNvSpPr>
            <a:spLocks noGrp="1"/>
          </p:cNvSpPr>
          <p:nvPr>
            <p:ph type="pic" sz="quarter" idx="21"/>
          </p:nvPr>
        </p:nvSpPr>
        <p:spPr>
          <a:xfrm>
            <a:off x="6751637" y="4041775"/>
            <a:ext cx="1960563" cy="1800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27" name="Text Placeholder 7"/>
          <p:cNvSpPr>
            <a:spLocks noGrp="1"/>
          </p:cNvSpPr>
          <p:nvPr>
            <p:ph type="body" sz="quarter" idx="22"/>
          </p:nvPr>
        </p:nvSpPr>
        <p:spPr>
          <a:xfrm>
            <a:off x="431801" y="5912825"/>
            <a:ext cx="1962000" cy="180000"/>
          </a:xfrm>
        </p:spPr>
        <p:txBody>
          <a:bodyPr>
            <a:noAutofit/>
          </a:bodyPr>
          <a:lstStyle>
            <a:lvl1pPr>
              <a:defRPr sz="1000" b="0"/>
            </a:lvl1pPr>
          </a:lstStyle>
          <a:p>
            <a:pPr lvl="0"/>
            <a:r>
              <a:rPr lang="en-US"/>
              <a:t>Click to edit Master text styles</a:t>
            </a:r>
          </a:p>
        </p:txBody>
      </p:sp>
      <p:sp>
        <p:nvSpPr>
          <p:cNvPr id="28" name="Text Placeholder 7"/>
          <p:cNvSpPr>
            <a:spLocks noGrp="1"/>
          </p:cNvSpPr>
          <p:nvPr>
            <p:ph type="body" sz="quarter" idx="23"/>
          </p:nvPr>
        </p:nvSpPr>
        <p:spPr>
          <a:xfrm>
            <a:off x="2538499" y="5912825"/>
            <a:ext cx="1962000" cy="180000"/>
          </a:xfrm>
        </p:spPr>
        <p:txBody>
          <a:bodyPr>
            <a:noAutofit/>
          </a:bodyPr>
          <a:lstStyle>
            <a:lvl1pPr>
              <a:defRPr sz="1000" b="0"/>
            </a:lvl1pPr>
          </a:lstStyle>
          <a:p>
            <a:pPr lvl="0"/>
            <a:r>
              <a:rPr lang="en-US"/>
              <a:t>Click to edit Master text styles</a:t>
            </a:r>
          </a:p>
        </p:txBody>
      </p:sp>
      <p:sp>
        <p:nvSpPr>
          <p:cNvPr id="29" name="Text Placeholder 7"/>
          <p:cNvSpPr>
            <a:spLocks noGrp="1"/>
          </p:cNvSpPr>
          <p:nvPr>
            <p:ph type="body" sz="quarter" idx="24"/>
          </p:nvPr>
        </p:nvSpPr>
        <p:spPr>
          <a:xfrm>
            <a:off x="4643761" y="5912825"/>
            <a:ext cx="1962000" cy="180000"/>
          </a:xfrm>
        </p:spPr>
        <p:txBody>
          <a:bodyPr>
            <a:noAutofit/>
          </a:bodyPr>
          <a:lstStyle>
            <a:lvl1pPr>
              <a:defRPr sz="1000" b="0"/>
            </a:lvl1pPr>
          </a:lstStyle>
          <a:p>
            <a:pPr lvl="0"/>
            <a:r>
              <a:rPr lang="en-US"/>
              <a:t>Click to edit Master text styles</a:t>
            </a:r>
          </a:p>
        </p:txBody>
      </p:sp>
      <p:sp>
        <p:nvSpPr>
          <p:cNvPr id="30" name="Text Placeholder 7"/>
          <p:cNvSpPr>
            <a:spLocks noGrp="1"/>
          </p:cNvSpPr>
          <p:nvPr>
            <p:ph type="body" sz="quarter" idx="25"/>
          </p:nvPr>
        </p:nvSpPr>
        <p:spPr>
          <a:xfrm>
            <a:off x="6750459" y="5912825"/>
            <a:ext cx="1962000" cy="180000"/>
          </a:xfrm>
        </p:spPr>
        <p:txBody>
          <a:bodyPr>
            <a:noAutofit/>
          </a:bodyPr>
          <a:lstStyle>
            <a:lvl1pPr>
              <a:defRPr sz="1000" b="0"/>
            </a:lvl1pPr>
          </a:lstStyle>
          <a:p>
            <a:pPr lvl="0"/>
            <a:r>
              <a:rPr lang="en-US"/>
              <a:t>Click to edit Master text styles</a:t>
            </a:r>
          </a:p>
        </p:txBody>
      </p:sp>
      <p:sp>
        <p:nvSpPr>
          <p:cNvPr id="22" name="Date Placeholder 3"/>
          <p:cNvSpPr>
            <a:spLocks noGrp="1"/>
          </p:cNvSpPr>
          <p:nvPr>
            <p:ph type="dt" sz="half" idx="26"/>
          </p:nvPr>
        </p:nvSpPr>
        <p:spPr/>
        <p:txBody>
          <a:bodyPr>
            <a:noAutofit/>
          </a:bodyPr>
          <a:lstStyle>
            <a:lvl1pPr>
              <a:defRPr/>
            </a:lvl1pPr>
          </a:lstStyle>
          <a:p>
            <a:fld id="{55452DAE-3889-40A2-BDCF-FCF4D71804D8}" type="datetime4">
              <a:rPr lang="en-US" altLang="zh-CN">
                <a:solidFill>
                  <a:prstClr val="white"/>
                </a:solidFill>
              </a:rPr>
              <a:pPr/>
              <a:t>October 26, 2019</a:t>
            </a:fld>
            <a:endParaRPr lang="en-US" altLang="zh-CN">
              <a:solidFill>
                <a:prstClr val="white"/>
              </a:solidFill>
            </a:endParaRPr>
          </a:p>
        </p:txBody>
      </p:sp>
      <p:sp>
        <p:nvSpPr>
          <p:cNvPr id="23" name="Footer Placeholder 4"/>
          <p:cNvSpPr>
            <a:spLocks noGrp="1"/>
          </p:cNvSpPr>
          <p:nvPr>
            <p:ph type="ftr" sz="quarter" idx="27"/>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p>
        </p:txBody>
      </p:sp>
      <p:sp>
        <p:nvSpPr>
          <p:cNvPr id="24" name="Slide Number Placeholder 5"/>
          <p:cNvSpPr>
            <a:spLocks noGrp="1"/>
          </p:cNvSpPr>
          <p:nvPr>
            <p:ph type="sldNum" sz="quarter" idx="28"/>
          </p:nvPr>
        </p:nvSpPr>
        <p:spPr/>
        <p:txBody>
          <a:bodyPr>
            <a:noAutofit/>
          </a:bodyPr>
          <a:lstStyle>
            <a:lvl1pPr>
              <a:defRPr/>
            </a:lvl1pPr>
          </a:lstStyle>
          <a:p>
            <a:fld id="{5690E05A-2FB7-42D8-AE7C-F64FDCF68457}" type="slidenum">
              <a:rPr lang="en-US" altLang="zh-CN"/>
              <a:pPr/>
              <a:t>‹#›</a:t>
            </a:fld>
            <a:endParaRPr lang="en-US" altLang="zh-CN"/>
          </a:p>
        </p:txBody>
      </p:sp>
    </p:spTree>
    <p:extLst>
      <p:ext uri="{BB962C8B-B14F-4D97-AF65-F5344CB8AC3E}">
        <p14:creationId xmlns:p14="http://schemas.microsoft.com/office/powerpoint/2010/main" val="1239633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4" name="TextBox 3"/>
          <p:cNvSpPr txBox="1"/>
          <p:nvPr userDrawn="1"/>
        </p:nvSpPr>
        <p:spPr>
          <a:xfrm>
            <a:off x="-2016125" y="1449388"/>
            <a:ext cx="1908175" cy="1692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Click on the icon in the middle of the picture and locate the new picture and choose insert</a:t>
            </a: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H19.05 cm x W25.4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5" name="TextBox 4"/>
          <p:cNvSpPr txBox="1"/>
          <p:nvPr userDrawn="1"/>
        </p:nvSpPr>
        <p:spPr>
          <a:xfrm>
            <a:off x="-2016125" y="4054475"/>
            <a:ext cx="1908175" cy="1354138"/>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 text</a:t>
            </a:r>
            <a:r>
              <a:rPr lang="en-US" altLang="zh-CN" sz="1100">
                <a:solidFill>
                  <a:prstClr val="white"/>
                </a:solidFill>
                <a:ea typeface="宋体" charset="-122"/>
                <a:cs typeface="+mn-cs"/>
              </a:rPr>
              <a:t> </a:t>
            </a:r>
          </a:p>
          <a:p>
            <a:pPr algn="r" defTabSz="914400"/>
            <a:r>
              <a:rPr lang="en-US" altLang="zh-CN" sz="1100">
                <a:solidFill>
                  <a:prstClr val="white"/>
                </a:solidFill>
                <a:ea typeface="宋体" charset="-122"/>
                <a:cs typeface="+mn-cs"/>
              </a:rPr>
              <a:t>This page is used</a:t>
            </a:r>
          </a:p>
          <a:p>
            <a:pPr algn="r" defTabSz="914400"/>
            <a:r>
              <a:rPr lang="en-US" altLang="zh-CN" sz="1100">
                <a:solidFill>
                  <a:prstClr val="white"/>
                </a:solidFill>
                <a:ea typeface="宋体" charset="-122"/>
                <a:cs typeface="+mn-cs"/>
              </a:rPr>
              <a:t>as a break in the presentation and for highlighting messages that are important.</a:t>
            </a:r>
          </a:p>
          <a:p>
            <a:pPr algn="r" defTabSz="914400"/>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Use  another color to highlight a word in the sentence</a:t>
            </a:r>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rtlCol="0">
            <a:noAutofit/>
          </a:bodyPr>
          <a:lstStyle>
            <a:lvl1pPr>
              <a:defRPr sz="1200" b="0">
                <a:solidFill>
                  <a:schemeClr val="bg1"/>
                </a:solidFill>
              </a:defRPr>
            </a:lvl1pPr>
          </a:lstStyle>
          <a:p>
            <a:pPr lvl="0"/>
            <a:r>
              <a:rPr lang="en-US" noProof="0"/>
              <a:t>Click icon to add picture</a:t>
            </a:r>
            <a:endParaRPr lang="en-US" noProof="0" dirty="0"/>
          </a:p>
        </p:txBody>
      </p:sp>
      <p:sp>
        <p:nvSpPr>
          <p:cNvPr id="9" name="Title 8"/>
          <p:cNvSpPr>
            <a:spLocks noGrp="1"/>
          </p:cNvSpPr>
          <p:nvPr>
            <p:ph type="title"/>
          </p:nvPr>
        </p:nvSpPr>
        <p:spPr>
          <a:xfrm>
            <a:off x="431801" y="4041775"/>
            <a:ext cx="8280659" cy="2051050"/>
          </a:xfrm>
        </p:spPr>
        <p:txBody>
          <a:bodyPr>
            <a:noAutofit/>
          </a:bodyPr>
          <a:lstStyle>
            <a:lvl1pPr>
              <a:lnSpc>
                <a:spcPts val="3400"/>
              </a:lnSpc>
              <a:defRPr sz="3200">
                <a:solidFill>
                  <a:schemeClr val="bg1"/>
                </a:solidFill>
              </a:defRPr>
            </a:lvl1pPr>
          </a:lstStyle>
          <a:p>
            <a:r>
              <a:rPr lang="en-US"/>
              <a:t>Click to edit Master title style</a:t>
            </a:r>
            <a:endParaRPr lang="en-US" dirty="0"/>
          </a:p>
        </p:txBody>
      </p:sp>
      <p:sp>
        <p:nvSpPr>
          <p:cNvPr id="7" name="Date Placeholder 6"/>
          <p:cNvSpPr>
            <a:spLocks noGrp="1"/>
          </p:cNvSpPr>
          <p:nvPr>
            <p:ph type="dt" sz="half" idx="14"/>
          </p:nvPr>
        </p:nvSpPr>
        <p:spPr/>
        <p:txBody>
          <a:bodyPr>
            <a:noAutofit/>
          </a:bodyPr>
          <a:lstStyle>
            <a:lvl1pPr>
              <a:defRPr/>
            </a:lvl1pPr>
          </a:lstStyle>
          <a:p>
            <a:fld id="{DF3FEA6E-6892-4A10-94D3-753DDA829618}" type="datetime4">
              <a:rPr lang="en-US" altLang="zh-CN">
                <a:solidFill>
                  <a:prstClr val="white"/>
                </a:solidFill>
              </a:rPr>
              <a:pPr/>
              <a:t>October 26, 2019</a:t>
            </a:fld>
            <a:endParaRPr lang="en-US" altLang="zh-CN">
              <a:solidFill>
                <a:prstClr val="white"/>
              </a:solidFill>
            </a:endParaRPr>
          </a:p>
        </p:txBody>
      </p:sp>
      <p:sp>
        <p:nvSpPr>
          <p:cNvPr id="8" name="Slide Number Placeholder 7"/>
          <p:cNvSpPr>
            <a:spLocks noGrp="1"/>
          </p:cNvSpPr>
          <p:nvPr>
            <p:ph type="sldNum" sz="quarter" idx="15"/>
          </p:nvPr>
        </p:nvSpPr>
        <p:spPr/>
        <p:txBody>
          <a:bodyPr>
            <a:noAutofit/>
          </a:bodyPr>
          <a:lstStyle>
            <a:lvl1pPr>
              <a:defRPr>
                <a:solidFill>
                  <a:schemeClr val="bg1"/>
                </a:solidFill>
              </a:defRPr>
            </a:lvl1pPr>
          </a:lstStyle>
          <a:p>
            <a:fld id="{3DC615C6-E479-4BA8-A168-792AC3D379E6}" type="slidenum">
              <a:rPr lang="en-US" altLang="zh-CN">
                <a:solidFill>
                  <a:prstClr val="white"/>
                </a:solidFill>
              </a:rPr>
              <a:pPr/>
              <a:t>‹#›</a:t>
            </a:fld>
            <a:endParaRPr lang="en-US" altLang="zh-CN">
              <a:solidFill>
                <a:prstClr val="white"/>
              </a:solidFill>
            </a:endParaRPr>
          </a:p>
        </p:txBody>
      </p:sp>
      <p:sp>
        <p:nvSpPr>
          <p:cNvPr id="10" name="Footer Placeholder 11"/>
          <p:cNvSpPr>
            <a:spLocks noGrp="1"/>
          </p:cNvSpPr>
          <p:nvPr>
            <p:ph type="ftr" sz="quarter" idx="16"/>
          </p:nvPr>
        </p:nvSpPr>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1638483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755775" y="2924175"/>
            <a:ext cx="1657350" cy="1944688"/>
          </a:xfrm>
          <a:prstGeom prst="rect">
            <a:avLst/>
          </a:prstGeom>
          <a:noFill/>
          <a:ln w="9525">
            <a:noFill/>
            <a:miter lim="800000"/>
            <a:headEnd/>
            <a:tailEnd/>
          </a:ln>
        </p:spPr>
      </p:pic>
      <p:sp>
        <p:nvSpPr>
          <p:cNvPr id="4" name="Rectangle 3"/>
          <p:cNvSpPr/>
          <p:nvPr userDrawn="1"/>
        </p:nvSpPr>
        <p:spPr>
          <a:xfrm>
            <a:off x="-3175" y="-3175"/>
            <a:ext cx="9150350" cy="6864350"/>
          </a:xfrm>
          <a:prstGeom prst="rect">
            <a:avLst/>
          </a:prstGeom>
          <a:gradFill flip="none" rotWithShape="1">
            <a:gsLst>
              <a:gs pos="0">
                <a:srgbClr val="FC7B4F"/>
              </a:gs>
              <a:gs pos="50000">
                <a:srgbClr val="FB4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endParaRPr lang="en-US" altLang="zh-CN" sz="1600">
              <a:solidFill>
                <a:srgbClr val="FFFFFF"/>
              </a:solidFill>
              <a:ea typeface="宋体" charset="-122"/>
            </a:endParaRPr>
          </a:p>
        </p:txBody>
      </p:sp>
      <p:sp>
        <p:nvSpPr>
          <p:cNvPr id="5" name="TextBox 4"/>
          <p:cNvSpPr txBox="1"/>
          <p:nvPr userDrawn="1"/>
        </p:nvSpPr>
        <p:spPr>
          <a:xfrm>
            <a:off x="-2016125" y="1449388"/>
            <a:ext cx="1908175" cy="1354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 text</a:t>
            </a:r>
            <a:r>
              <a:rPr lang="en-US" altLang="zh-CN" sz="1100">
                <a:solidFill>
                  <a:prstClr val="white"/>
                </a:solidFill>
                <a:ea typeface="宋体" charset="-122"/>
                <a:cs typeface="+mn-cs"/>
              </a:rPr>
              <a:t> </a:t>
            </a:r>
          </a:p>
          <a:p>
            <a:pPr algn="r" defTabSz="914400"/>
            <a:r>
              <a:rPr lang="en-US" altLang="zh-CN" sz="1100">
                <a:solidFill>
                  <a:prstClr val="white"/>
                </a:solidFill>
                <a:ea typeface="宋体" charset="-122"/>
                <a:cs typeface="+mn-cs"/>
              </a:rPr>
              <a:t>This page is used</a:t>
            </a:r>
          </a:p>
          <a:p>
            <a:pPr algn="r" defTabSz="914400"/>
            <a:r>
              <a:rPr lang="en-US" altLang="zh-CN" sz="1100">
                <a:solidFill>
                  <a:prstClr val="white"/>
                </a:solidFill>
                <a:ea typeface="宋体" charset="-122"/>
                <a:cs typeface="+mn-cs"/>
              </a:rPr>
              <a:t>as a break in the presentation and for highlighting messages that are important.</a:t>
            </a:r>
          </a:p>
          <a:p>
            <a:pPr algn="r" defTabSz="914400"/>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Use Soft yellow to highlight a word in the sentence</a:t>
            </a:r>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6" name="Oval 5"/>
          <p:cNvSpPr/>
          <p:nvPr userDrawn="1"/>
        </p:nvSpPr>
        <p:spPr>
          <a:xfrm>
            <a:off x="-814388" y="3273425"/>
            <a:ext cx="252413" cy="2159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sp>
        <p:nvSpPr>
          <p:cNvPr id="7" name="TextBox 6"/>
          <p:cNvSpPr txBox="1"/>
          <p:nvPr userDrawn="1"/>
        </p:nvSpPr>
        <p:spPr>
          <a:xfrm>
            <a:off x="-2016125" y="404813"/>
            <a:ext cx="1908175" cy="338137"/>
          </a:xfrm>
          <a:prstGeom prst="rect">
            <a:avLst/>
          </a:prstGeom>
          <a:noFill/>
        </p:spPr>
        <p:txBody>
          <a:bodyPr lIns="0" tIns="0" rIns="0" bIns="0">
            <a:spAutoFit/>
          </a:bodyPr>
          <a:lstStyle/>
          <a:p>
            <a:pPr algn="r" defTabSz="914400" fontAlgn="auto">
              <a:spcBef>
                <a:spcPts val="0"/>
              </a:spcBef>
              <a:spcAft>
                <a:spcPts val="0"/>
              </a:spcAft>
              <a:defRPr/>
            </a:pPr>
            <a:r>
              <a:rPr lang="en-US" sz="1100" dirty="0">
                <a:solidFill>
                  <a:prstClr val="white"/>
                </a:solidFill>
                <a:latin typeface="Arial"/>
                <a:ea typeface="宋体" charset="-122"/>
                <a:cs typeface="+mn-cs"/>
              </a:rPr>
              <a:t>In layouts you can find more color variations of brake slides</a:t>
            </a:r>
          </a:p>
        </p:txBody>
      </p:sp>
      <p:sp>
        <p:nvSpPr>
          <p:cNvPr id="9" name="Title 8"/>
          <p:cNvSpPr>
            <a:spLocks noGrp="1"/>
          </p:cNvSpPr>
          <p:nvPr>
            <p:ph type="title"/>
          </p:nvPr>
        </p:nvSpPr>
        <p:spPr>
          <a:xfrm>
            <a:off x="431801" y="1454150"/>
            <a:ext cx="828039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8" name="Date Placeholder 1"/>
          <p:cNvSpPr>
            <a:spLocks noGrp="1"/>
          </p:cNvSpPr>
          <p:nvPr>
            <p:ph type="dt" sz="half" idx="10"/>
          </p:nvPr>
        </p:nvSpPr>
        <p:spPr/>
        <p:txBody>
          <a:bodyPr>
            <a:noAutofit/>
          </a:bodyPr>
          <a:lstStyle>
            <a:lvl1pPr>
              <a:defRPr>
                <a:solidFill>
                  <a:srgbClr val="FB4F14"/>
                </a:solidFill>
              </a:defRPr>
            </a:lvl1pPr>
          </a:lstStyle>
          <a:p>
            <a:fld id="{C167A0FE-581B-4EDC-9352-0530CF63B4EC}" type="datetime4">
              <a:rPr lang="en-US" altLang="zh-CN"/>
              <a:pPr/>
              <a:t>October 26, 2019</a:t>
            </a:fld>
            <a:endParaRPr lang="en-US" altLang="zh-CN"/>
          </a:p>
        </p:txBody>
      </p:sp>
      <p:sp>
        <p:nvSpPr>
          <p:cNvPr id="10" name="Footer Placeholder 2"/>
          <p:cNvSpPr>
            <a:spLocks noGrp="1"/>
          </p:cNvSpPr>
          <p:nvPr>
            <p:ph type="ftr" sz="quarter" idx="11"/>
          </p:nvPr>
        </p:nvSpPr>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p>
        </p:txBody>
      </p:sp>
      <p:sp>
        <p:nvSpPr>
          <p:cNvPr id="11" name="Slide Number Placeholder 3"/>
          <p:cNvSpPr>
            <a:spLocks noGrp="1"/>
          </p:cNvSpPr>
          <p:nvPr>
            <p:ph type="sldNum" sz="quarter" idx="12"/>
          </p:nvPr>
        </p:nvSpPr>
        <p:spPr/>
        <p:txBody>
          <a:bodyPr>
            <a:noAutofit/>
          </a:bodyPr>
          <a:lstStyle>
            <a:lvl1pPr>
              <a:defRPr>
                <a:solidFill>
                  <a:schemeClr val="bg1"/>
                </a:solidFill>
              </a:defRPr>
            </a:lvl1pPr>
          </a:lstStyle>
          <a:p>
            <a:fld id="{1073F2AC-9B72-4998-A8B9-B37F8BCC5C22}" type="slidenum">
              <a:rPr lang="en-US" altLang="zh-CN">
                <a:solidFill>
                  <a:prstClr val="white"/>
                </a:solidFill>
              </a:rPr>
              <a:pPr/>
              <a:t>‹#›</a:t>
            </a:fld>
            <a:endParaRPr lang="en-US" altLang="zh-CN">
              <a:solidFill>
                <a:prstClr val="white"/>
              </a:solidFill>
            </a:endParaRPr>
          </a:p>
        </p:txBody>
      </p:sp>
    </p:spTree>
    <p:extLst>
      <p:ext uri="{BB962C8B-B14F-4D97-AF65-F5344CB8AC3E}">
        <p14:creationId xmlns:p14="http://schemas.microsoft.com/office/powerpoint/2010/main" val="42716524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755775" y="2924175"/>
            <a:ext cx="1657350" cy="1944688"/>
          </a:xfrm>
          <a:prstGeom prst="rect">
            <a:avLst/>
          </a:prstGeom>
          <a:noFill/>
          <a:ln w="9525">
            <a:noFill/>
            <a:miter lim="800000"/>
            <a:headEnd/>
            <a:tailEnd/>
          </a:ln>
        </p:spPr>
      </p:pic>
      <p:sp>
        <p:nvSpPr>
          <p:cNvPr id="4" name="Rectangle 3"/>
          <p:cNvSpPr/>
          <p:nvPr userDrawn="1"/>
        </p:nvSpPr>
        <p:spPr>
          <a:xfrm>
            <a:off x="-3175" y="-3175"/>
            <a:ext cx="9150350" cy="6864350"/>
          </a:xfrm>
          <a:prstGeom prst="rect">
            <a:avLst/>
          </a:prstGeom>
          <a:gradFill flip="none" rotWithShape="1">
            <a:gsLst>
              <a:gs pos="0">
                <a:srgbClr val="CBD9D2"/>
              </a:gs>
              <a:gs pos="50000">
                <a:srgbClr val="B9CCC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endParaRPr lang="en-US" altLang="zh-CN" sz="1600">
              <a:solidFill>
                <a:srgbClr val="FFFFFF"/>
              </a:solidFill>
              <a:ea typeface="宋体" charset="-122"/>
            </a:endParaRPr>
          </a:p>
        </p:txBody>
      </p:sp>
      <p:sp>
        <p:nvSpPr>
          <p:cNvPr id="5" name="TextBox 4"/>
          <p:cNvSpPr txBox="1"/>
          <p:nvPr userDrawn="1"/>
        </p:nvSpPr>
        <p:spPr>
          <a:xfrm>
            <a:off x="-2197100" y="1449388"/>
            <a:ext cx="2089150" cy="1354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 text</a:t>
            </a:r>
            <a:r>
              <a:rPr lang="en-US" altLang="zh-CN" sz="1100">
                <a:solidFill>
                  <a:prstClr val="white"/>
                </a:solidFill>
                <a:ea typeface="宋体" charset="-122"/>
                <a:cs typeface="+mn-cs"/>
              </a:rPr>
              <a:t> </a:t>
            </a:r>
          </a:p>
          <a:p>
            <a:pPr algn="r" defTabSz="914400"/>
            <a:r>
              <a:rPr lang="en-US" altLang="zh-CN" sz="1100">
                <a:solidFill>
                  <a:prstClr val="white"/>
                </a:solidFill>
                <a:ea typeface="宋体" charset="-122"/>
                <a:cs typeface="+mn-cs"/>
              </a:rPr>
              <a:t>This page is used</a:t>
            </a:r>
          </a:p>
          <a:p>
            <a:pPr algn="r" defTabSz="914400"/>
            <a:r>
              <a:rPr lang="en-US" altLang="zh-CN" sz="1100">
                <a:solidFill>
                  <a:prstClr val="white"/>
                </a:solidFill>
                <a:ea typeface="宋体" charset="-122"/>
                <a:cs typeface="+mn-cs"/>
              </a:rPr>
              <a:t>as a break in the presentation and for highlighting messages that are important.</a:t>
            </a:r>
          </a:p>
          <a:p>
            <a:pPr algn="r" defTabSz="914400"/>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Use dark warm copper to highlight a word in the sentence </a:t>
            </a:r>
          </a:p>
        </p:txBody>
      </p:sp>
      <p:sp>
        <p:nvSpPr>
          <p:cNvPr id="6" name="Oval 5"/>
          <p:cNvSpPr/>
          <p:nvPr userDrawn="1"/>
        </p:nvSpPr>
        <p:spPr>
          <a:xfrm>
            <a:off x="-649288" y="3284538"/>
            <a:ext cx="252413" cy="2159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sp>
        <p:nvSpPr>
          <p:cNvPr id="9" name="Title 8"/>
          <p:cNvSpPr>
            <a:spLocks noGrp="1"/>
          </p:cNvSpPr>
          <p:nvPr>
            <p:ph type="title"/>
          </p:nvPr>
        </p:nvSpPr>
        <p:spPr>
          <a:xfrm>
            <a:off x="431801" y="1454150"/>
            <a:ext cx="828039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7" name="Date Placeholder 1"/>
          <p:cNvSpPr>
            <a:spLocks noGrp="1"/>
          </p:cNvSpPr>
          <p:nvPr>
            <p:ph type="dt" sz="half" idx="10"/>
          </p:nvPr>
        </p:nvSpPr>
        <p:spPr/>
        <p:txBody>
          <a:bodyPr>
            <a:noAutofit/>
          </a:bodyPr>
          <a:lstStyle>
            <a:lvl1pPr>
              <a:defRPr>
                <a:solidFill>
                  <a:srgbClr val="B9CCC3"/>
                </a:solidFill>
              </a:defRPr>
            </a:lvl1pPr>
          </a:lstStyle>
          <a:p>
            <a:fld id="{C0B85860-8CBD-4EDB-BE4F-82F945DCAD1A}" type="datetime4">
              <a:rPr lang="en-US" altLang="zh-CN"/>
              <a:pPr/>
              <a:t>October 26, 2019</a:t>
            </a:fld>
            <a:endParaRPr lang="en-US" altLang="zh-CN"/>
          </a:p>
        </p:txBody>
      </p:sp>
      <p:sp>
        <p:nvSpPr>
          <p:cNvPr id="8" name="Footer Placeholder 2"/>
          <p:cNvSpPr>
            <a:spLocks noGrp="1"/>
          </p:cNvSpPr>
          <p:nvPr>
            <p:ph type="ftr" sz="quarter" idx="11"/>
          </p:nvPr>
        </p:nvSpPr>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p>
        </p:txBody>
      </p:sp>
      <p:sp>
        <p:nvSpPr>
          <p:cNvPr id="10" name="Slide Number Placeholder 3"/>
          <p:cNvSpPr>
            <a:spLocks noGrp="1"/>
          </p:cNvSpPr>
          <p:nvPr>
            <p:ph type="sldNum" sz="quarter" idx="12"/>
          </p:nvPr>
        </p:nvSpPr>
        <p:spPr/>
        <p:txBody>
          <a:bodyPr>
            <a:noAutofit/>
          </a:bodyPr>
          <a:lstStyle>
            <a:lvl1pPr>
              <a:defRPr>
                <a:solidFill>
                  <a:schemeClr val="bg1"/>
                </a:solidFill>
              </a:defRPr>
            </a:lvl1pPr>
          </a:lstStyle>
          <a:p>
            <a:fld id="{91640708-8539-4EE6-B862-A0D40BCC44A8}" type="slidenum">
              <a:rPr lang="en-US" altLang="zh-CN">
                <a:solidFill>
                  <a:prstClr val="white"/>
                </a:solidFill>
              </a:rPr>
              <a:pPr/>
              <a:t>‹#›</a:t>
            </a:fld>
            <a:endParaRPr lang="en-US" altLang="zh-CN">
              <a:solidFill>
                <a:prstClr val="white"/>
              </a:solidFill>
            </a:endParaRPr>
          </a:p>
        </p:txBody>
      </p:sp>
    </p:spTree>
    <p:extLst>
      <p:ext uri="{BB962C8B-B14F-4D97-AF65-F5344CB8AC3E}">
        <p14:creationId xmlns:p14="http://schemas.microsoft.com/office/powerpoint/2010/main" val="3776104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755775" y="2924175"/>
            <a:ext cx="1657350" cy="1944688"/>
          </a:xfrm>
          <a:prstGeom prst="rect">
            <a:avLst/>
          </a:prstGeom>
          <a:noFill/>
          <a:ln w="9525">
            <a:noFill/>
            <a:miter lim="800000"/>
            <a:headEnd/>
            <a:tailEnd/>
          </a:ln>
        </p:spPr>
      </p:pic>
      <p:sp>
        <p:nvSpPr>
          <p:cNvPr id="4" name="Rectangle 3"/>
          <p:cNvSpPr/>
          <p:nvPr userDrawn="1"/>
        </p:nvSpPr>
        <p:spPr>
          <a:xfrm>
            <a:off x="-3175" y="-3175"/>
            <a:ext cx="9150350" cy="6864350"/>
          </a:xfrm>
          <a:prstGeom prst="rect">
            <a:avLst/>
          </a:prstGeom>
          <a:gradFill flip="none" rotWithShape="1">
            <a:gsLst>
              <a:gs pos="20000">
                <a:srgbClr val="FED840"/>
              </a:gs>
              <a:gs pos="50000">
                <a:srgbClr val="FECB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endParaRPr lang="en-US" altLang="zh-CN" sz="1600">
              <a:solidFill>
                <a:srgbClr val="FFFFFF"/>
              </a:solidFill>
              <a:ea typeface="宋体" charset="-122"/>
            </a:endParaRPr>
          </a:p>
        </p:txBody>
      </p:sp>
      <p:sp>
        <p:nvSpPr>
          <p:cNvPr id="5" name="TextBox 4"/>
          <p:cNvSpPr txBox="1"/>
          <p:nvPr userDrawn="1"/>
        </p:nvSpPr>
        <p:spPr>
          <a:xfrm>
            <a:off x="-2016125" y="1449388"/>
            <a:ext cx="1908175" cy="1354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 text</a:t>
            </a:r>
            <a:r>
              <a:rPr lang="en-US" altLang="zh-CN" sz="1100">
                <a:solidFill>
                  <a:prstClr val="white"/>
                </a:solidFill>
                <a:ea typeface="宋体" charset="-122"/>
                <a:cs typeface="+mn-cs"/>
              </a:rPr>
              <a:t> </a:t>
            </a:r>
          </a:p>
          <a:p>
            <a:pPr algn="r" defTabSz="914400"/>
            <a:r>
              <a:rPr lang="en-US" altLang="zh-CN" sz="1100">
                <a:solidFill>
                  <a:prstClr val="white"/>
                </a:solidFill>
                <a:ea typeface="宋体" charset="-122"/>
                <a:cs typeface="+mn-cs"/>
              </a:rPr>
              <a:t>This page is used</a:t>
            </a:r>
          </a:p>
          <a:p>
            <a:pPr algn="r" defTabSz="914400"/>
            <a:r>
              <a:rPr lang="en-US" altLang="zh-CN" sz="1100">
                <a:solidFill>
                  <a:prstClr val="white"/>
                </a:solidFill>
                <a:ea typeface="宋体" charset="-122"/>
                <a:cs typeface="+mn-cs"/>
              </a:rPr>
              <a:t>as a break in the presentation and for highlighting messages that are important.</a:t>
            </a:r>
          </a:p>
          <a:p>
            <a:pPr algn="r" defTabSz="914400"/>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Use Bright orange to highlight a word in the sentence </a:t>
            </a:r>
          </a:p>
        </p:txBody>
      </p:sp>
      <p:sp>
        <p:nvSpPr>
          <p:cNvPr id="6" name="Oval 5"/>
          <p:cNvSpPr/>
          <p:nvPr userDrawn="1"/>
        </p:nvSpPr>
        <p:spPr>
          <a:xfrm>
            <a:off x="-973138" y="3284538"/>
            <a:ext cx="252413" cy="2159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sp>
        <p:nvSpPr>
          <p:cNvPr id="9" name="Title 8"/>
          <p:cNvSpPr>
            <a:spLocks noGrp="1"/>
          </p:cNvSpPr>
          <p:nvPr>
            <p:ph type="title"/>
          </p:nvPr>
        </p:nvSpPr>
        <p:spPr>
          <a:xfrm>
            <a:off x="431801" y="1454150"/>
            <a:ext cx="8280659" cy="2443163"/>
          </a:xfrm>
        </p:spPr>
        <p:txBody>
          <a:bodyPr>
            <a:noAutofit/>
          </a:bodyPr>
          <a:lstStyle>
            <a:lvl1pPr>
              <a:lnSpc>
                <a:spcPct val="100000"/>
              </a:lnSpc>
              <a:defRPr sz="3200">
                <a:solidFill>
                  <a:srgbClr val="91785B"/>
                </a:solidFill>
              </a:defRPr>
            </a:lvl1pPr>
          </a:lstStyle>
          <a:p>
            <a:r>
              <a:rPr lang="en-US"/>
              <a:t>Click to edit Master title style</a:t>
            </a:r>
            <a:endParaRPr lang="en-US" dirty="0"/>
          </a:p>
        </p:txBody>
      </p:sp>
      <p:sp>
        <p:nvSpPr>
          <p:cNvPr id="7" name="Date Placeholder 1"/>
          <p:cNvSpPr>
            <a:spLocks noGrp="1"/>
          </p:cNvSpPr>
          <p:nvPr>
            <p:ph type="dt" sz="half" idx="10"/>
          </p:nvPr>
        </p:nvSpPr>
        <p:spPr/>
        <p:txBody>
          <a:bodyPr>
            <a:noAutofit/>
          </a:bodyPr>
          <a:lstStyle>
            <a:lvl1pPr>
              <a:defRPr>
                <a:solidFill>
                  <a:srgbClr val="FECB00"/>
                </a:solidFill>
              </a:defRPr>
            </a:lvl1pPr>
          </a:lstStyle>
          <a:p>
            <a:fld id="{9C0E1851-ED6C-4C55-B0DD-A702EC38ADB7}" type="datetime4">
              <a:rPr lang="en-US" altLang="zh-CN"/>
              <a:pPr/>
              <a:t>October 26, 2019</a:t>
            </a:fld>
            <a:endParaRPr lang="en-US" altLang="zh-CN"/>
          </a:p>
        </p:txBody>
      </p:sp>
      <p:sp>
        <p:nvSpPr>
          <p:cNvPr id="8" name="Footer Placeholder 2"/>
          <p:cNvSpPr>
            <a:spLocks noGrp="1"/>
          </p:cNvSpPr>
          <p:nvPr>
            <p:ph type="ftr" sz="quarter" idx="11"/>
          </p:nvPr>
        </p:nvSpPr>
        <p:spPr/>
        <p:txBody>
          <a:bodyPr rtlCol="0">
            <a:noAutofit/>
          </a:bodyPr>
          <a:lstStyle>
            <a:lvl1pPr fontAlgn="auto">
              <a:spcBef>
                <a:spcPts val="0"/>
              </a:spcBef>
              <a:spcAft>
                <a:spcPts val="0"/>
              </a:spcAft>
              <a:defRPr smtClean="0">
                <a:solidFill>
                  <a:schemeClr val="tx2"/>
                </a:solidFill>
                <a:latin typeface="+mn-lt"/>
                <a:ea typeface="+mn-ea"/>
              </a:defRPr>
            </a:lvl1pPr>
          </a:lstStyle>
          <a:p>
            <a:pPr>
              <a:defRPr/>
            </a:pPr>
            <a:r>
              <a:rPr lang="en-US">
                <a:solidFill>
                  <a:srgbClr val="91785B"/>
                </a:solidFill>
              </a:rPr>
              <a:t>|  Presentation title and date</a:t>
            </a:r>
          </a:p>
        </p:txBody>
      </p:sp>
      <p:sp>
        <p:nvSpPr>
          <p:cNvPr id="10" name="Slide Number Placeholder 3"/>
          <p:cNvSpPr>
            <a:spLocks noGrp="1"/>
          </p:cNvSpPr>
          <p:nvPr>
            <p:ph type="sldNum" sz="quarter" idx="12"/>
          </p:nvPr>
        </p:nvSpPr>
        <p:spPr/>
        <p:txBody>
          <a:bodyPr>
            <a:noAutofit/>
          </a:bodyPr>
          <a:lstStyle>
            <a:lvl1pPr>
              <a:defRPr>
                <a:solidFill>
                  <a:schemeClr val="tx2"/>
                </a:solidFill>
              </a:defRPr>
            </a:lvl1pPr>
          </a:lstStyle>
          <a:p>
            <a:fld id="{E945AC90-EF91-44B6-AF7A-3989DB5177C2}" type="slidenum">
              <a:rPr lang="en-US" altLang="zh-CN">
                <a:solidFill>
                  <a:srgbClr val="91785B"/>
                </a:solidFill>
              </a:rPr>
              <a:pPr/>
              <a:t>‹#›</a:t>
            </a:fld>
            <a:endParaRPr lang="en-US" altLang="zh-CN">
              <a:solidFill>
                <a:srgbClr val="91785B"/>
              </a:solidFill>
            </a:endParaRPr>
          </a:p>
        </p:txBody>
      </p:sp>
    </p:spTree>
    <p:extLst>
      <p:ext uri="{BB962C8B-B14F-4D97-AF65-F5344CB8AC3E}">
        <p14:creationId xmlns:p14="http://schemas.microsoft.com/office/powerpoint/2010/main" val="3940619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755775" y="2924175"/>
            <a:ext cx="1657350" cy="1944688"/>
          </a:xfrm>
          <a:prstGeom prst="rect">
            <a:avLst/>
          </a:prstGeom>
          <a:noFill/>
          <a:ln w="9525">
            <a:noFill/>
            <a:miter lim="800000"/>
            <a:headEnd/>
            <a:tailEnd/>
          </a:ln>
        </p:spPr>
      </p:pic>
      <p:sp>
        <p:nvSpPr>
          <p:cNvPr id="4" name="Rectangle 3"/>
          <p:cNvSpPr/>
          <p:nvPr userDrawn="1"/>
        </p:nvSpPr>
        <p:spPr>
          <a:xfrm>
            <a:off x="-3175" y="-3175"/>
            <a:ext cx="9150350" cy="6864350"/>
          </a:xfrm>
          <a:prstGeom prst="rect">
            <a:avLst/>
          </a:prstGeom>
          <a:gradFill flip="none" rotWithShape="1">
            <a:gsLst>
              <a:gs pos="0">
                <a:srgbClr val="40717E"/>
              </a:gs>
              <a:gs pos="50000">
                <a:srgbClr val="00415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endParaRPr lang="en-US" altLang="zh-CN" sz="1600">
              <a:solidFill>
                <a:srgbClr val="FFFFFF"/>
              </a:solidFill>
              <a:ea typeface="宋体" charset="-122"/>
            </a:endParaRPr>
          </a:p>
        </p:txBody>
      </p:sp>
      <p:sp>
        <p:nvSpPr>
          <p:cNvPr id="5" name="TextBox 4"/>
          <p:cNvSpPr txBox="1"/>
          <p:nvPr userDrawn="1"/>
        </p:nvSpPr>
        <p:spPr>
          <a:xfrm>
            <a:off x="-2016125" y="1449388"/>
            <a:ext cx="1908175" cy="1354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 text</a:t>
            </a:r>
            <a:r>
              <a:rPr lang="en-US" altLang="zh-CN" sz="1100">
                <a:solidFill>
                  <a:prstClr val="white"/>
                </a:solidFill>
                <a:ea typeface="宋体" charset="-122"/>
                <a:cs typeface="+mn-cs"/>
              </a:rPr>
              <a:t> </a:t>
            </a:r>
          </a:p>
          <a:p>
            <a:pPr algn="r" defTabSz="914400"/>
            <a:r>
              <a:rPr lang="en-US" altLang="zh-CN" sz="1100">
                <a:solidFill>
                  <a:prstClr val="white"/>
                </a:solidFill>
                <a:ea typeface="宋体" charset="-122"/>
                <a:cs typeface="+mn-cs"/>
              </a:rPr>
              <a:t>This page is used</a:t>
            </a:r>
          </a:p>
          <a:p>
            <a:pPr algn="r" defTabSz="914400"/>
            <a:r>
              <a:rPr lang="en-US" altLang="zh-CN" sz="1100">
                <a:solidFill>
                  <a:prstClr val="white"/>
                </a:solidFill>
                <a:ea typeface="宋体" charset="-122"/>
                <a:cs typeface="+mn-cs"/>
              </a:rPr>
              <a:t>as a break in the presentation and for highlighting messages that are important.</a:t>
            </a:r>
          </a:p>
          <a:p>
            <a:pPr algn="r" defTabSz="914400"/>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Use Soft green to highlight a word in the sentence </a:t>
            </a:r>
          </a:p>
        </p:txBody>
      </p:sp>
      <p:sp>
        <p:nvSpPr>
          <p:cNvPr id="6" name="Oval 5"/>
          <p:cNvSpPr/>
          <p:nvPr userDrawn="1"/>
        </p:nvSpPr>
        <p:spPr>
          <a:xfrm>
            <a:off x="-490538" y="3273425"/>
            <a:ext cx="252413" cy="2159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sp>
        <p:nvSpPr>
          <p:cNvPr id="9" name="Title 8"/>
          <p:cNvSpPr>
            <a:spLocks noGrp="1"/>
          </p:cNvSpPr>
          <p:nvPr>
            <p:ph type="title"/>
          </p:nvPr>
        </p:nvSpPr>
        <p:spPr>
          <a:xfrm>
            <a:off x="431801" y="1454150"/>
            <a:ext cx="828065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7" name="Date Placeholder 1"/>
          <p:cNvSpPr>
            <a:spLocks noGrp="1"/>
          </p:cNvSpPr>
          <p:nvPr>
            <p:ph type="dt" sz="half" idx="10"/>
          </p:nvPr>
        </p:nvSpPr>
        <p:spPr/>
        <p:txBody>
          <a:bodyPr>
            <a:noAutofit/>
          </a:bodyPr>
          <a:lstStyle>
            <a:lvl1pPr>
              <a:defRPr>
                <a:solidFill>
                  <a:srgbClr val="004153"/>
                </a:solidFill>
              </a:defRPr>
            </a:lvl1pPr>
          </a:lstStyle>
          <a:p>
            <a:fld id="{53C6BD23-8710-41C2-B216-1A7275BBF7ED}" type="datetime4">
              <a:rPr lang="en-US" altLang="zh-CN"/>
              <a:pPr/>
              <a:t>October 26, 2019</a:t>
            </a:fld>
            <a:endParaRPr lang="en-US" altLang="zh-CN"/>
          </a:p>
        </p:txBody>
      </p:sp>
      <p:sp>
        <p:nvSpPr>
          <p:cNvPr id="8" name="Footer Placeholder 2"/>
          <p:cNvSpPr>
            <a:spLocks noGrp="1"/>
          </p:cNvSpPr>
          <p:nvPr>
            <p:ph type="ftr" sz="quarter" idx="11"/>
          </p:nvPr>
        </p:nvSpPr>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p>
        </p:txBody>
      </p:sp>
      <p:sp>
        <p:nvSpPr>
          <p:cNvPr id="10" name="Slide Number Placeholder 3"/>
          <p:cNvSpPr>
            <a:spLocks noGrp="1"/>
          </p:cNvSpPr>
          <p:nvPr>
            <p:ph type="sldNum" sz="quarter" idx="12"/>
          </p:nvPr>
        </p:nvSpPr>
        <p:spPr/>
        <p:txBody>
          <a:bodyPr>
            <a:noAutofit/>
          </a:bodyPr>
          <a:lstStyle>
            <a:lvl1pPr>
              <a:defRPr>
                <a:solidFill>
                  <a:schemeClr val="bg1"/>
                </a:solidFill>
              </a:defRPr>
            </a:lvl1pPr>
          </a:lstStyle>
          <a:p>
            <a:fld id="{E15351D7-1FDD-4AC5-85CB-9EBDD596202B}" type="slidenum">
              <a:rPr lang="en-US" altLang="zh-CN">
                <a:solidFill>
                  <a:prstClr val="white"/>
                </a:solidFill>
              </a:rPr>
              <a:pPr/>
              <a:t>‹#›</a:t>
            </a:fld>
            <a:endParaRPr lang="en-US" altLang="zh-CN">
              <a:solidFill>
                <a:prstClr val="white"/>
              </a:solidFill>
            </a:endParaRPr>
          </a:p>
        </p:txBody>
      </p:sp>
    </p:spTree>
    <p:extLst>
      <p:ext uri="{BB962C8B-B14F-4D97-AF65-F5344CB8AC3E}">
        <p14:creationId xmlns:p14="http://schemas.microsoft.com/office/powerpoint/2010/main" val="1683694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cxnSp>
        <p:nvCxnSpPr>
          <p:cNvPr id="5" name="Straight Connector 4"/>
          <p:cNvCxnSpPr/>
          <p:nvPr userDrawn="1"/>
        </p:nvCxnSpPr>
        <p:spPr>
          <a:xfrm>
            <a:off x="407988" y="441325"/>
            <a:ext cx="550862"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pic>
        <p:nvPicPr>
          <p:cNvPr id="6" name="bmkSecondLogo0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7163" y="5626100"/>
            <a:ext cx="3884612" cy="1098550"/>
          </a:xfrm>
          <a:prstGeom prst="rect">
            <a:avLst/>
          </a:prstGeom>
          <a:noFill/>
          <a:ln w="9525">
            <a:noFill/>
            <a:miter lim="800000"/>
            <a:headEnd/>
            <a:tailEnd/>
          </a:ln>
        </p:spPr>
      </p:pic>
      <p:sp>
        <p:nvSpPr>
          <p:cNvPr id="2" name="Title 1"/>
          <p:cNvSpPr>
            <a:spLocks noGrp="1"/>
          </p:cNvSpPr>
          <p:nvPr>
            <p:ph type="title"/>
          </p:nvPr>
        </p:nvSpPr>
        <p:spPr>
          <a:xfrm>
            <a:off x="431801" y="514350"/>
            <a:ext cx="8280399" cy="939800"/>
          </a:xfrm>
        </p:spPr>
        <p:txBody>
          <a:bodyPr anchor="b">
            <a:noAutofit/>
          </a:bodyPr>
          <a:lstStyle>
            <a:lvl1pPr>
              <a:defRPr/>
            </a:lvl1pPr>
          </a:lstStyle>
          <a:p>
            <a:r>
              <a:rPr lang="en-US" altLang="zh-CN"/>
              <a:t>Click to edit Master title style</a:t>
            </a:r>
            <a:endParaRPr lang="en-US" dirty="0"/>
          </a:p>
        </p:txBody>
      </p:sp>
      <p:sp>
        <p:nvSpPr>
          <p:cNvPr id="10" name="Text Placeholder 9"/>
          <p:cNvSpPr>
            <a:spLocks noGrp="1"/>
          </p:cNvSpPr>
          <p:nvPr>
            <p:ph type="body" sz="quarter" idx="13"/>
          </p:nvPr>
        </p:nvSpPr>
        <p:spPr>
          <a:xfrm>
            <a:off x="431800" y="1664803"/>
            <a:ext cx="8280400" cy="252029"/>
          </a:xfrm>
        </p:spPr>
        <p:txBody>
          <a:bodyPr>
            <a:noAutofit/>
          </a:bodyPr>
          <a:lstStyle>
            <a:lvl1pPr>
              <a:defRPr sz="1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CN"/>
              <a:t>Click to edit Master text styles</a:t>
            </a:r>
          </a:p>
        </p:txBody>
      </p:sp>
      <p:sp>
        <p:nvSpPr>
          <p:cNvPr id="8" name="Date Placeholder 2"/>
          <p:cNvSpPr>
            <a:spLocks noGrp="1"/>
          </p:cNvSpPr>
          <p:nvPr>
            <p:ph type="dt" sz="half" idx="14"/>
          </p:nvPr>
        </p:nvSpPr>
        <p:spPr>
          <a:xfrm>
            <a:off x="7596188" y="6577013"/>
            <a:ext cx="1116012" cy="273050"/>
          </a:xfrm>
        </p:spPr>
        <p:txBody>
          <a:bodyPr>
            <a:noAutofit/>
          </a:bodyPr>
          <a:lstStyle>
            <a:lvl1pPr>
              <a:defRPr>
                <a:solidFill>
                  <a:srgbClr val="D7D3C7"/>
                </a:solidFill>
              </a:defRPr>
            </a:lvl1pPr>
          </a:lstStyle>
          <a:p>
            <a:fld id="{07339498-6639-4F42-AAFC-09A9C3CE166A}" type="datetime4">
              <a:rPr lang="en-US" altLang="zh-CN"/>
              <a:pPr/>
              <a:t>October 26, 2019</a:t>
            </a:fld>
            <a:endParaRPr lang="en-US" altLang="zh-CN"/>
          </a:p>
        </p:txBody>
      </p:sp>
      <p:sp>
        <p:nvSpPr>
          <p:cNvPr id="9" name="Footer Placeholder 3"/>
          <p:cNvSpPr>
            <a:spLocks noGrp="1"/>
          </p:cNvSpPr>
          <p:nvPr>
            <p:ph type="ftr" sz="quarter" idx="15"/>
          </p:nvPr>
        </p:nvSpPr>
        <p:spPr>
          <a:xfrm>
            <a:off x="684213" y="6577013"/>
            <a:ext cx="6003925" cy="273050"/>
          </a:xfrm>
        </p:spPr>
        <p:txBody>
          <a:bodyPr rtlCol="0">
            <a:noAutofit/>
          </a:bodyPr>
          <a:lstStyle>
            <a:lvl1pPr fontAlgn="auto">
              <a:spcBef>
                <a:spcPts val="0"/>
              </a:spcBef>
              <a:spcAft>
                <a:spcPts val="0"/>
              </a:spcAft>
              <a:defRPr smtClean="0">
                <a:solidFill>
                  <a:srgbClr val="D7D3C7"/>
                </a:solidFill>
                <a:latin typeface="+mn-lt"/>
                <a:ea typeface="+mn-ea"/>
              </a:defRPr>
            </a:lvl1pPr>
          </a:lstStyle>
          <a:p>
            <a:pPr>
              <a:defRPr/>
            </a:pPr>
            <a:r>
              <a:rPr lang="en-US"/>
              <a:t>|  Presentation title and date</a:t>
            </a:r>
          </a:p>
        </p:txBody>
      </p:sp>
      <p:sp>
        <p:nvSpPr>
          <p:cNvPr id="11" name="Slide Number Placeholder 4"/>
          <p:cNvSpPr>
            <a:spLocks noGrp="1"/>
          </p:cNvSpPr>
          <p:nvPr>
            <p:ph type="sldNum" sz="quarter" idx="16"/>
          </p:nvPr>
        </p:nvSpPr>
        <p:spPr>
          <a:xfrm>
            <a:off x="431800" y="6577013"/>
            <a:ext cx="252413" cy="273050"/>
          </a:xfrm>
        </p:spPr>
        <p:txBody>
          <a:bodyPr>
            <a:noAutofit/>
          </a:bodyPr>
          <a:lstStyle>
            <a:lvl1pPr>
              <a:defRPr>
                <a:solidFill>
                  <a:srgbClr val="D7D3C7"/>
                </a:solidFill>
              </a:defRPr>
            </a:lvl1pPr>
          </a:lstStyle>
          <a:p>
            <a:fld id="{9D96CCCD-FA78-4D97-AF7C-81DF23BB2561}" type="slidenum">
              <a:rPr lang="en-US" altLang="zh-CN"/>
              <a:pPr/>
              <a:t>‹#›</a:t>
            </a:fld>
            <a:endParaRPr lang="en-US" altLang="zh-CN"/>
          </a:p>
        </p:txBody>
      </p:sp>
    </p:spTree>
    <p:extLst>
      <p:ext uri="{BB962C8B-B14F-4D97-AF65-F5344CB8AC3E}">
        <p14:creationId xmlns:p14="http://schemas.microsoft.com/office/powerpoint/2010/main" val="932131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p:txBody>
          <a:bodyPr>
            <a:noAutofit/>
          </a:bodyPr>
          <a:lstStyle>
            <a:lvl1pPr>
              <a:defRPr/>
            </a:lvl1pPr>
          </a:lstStyle>
          <a:p>
            <a:fld id="{99B7B8A3-2511-418E-BD47-6621E8F9508B}" type="datetime4">
              <a:rPr lang="en-US" altLang="zh-CN">
                <a:solidFill>
                  <a:prstClr val="white"/>
                </a:solidFill>
              </a:rPr>
              <a:pPr/>
              <a:t>October 26, 2019</a:t>
            </a:fld>
            <a:endParaRPr lang="en-US" altLang="zh-CN">
              <a:solidFill>
                <a:prstClr val="white"/>
              </a:solidFill>
            </a:endParaRPr>
          </a:p>
        </p:txBody>
      </p:sp>
      <p:sp>
        <p:nvSpPr>
          <p:cNvPr id="4" name="Footer Placeholder 3"/>
          <p:cNvSpPr>
            <a:spLocks noGrp="1"/>
          </p:cNvSpPr>
          <p:nvPr>
            <p:ph type="ftr" sz="quarter" idx="11"/>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p>
        </p:txBody>
      </p:sp>
      <p:sp>
        <p:nvSpPr>
          <p:cNvPr id="5" name="Slide Number Placeholder 4"/>
          <p:cNvSpPr>
            <a:spLocks noGrp="1"/>
          </p:cNvSpPr>
          <p:nvPr>
            <p:ph type="sldNum" sz="quarter" idx="12"/>
          </p:nvPr>
        </p:nvSpPr>
        <p:spPr/>
        <p:txBody>
          <a:bodyPr>
            <a:noAutofit/>
          </a:bodyPr>
          <a:lstStyle>
            <a:lvl1pPr>
              <a:defRPr/>
            </a:lvl1pPr>
          </a:lstStyle>
          <a:p>
            <a:fld id="{9C9C6496-832E-4C7E-9FC8-CA80FAE7AEE7}" type="slidenum">
              <a:rPr lang="en-US" altLang="zh-CN"/>
              <a:pPr/>
              <a:t>‹#›</a:t>
            </a:fld>
            <a:endParaRPr lang="en-US" altLang="zh-CN"/>
          </a:p>
        </p:txBody>
      </p:sp>
    </p:spTree>
    <p:extLst>
      <p:ext uri="{BB962C8B-B14F-4D97-AF65-F5344CB8AC3E}">
        <p14:creationId xmlns:p14="http://schemas.microsoft.com/office/powerpoint/2010/main" val="358690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821" y="1752600"/>
            <a:ext cx="40544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5696" y="1752600"/>
            <a:ext cx="408239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379668" y="633290"/>
            <a:ext cx="8288421" cy="96058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230440068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95D7EB2-305C-48BE-AF5D-145B2D47F67F}" type="datetime4">
              <a:rPr lang="en-US" altLang="zh-CN">
                <a:solidFill>
                  <a:prstClr val="white"/>
                </a:solidFill>
              </a:rPr>
              <a:pPr/>
              <a:t>October 26, 2019</a:t>
            </a:fld>
            <a:endParaRPr lang="en-US" altLang="zh-CN">
              <a:solidFill>
                <a:prstClr val="white"/>
              </a:solidFill>
            </a:endParaRPr>
          </a:p>
        </p:txBody>
      </p:sp>
      <p:sp>
        <p:nvSpPr>
          <p:cNvPr id="3" name="Footer Placeholder 2"/>
          <p:cNvSpPr>
            <a:spLocks noGrp="1"/>
          </p:cNvSpPr>
          <p:nvPr>
            <p:ph type="ftr" sz="quarter" idx="11"/>
          </p:nvPr>
        </p:nvSpPr>
        <p:spPr/>
        <p:txBody>
          <a:bodyPr rtlCol="0"/>
          <a:lstStyle>
            <a:lvl1pPr fontAlgn="auto">
              <a:spcBef>
                <a:spcPts val="0"/>
              </a:spcBef>
              <a:spcAft>
                <a:spcPts val="0"/>
              </a:spcAft>
              <a:defRPr>
                <a:latin typeface="+mn-lt"/>
                <a:ea typeface="+mn-ea"/>
              </a:defRPr>
            </a:lvl1pPr>
          </a:lstStyle>
          <a:p>
            <a:pPr>
              <a:defRPr/>
            </a:pPr>
            <a:r>
              <a:rPr lang="en-US"/>
              <a:t>|  Presentation title and date</a:t>
            </a:r>
          </a:p>
        </p:txBody>
      </p:sp>
      <p:sp>
        <p:nvSpPr>
          <p:cNvPr id="4" name="Slide Number Placeholder 3"/>
          <p:cNvSpPr>
            <a:spLocks noGrp="1"/>
          </p:cNvSpPr>
          <p:nvPr>
            <p:ph type="sldNum" sz="quarter" idx="12"/>
          </p:nvPr>
        </p:nvSpPr>
        <p:spPr/>
        <p:txBody>
          <a:bodyPr/>
          <a:lstStyle>
            <a:lvl1pPr>
              <a:defRPr/>
            </a:lvl1pPr>
          </a:lstStyle>
          <a:p>
            <a:fld id="{7B018454-5148-466E-B554-1D6F61FE1940}" type="slidenum">
              <a:rPr lang="en-US" altLang="zh-CN"/>
              <a:pPr/>
              <a:t>‹#›</a:t>
            </a:fld>
            <a:endParaRPr lang="en-US" altLang="zh-CN"/>
          </a:p>
        </p:txBody>
      </p:sp>
    </p:spTree>
    <p:extLst>
      <p:ext uri="{BB962C8B-B14F-4D97-AF65-F5344CB8AC3E}">
        <p14:creationId xmlns:p14="http://schemas.microsoft.com/office/powerpoint/2010/main" val="22680836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a:xfrm>
            <a:off x="7596336" y="6453188"/>
            <a:ext cx="1116124" cy="273050"/>
          </a:xfrm>
          <a:prstGeom prst="rect">
            <a:avLst/>
          </a:prstGeom>
        </p:spPr>
        <p:txBody>
          <a:bodyPr/>
          <a:lstStyle/>
          <a:p>
            <a:fld id="{9A69C82E-A9DD-4013-8EB2-DB88DE897210}" type="datetime4">
              <a:rPr lang="en-US" smtClean="0"/>
              <a:pPr/>
              <a:t>October 26, 2019</a:t>
            </a:fld>
            <a:endParaRPr lang="en-US" dirty="0"/>
          </a:p>
        </p:txBody>
      </p:sp>
      <p:sp>
        <p:nvSpPr>
          <p:cNvPr id="5" name="Footer Placeholder 4"/>
          <p:cNvSpPr>
            <a:spLocks noGrp="1"/>
          </p:cNvSpPr>
          <p:nvPr userDrawn="1">
            <p:ph type="ftr" sz="quarter" idx="11"/>
          </p:nvPr>
        </p:nvSpPr>
        <p:spPr>
          <a:xfrm>
            <a:off x="683568" y="6453188"/>
            <a:ext cx="6004422" cy="273050"/>
          </a:xfrm>
          <a:prstGeom prst="rect">
            <a:avLst/>
          </a:prstGeom>
        </p:spPr>
        <p:txBody>
          <a:bodyPr/>
          <a:lstStyle/>
          <a:p>
            <a:r>
              <a:rPr lang="en-US" dirty="0"/>
              <a:t>|  Presentation title and date</a:t>
            </a:r>
          </a:p>
        </p:txBody>
      </p:sp>
      <p:sp>
        <p:nvSpPr>
          <p:cNvPr id="6" name="Slide Number Placeholder 5"/>
          <p:cNvSpPr>
            <a:spLocks noGrp="1"/>
          </p:cNvSpPr>
          <p:nvPr userDrawn="1">
            <p:ph type="sldNum" sz="quarter" idx="12"/>
          </p:nvPr>
        </p:nvSpPr>
        <p:spPr/>
        <p:txBody>
          <a:bodyPr/>
          <a:lstStyle/>
          <a:p>
            <a:fld id="{E1B93EF5-62DC-4D0D-A7B0-C74897CCA81C}" type="slidenum">
              <a:rPr lang="en-US" smtClean="0"/>
              <a:pPr/>
              <a:t>‹#›</a:t>
            </a:fld>
            <a:endParaRPr lang="en-US" dirty="0"/>
          </a:p>
        </p:txBody>
      </p:sp>
      <p:sp>
        <p:nvSpPr>
          <p:cNvPr id="10" name="Rectangle 9"/>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431800" y="1808820"/>
            <a:ext cx="550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nvPr>
        </p:nvSpPr>
        <p:spPr>
          <a:xfrm>
            <a:off x="431800" y="1969200"/>
            <a:ext cx="8280400" cy="993600"/>
          </a:xfr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432000" y="3060000"/>
            <a:ext cx="6319638" cy="837313"/>
          </a:xfrm>
        </p:spPr>
        <p:txBody>
          <a:bodyPr>
            <a:normAutofit/>
          </a:bodyPr>
          <a:lstStyle>
            <a:lvl1pPr marL="0" indent="0" algn="l">
              <a:spcAft>
                <a:spcPts val="0"/>
              </a:spcAft>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421664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96336" y="6453188"/>
            <a:ext cx="1116124" cy="273050"/>
          </a:xfrm>
          <a:prstGeom prst="rect">
            <a:avLst/>
          </a:prstGeom>
        </p:spPr>
        <p:txBody>
          <a:bodyPr/>
          <a:lstStyle/>
          <a:p>
            <a:fld id="{2981635B-7AE0-4517-9AEA-89DD405B035D}" type="datetime4">
              <a:rPr lang="en-US" smtClean="0"/>
              <a:pPr/>
              <a:t>October 26, 2019</a:t>
            </a:fld>
            <a:endParaRPr lang="en-US" dirty="0"/>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32107656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596336" y="6453188"/>
            <a:ext cx="1116124" cy="273050"/>
          </a:xfrm>
          <a:prstGeom prst="rect">
            <a:avLst/>
          </a:prstGeom>
        </p:spPr>
        <p:txBody>
          <a:bodyPr/>
          <a:lstStyle/>
          <a:p>
            <a:fld id="{2981635B-7AE0-4517-9AEA-89DD405B035D}" type="datetime4">
              <a:rPr lang="en-US" smtClean="0"/>
              <a:pPr/>
              <a:t>October 26, 2019</a:t>
            </a:fld>
            <a:endParaRPr lang="en-US" dirty="0"/>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28802945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596336" y="6453188"/>
            <a:ext cx="1116124" cy="273050"/>
          </a:xfrm>
          <a:prstGeom prst="rect">
            <a:avLst/>
          </a:prstGeom>
        </p:spPr>
        <p:txBody>
          <a:bodyPr/>
          <a:lstStyle>
            <a:lvl1pPr>
              <a:defRPr>
                <a:solidFill>
                  <a:schemeClr val="tx2"/>
                </a:solidFill>
              </a:defRPr>
            </a:lvl1pPr>
          </a:lstStyle>
          <a:p>
            <a:fld id="{37EAD1FD-60A5-4981-8787-D3FC6A47DB3A}" type="datetime4">
              <a:rPr lang="en-US" smtClean="0"/>
              <a:pPr/>
              <a:t>October 26, 2019</a:t>
            </a:fld>
            <a:endParaRPr lang="en-US" dirty="0"/>
          </a:p>
        </p:txBody>
      </p:sp>
      <p:sp>
        <p:nvSpPr>
          <p:cNvPr id="5" name="Footer Placeholder 4"/>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dirty="0"/>
              <a:t>|  Presentation title and date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pic>
        <p:nvPicPr>
          <p:cNvPr id="8" name="Picture 7" descr="bomærke.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200" y="404813"/>
            <a:ext cx="504000" cy="504000"/>
          </a:xfrm>
          <a:prstGeom prst="rect">
            <a:avLst/>
          </a:prstGeom>
        </p:spPr>
      </p:pic>
    </p:spTree>
    <p:extLst>
      <p:ext uri="{BB962C8B-B14F-4D97-AF65-F5344CB8AC3E}">
        <p14:creationId xmlns:p14="http://schemas.microsoft.com/office/powerpoint/2010/main" val="30447075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7596336" y="6453188"/>
            <a:ext cx="1116124" cy="273050"/>
          </a:xfrm>
          <a:prstGeom prst="rect">
            <a:avLst/>
          </a:prstGeom>
        </p:spPr>
        <p:txBody>
          <a:bodyPr/>
          <a:lstStyle/>
          <a:p>
            <a:fld id="{155AE138-C915-418B-A892-AC3E1EA73EF0}" type="datetime4">
              <a:rPr lang="en-US" smtClean="0"/>
              <a:pPr/>
              <a:t>October 26, 2019</a:t>
            </a:fld>
            <a:endParaRPr lang="en-US" dirty="0"/>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9" name="TextBox 8"/>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a:solidFill>
                  <a:schemeClr val="tx1"/>
                </a:solidFill>
              </a:rPr>
              <a:t>Picture</a:t>
            </a:r>
            <a:r>
              <a:rPr lang="en-US" sz="1100" dirty="0">
                <a:solidFill>
                  <a:schemeClr val="tx1"/>
                </a:solidFill>
              </a:rPr>
              <a:t>:</a:t>
            </a:r>
          </a:p>
          <a:p>
            <a:pPr algn="r"/>
            <a:endParaRPr lang="en-US" sz="1100" dirty="0">
              <a:solidFill>
                <a:schemeClr val="tx1"/>
              </a:solidFill>
            </a:endParaRPr>
          </a:p>
          <a:p>
            <a:pPr algn="r"/>
            <a:r>
              <a:rPr lang="en-US" sz="1100" b="0" baseline="0" dirty="0">
                <a:solidFill>
                  <a:schemeClr val="tx1"/>
                </a:solidFill>
              </a:rPr>
              <a:t>Click on the icon in the middle of the picture and locate the new picture and choose insert</a:t>
            </a:r>
          </a:p>
          <a:p>
            <a:pPr algn="r"/>
            <a:endParaRPr lang="en-US" sz="1100" b="1" baseline="0" dirty="0">
              <a:solidFill>
                <a:schemeClr val="tx1"/>
              </a:solidFill>
            </a:endParaRPr>
          </a:p>
          <a:p>
            <a:pPr algn="r"/>
            <a:r>
              <a:rPr lang="en-US" sz="1100" b="1" baseline="0" dirty="0">
                <a:solidFill>
                  <a:schemeClr val="tx1"/>
                </a:solidFill>
              </a:rPr>
              <a:t>Picture Size:</a:t>
            </a:r>
          </a:p>
          <a:p>
            <a:pPr algn="r"/>
            <a:r>
              <a:rPr lang="en-US" sz="1100" b="0" baseline="0" dirty="0">
                <a:solidFill>
                  <a:schemeClr val="tx1"/>
                </a:solidFill>
              </a:rPr>
              <a:t>For best quality the size should be:</a:t>
            </a:r>
          </a:p>
          <a:p>
            <a:pPr algn="r"/>
            <a:r>
              <a:rPr lang="en-US" sz="1100" b="0" baseline="0" dirty="0">
                <a:solidFill>
                  <a:schemeClr val="tx1"/>
                </a:solidFill>
              </a:rPr>
              <a:t>H: 11,8 cm x W 11,3 cm</a:t>
            </a:r>
          </a:p>
          <a:p>
            <a:pPr algn="r"/>
            <a:r>
              <a:rPr lang="en-US" sz="1100" b="1" baseline="0" dirty="0">
                <a:solidFill>
                  <a:schemeClr val="tx1"/>
                </a:solidFill>
              </a:rPr>
              <a:t> </a:t>
            </a:r>
            <a:endParaRPr lang="en-US" sz="1100" b="0" dirty="0">
              <a:solidFill>
                <a:schemeClr val="tx1"/>
              </a:solidFill>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a:solidFill>
                  <a:schemeClr val="tx1"/>
                </a:solidFill>
              </a:rPr>
              <a:t>Subheading</a:t>
            </a:r>
            <a:r>
              <a:rPr lang="en-US" sz="1100" dirty="0">
                <a:solidFill>
                  <a:schemeClr val="tx1"/>
                </a:solidFill>
              </a:rPr>
              <a:t>:</a:t>
            </a:r>
          </a:p>
          <a:p>
            <a:pPr algn="r"/>
            <a:endParaRPr lang="en-US" sz="1100" dirty="0">
              <a:solidFill>
                <a:schemeClr val="tx1"/>
              </a:solidFill>
            </a:endParaRPr>
          </a:p>
          <a:p>
            <a:pPr algn="r"/>
            <a:r>
              <a:rPr lang="en-US" sz="1100" b="1" dirty="0">
                <a:solidFill>
                  <a:schemeClr val="tx1"/>
                </a:solidFill>
              </a:rPr>
              <a:t>Bullets:</a:t>
            </a:r>
          </a:p>
          <a:p>
            <a:pPr algn="r"/>
            <a:r>
              <a:rPr lang="en-US" sz="1100" b="0" dirty="0">
                <a:solidFill>
                  <a:schemeClr val="tx1"/>
                </a:solidFill>
              </a:rPr>
              <a:t>To</a:t>
            </a:r>
            <a:r>
              <a:rPr lang="en-US" sz="1100" b="0" baseline="0" dirty="0">
                <a:solidFill>
                  <a:schemeClr val="tx1"/>
                </a:solidFill>
              </a:rPr>
              <a:t> change bullet and text level use the ‘increase/decrease list level’ found under the ribbon Home &gt; Paragraph</a:t>
            </a:r>
            <a:endParaRPr lang="en-US" sz="1100" b="0" dirty="0">
              <a:solidFill>
                <a:schemeClr val="tx1"/>
              </a:solidFill>
            </a:endParaRP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a:solidFill>
                  <a:schemeClr val="tx1"/>
                </a:solidFill>
              </a:rPr>
              <a:t>Headline</a:t>
            </a:r>
            <a:r>
              <a:rPr lang="en-US" sz="1100" dirty="0">
                <a:solidFill>
                  <a:schemeClr val="tx1"/>
                </a:solidFill>
              </a:rPr>
              <a:t>:</a:t>
            </a:r>
          </a:p>
          <a:p>
            <a:pPr algn="r"/>
            <a:r>
              <a:rPr lang="en-US" sz="1100" dirty="0">
                <a:solidFill>
                  <a:schemeClr val="tx1"/>
                </a:solidFill>
              </a:rPr>
              <a:t>Maximum 2 lines </a:t>
            </a:r>
          </a:p>
        </p:txBody>
      </p:sp>
      <p:sp>
        <p:nvSpPr>
          <p:cNvPr id="20" name="Text Placeholder 19"/>
          <p:cNvSpPr>
            <a:spLocks noGrp="1"/>
          </p:cNvSpPr>
          <p:nvPr>
            <p:ph type="body" sz="quarter" idx="14"/>
          </p:nvPr>
        </p:nvSpPr>
        <p:spPr>
          <a:xfrm>
            <a:off x="431800" y="1844675"/>
            <a:ext cx="4067175"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5590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7596336" y="6453188"/>
            <a:ext cx="1116124" cy="273050"/>
          </a:xfrm>
          <a:prstGeom prst="rect">
            <a:avLst/>
          </a:prstGeom>
        </p:spPr>
        <p:txBody>
          <a:bodyPr/>
          <a:lstStyle/>
          <a:p>
            <a:fld id="{D402DE93-75E2-4219-9A66-C248776E4297}" type="datetime4">
              <a:rPr lang="en-US" smtClean="0"/>
              <a:pPr/>
              <a:t>October 26, 2019</a:t>
            </a:fld>
            <a:endParaRPr lang="en-US" dirty="0"/>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a:solidFill>
                  <a:schemeClr val="tx1"/>
                </a:solidFill>
              </a:rPr>
              <a:t>Headline</a:t>
            </a:r>
            <a:r>
              <a:rPr lang="en-US" sz="1100" dirty="0">
                <a:solidFill>
                  <a:schemeClr val="tx1"/>
                </a:solidFill>
              </a:rPr>
              <a:t>:</a:t>
            </a:r>
          </a:p>
          <a:p>
            <a:pPr algn="r"/>
            <a:r>
              <a:rPr lang="en-US" sz="1100" dirty="0">
                <a:solidFill>
                  <a:schemeClr val="tx1"/>
                </a:solidFill>
              </a:rPr>
              <a:t>Maximum 2 lines </a:t>
            </a:r>
          </a:p>
        </p:txBody>
      </p:sp>
      <p:sp>
        <p:nvSpPr>
          <p:cNvPr id="17" name="TextBox 16"/>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a:solidFill>
                  <a:schemeClr val="tx1"/>
                </a:solidFill>
              </a:rPr>
              <a:t>Picture</a:t>
            </a:r>
            <a:r>
              <a:rPr lang="en-US" sz="1100" dirty="0">
                <a:solidFill>
                  <a:schemeClr val="tx1"/>
                </a:solidFill>
              </a:rPr>
              <a:t>:</a:t>
            </a:r>
          </a:p>
          <a:p>
            <a:pPr algn="r"/>
            <a:endParaRPr lang="en-US" sz="1100" dirty="0">
              <a:solidFill>
                <a:schemeClr val="tx1"/>
              </a:solidFill>
            </a:endParaRPr>
          </a:p>
          <a:p>
            <a:pPr algn="r"/>
            <a:r>
              <a:rPr lang="en-US" sz="1100" b="0" baseline="0" dirty="0">
                <a:solidFill>
                  <a:schemeClr val="tx1"/>
                </a:solidFill>
              </a:rPr>
              <a:t>Click on the icon in the middle of the picture and locate the new picture and choose insert</a:t>
            </a:r>
          </a:p>
          <a:p>
            <a:pPr algn="r"/>
            <a:endParaRPr lang="en-US" sz="1100" b="1" baseline="0" dirty="0">
              <a:solidFill>
                <a:schemeClr val="tx1"/>
              </a:solidFill>
            </a:endParaRPr>
          </a:p>
          <a:p>
            <a:pPr algn="r"/>
            <a:r>
              <a:rPr lang="en-US" sz="1100" b="1" baseline="0" dirty="0">
                <a:solidFill>
                  <a:schemeClr val="tx1"/>
                </a:solidFill>
              </a:rPr>
              <a:t>Picture Size:</a:t>
            </a:r>
          </a:p>
          <a:p>
            <a:pPr algn="r"/>
            <a:r>
              <a:rPr lang="en-US" sz="1100" b="0" baseline="0" dirty="0">
                <a:solidFill>
                  <a:schemeClr val="tx1"/>
                </a:solidFill>
              </a:rPr>
              <a:t>For best quality the size should be:</a:t>
            </a:r>
          </a:p>
          <a:p>
            <a:pPr algn="r"/>
            <a:r>
              <a:rPr lang="en-US" sz="1100" b="0" baseline="0" dirty="0">
                <a:solidFill>
                  <a:schemeClr val="tx1"/>
                </a:solidFill>
              </a:rPr>
              <a:t>H: 5,7 cm x W 5,45 cm</a:t>
            </a:r>
          </a:p>
          <a:p>
            <a:pPr algn="r"/>
            <a:r>
              <a:rPr lang="en-US" sz="1100" b="1" baseline="0" dirty="0">
                <a:solidFill>
                  <a:schemeClr val="tx1"/>
                </a:solidFill>
              </a:rPr>
              <a:t> </a:t>
            </a:r>
            <a:endParaRPr lang="en-US" sz="1100" b="0" dirty="0">
              <a:solidFill>
                <a:schemeClr val="tx1"/>
              </a:solidFill>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a:solidFill>
                  <a:schemeClr val="tx1"/>
                </a:solidFill>
              </a:rPr>
              <a:t>Subheading</a:t>
            </a:r>
            <a:r>
              <a:rPr lang="en-US" sz="1100" dirty="0">
                <a:solidFill>
                  <a:schemeClr val="tx1"/>
                </a:solidFill>
              </a:rPr>
              <a:t>:</a:t>
            </a:r>
          </a:p>
          <a:p>
            <a:pPr algn="r"/>
            <a:endParaRPr lang="en-US" sz="1100" dirty="0">
              <a:solidFill>
                <a:schemeClr val="tx1"/>
              </a:solidFill>
            </a:endParaRPr>
          </a:p>
          <a:p>
            <a:pPr algn="r"/>
            <a:r>
              <a:rPr lang="en-US" sz="1100" b="1" dirty="0">
                <a:solidFill>
                  <a:schemeClr val="tx1"/>
                </a:solidFill>
              </a:rPr>
              <a:t>Bullets:</a:t>
            </a:r>
          </a:p>
          <a:p>
            <a:pPr algn="r"/>
            <a:r>
              <a:rPr lang="en-US" sz="1100" b="0" dirty="0">
                <a:solidFill>
                  <a:schemeClr val="tx1"/>
                </a:solidFill>
              </a:rPr>
              <a:t>To</a:t>
            </a:r>
            <a:r>
              <a:rPr lang="en-US" sz="1100" b="0" baseline="0" dirty="0">
                <a:solidFill>
                  <a:schemeClr val="tx1"/>
                </a:solidFill>
              </a:rPr>
              <a:t> change bullet and text level use the ‘increase/decrease list level’ found under the ribbon Home &gt; Paragraph</a:t>
            </a:r>
            <a:endParaRPr lang="en-US" sz="1100" b="0" dirty="0">
              <a:solidFill>
                <a:schemeClr val="tx1"/>
              </a:solidFill>
            </a:endParaRP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31" name="Text Placeholder 30"/>
          <p:cNvSpPr>
            <a:spLocks noGrp="1"/>
          </p:cNvSpPr>
          <p:nvPr>
            <p:ph type="body" sz="quarter" idx="17"/>
          </p:nvPr>
        </p:nvSpPr>
        <p:spPr>
          <a:xfrm>
            <a:off x="431800" y="1844675"/>
            <a:ext cx="8280400"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1433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96336" y="6453188"/>
            <a:ext cx="1116124" cy="273050"/>
          </a:xfrm>
          <a:prstGeom prst="rect">
            <a:avLst/>
          </a:prstGeom>
        </p:spPr>
        <p:txBody>
          <a:bodyPr/>
          <a:lstStyle/>
          <a:p>
            <a:fld id="{EF746F88-4086-40C3-8B0D-D532D9D68071}"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dirty="0"/>
          </a:p>
        </p:txBody>
      </p:sp>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defRPr>
            </a:lvl1pPr>
          </a:lstStyle>
          <a:p>
            <a:r>
              <a:rPr lang="en-US" dirty="0"/>
              <a:t>Click icon to add picture</a:t>
            </a:r>
          </a:p>
        </p:txBody>
      </p:sp>
      <p:sp>
        <p:nvSpPr>
          <p:cNvPr id="9" name="Title 8"/>
          <p:cNvSpPr>
            <a:spLocks noGrp="1"/>
          </p:cNvSpPr>
          <p:nvPr>
            <p:ph type="title"/>
          </p:nvPr>
        </p:nvSpPr>
        <p:spPr>
          <a:xfrm>
            <a:off x="431801" y="4041775"/>
            <a:ext cx="6319837" cy="2051050"/>
          </a:xfrm>
        </p:spPr>
        <p:txBody>
          <a:bodyPr>
            <a:normAutofit/>
          </a:bodyPr>
          <a:lstStyle>
            <a:lvl1pPr>
              <a:lnSpc>
                <a:spcPts val="3400"/>
              </a:lnSpc>
              <a:defRPr sz="3200">
                <a:solidFill>
                  <a:schemeClr val="bg1"/>
                </a:solidFill>
              </a:defRPr>
            </a:lvl1pPr>
          </a:lstStyle>
          <a:p>
            <a:r>
              <a:rPr lang="en-US"/>
              <a:t>Click to edit Master title style</a:t>
            </a:r>
          </a:p>
        </p:txBody>
      </p:sp>
      <p:sp>
        <p:nvSpPr>
          <p:cNvPr id="10" name="TextBox 9"/>
          <p:cNvSpPr txBox="1"/>
          <p:nvPr userDrawn="1"/>
        </p:nvSpPr>
        <p:spPr>
          <a:xfrm>
            <a:off x="-2016732" y="1448780"/>
            <a:ext cx="1908212" cy="1862048"/>
          </a:xfrm>
          <a:prstGeom prst="rect">
            <a:avLst/>
          </a:prstGeom>
          <a:noFill/>
        </p:spPr>
        <p:txBody>
          <a:bodyPr wrap="square" lIns="0" tIns="0" rIns="0" bIns="0" rtlCol="0">
            <a:spAutoFit/>
          </a:bodyPr>
          <a:lstStyle/>
          <a:p>
            <a:pPr algn="r"/>
            <a:r>
              <a:rPr lang="en-US" sz="1100" b="1" dirty="0">
                <a:solidFill>
                  <a:schemeClr val="tx1"/>
                </a:solidFill>
              </a:rPr>
              <a:t>Picture</a:t>
            </a:r>
            <a:r>
              <a:rPr lang="en-US" sz="1100" dirty="0">
                <a:solidFill>
                  <a:schemeClr val="tx1"/>
                </a:solidFill>
              </a:rPr>
              <a:t>:</a:t>
            </a:r>
          </a:p>
          <a:p>
            <a:pPr algn="r"/>
            <a:endParaRPr lang="en-US" sz="1100" dirty="0">
              <a:solidFill>
                <a:schemeClr val="tx1"/>
              </a:solidFill>
            </a:endParaRPr>
          </a:p>
          <a:p>
            <a:pPr algn="r"/>
            <a:r>
              <a:rPr lang="en-US" sz="1100" b="0" baseline="0" dirty="0">
                <a:solidFill>
                  <a:schemeClr val="tx1"/>
                </a:solidFill>
              </a:rPr>
              <a:t>Click on the icon in the middle of the picture and locate the new picture and choose insert</a:t>
            </a:r>
          </a:p>
          <a:p>
            <a:pPr algn="r"/>
            <a:endParaRPr lang="en-US" sz="1100" b="1" baseline="0" dirty="0">
              <a:solidFill>
                <a:schemeClr val="tx1"/>
              </a:solidFill>
            </a:endParaRPr>
          </a:p>
          <a:p>
            <a:pPr algn="r"/>
            <a:r>
              <a:rPr lang="en-US" sz="1100" b="1" baseline="0" dirty="0">
                <a:solidFill>
                  <a:schemeClr val="tx1"/>
                </a:solidFill>
              </a:rPr>
              <a:t>Picture Size:</a:t>
            </a:r>
          </a:p>
          <a:p>
            <a:pPr algn="r"/>
            <a:r>
              <a:rPr lang="en-US" sz="1100" b="0" baseline="0" dirty="0">
                <a:solidFill>
                  <a:schemeClr val="tx1"/>
                </a:solidFill>
              </a:rPr>
              <a:t>For best quality the size should be:</a:t>
            </a:r>
          </a:p>
          <a:p>
            <a:pPr algn="r"/>
            <a:r>
              <a:rPr lang="en-US" sz="1100" b="0" baseline="0" dirty="0">
                <a:solidFill>
                  <a:schemeClr val="tx1"/>
                </a:solidFill>
              </a:rPr>
              <a:t>H: 19,05 cm x W 25,4 cm</a:t>
            </a:r>
          </a:p>
          <a:p>
            <a:pPr algn="r"/>
            <a:r>
              <a:rPr lang="en-US" sz="1100" b="1" baseline="0" dirty="0">
                <a:solidFill>
                  <a:schemeClr val="tx1"/>
                </a:solidFill>
              </a:rPr>
              <a:t> </a:t>
            </a:r>
            <a:endParaRPr lang="en-US" sz="1100" b="0" dirty="0">
              <a:solidFill>
                <a:schemeClr val="tx1"/>
              </a:solidFill>
            </a:endParaRPr>
          </a:p>
        </p:txBody>
      </p:sp>
      <p:sp>
        <p:nvSpPr>
          <p:cNvPr id="11" name="TextBox 10"/>
          <p:cNvSpPr txBox="1"/>
          <p:nvPr userDrawn="1"/>
        </p:nvSpPr>
        <p:spPr>
          <a:xfrm>
            <a:off x="-2016732" y="3897052"/>
            <a:ext cx="1908212" cy="1354217"/>
          </a:xfrm>
          <a:prstGeom prst="rect">
            <a:avLst/>
          </a:prstGeom>
          <a:noFill/>
        </p:spPr>
        <p:txBody>
          <a:bodyPr wrap="square" lIns="0" tIns="0" rIns="0" bIns="0" rtlCol="0">
            <a:spAutoFit/>
          </a:bodyPr>
          <a:lstStyle/>
          <a:p>
            <a:pPr algn="r"/>
            <a:r>
              <a:rPr lang="en-US" sz="1100" b="1" baseline="0" dirty="0">
                <a:solidFill>
                  <a:schemeClr val="tx1"/>
                </a:solidFill>
              </a:rPr>
              <a:t>Headline text.</a:t>
            </a:r>
            <a:r>
              <a:rPr lang="en-US" sz="1100" b="0" baseline="0" dirty="0">
                <a:solidFill>
                  <a:schemeClr val="tx1"/>
                </a:solidFill>
              </a:rPr>
              <a:t> </a:t>
            </a:r>
          </a:p>
          <a:p>
            <a:pPr algn="r"/>
            <a:r>
              <a:rPr lang="en-US" sz="1100" b="0" baseline="0" dirty="0">
                <a:solidFill>
                  <a:schemeClr val="tx1"/>
                </a:solidFill>
              </a:rPr>
              <a:t>This page is used</a:t>
            </a:r>
          </a:p>
          <a:p>
            <a:pPr algn="r"/>
            <a:r>
              <a:rPr lang="en-US" sz="1100" b="0" baseline="0" dirty="0">
                <a:solidFill>
                  <a:schemeClr val="tx1"/>
                </a:solidFill>
              </a:rPr>
              <a:t>as a break in the presentation and for highlighting messages that are important.</a:t>
            </a:r>
          </a:p>
          <a:p>
            <a:pPr algn="r"/>
            <a:endParaRPr lang="en-US" sz="1100" b="0" baseline="0" dirty="0">
              <a:solidFill>
                <a:schemeClr val="tx1"/>
              </a:solidFill>
            </a:endParaRPr>
          </a:p>
          <a:p>
            <a:pPr algn="r"/>
            <a:r>
              <a:rPr lang="en-US" sz="1100" b="0" baseline="0" dirty="0">
                <a:solidFill>
                  <a:schemeClr val="tx1"/>
                </a:solidFill>
              </a:rPr>
              <a:t>Use  another color to highlight a word in the sentence</a:t>
            </a:r>
            <a:r>
              <a:rPr lang="en-US" sz="1100" b="1" baseline="0" dirty="0">
                <a:solidFill>
                  <a:schemeClr val="tx1"/>
                </a:solidFill>
              </a:rPr>
              <a:t> </a:t>
            </a:r>
            <a:endParaRPr lang="en-US" sz="1100" b="0" dirty="0">
              <a:solidFill>
                <a:schemeClr val="tx1"/>
              </a:solidFill>
            </a:endParaRPr>
          </a:p>
        </p:txBody>
      </p:sp>
    </p:spTree>
    <p:extLst>
      <p:ext uri="{BB962C8B-B14F-4D97-AF65-F5344CB8AC3E}">
        <p14:creationId xmlns:p14="http://schemas.microsoft.com/office/powerpoint/2010/main" val="16470430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2"/>
              </a:gs>
              <a:gs pos="50000">
                <a:schemeClr val="accent2"/>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a:off x="7596336" y="6453188"/>
            <a:ext cx="1116124" cy="273050"/>
          </a:xfrm>
          <a:prstGeom prst="rect">
            <a:avLst/>
          </a:prstGeom>
          <a:solidFill>
            <a:schemeClr val="accent2"/>
          </a:solidFill>
        </p:spPr>
        <p:txBody>
          <a:bodyPr/>
          <a:lstStyle>
            <a:lvl1pPr>
              <a:defRPr>
                <a:solidFill>
                  <a:schemeClr val="accent2"/>
                </a:solidFill>
              </a:defRPr>
            </a:lvl1pPr>
          </a:lstStyle>
          <a:p>
            <a:fld id="{295E3CEF-CF72-4312-BE30-AC8E7CB9CAE5}"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dirty="0"/>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tx1"/>
                </a:solidFill>
              </a:rPr>
              <a:t>Headline text.</a:t>
            </a:r>
            <a:r>
              <a:rPr lang="en-US" sz="1100" b="0" baseline="0" dirty="0">
                <a:solidFill>
                  <a:schemeClr val="tx1"/>
                </a:solidFill>
              </a:rPr>
              <a:t> </a:t>
            </a:r>
          </a:p>
          <a:p>
            <a:pPr algn="r"/>
            <a:r>
              <a:rPr lang="en-US" sz="1100" b="0" baseline="0" dirty="0">
                <a:solidFill>
                  <a:schemeClr val="tx1"/>
                </a:solidFill>
              </a:rPr>
              <a:t>This page is used</a:t>
            </a:r>
          </a:p>
          <a:p>
            <a:pPr algn="r"/>
            <a:r>
              <a:rPr lang="en-US" sz="1100" b="0" baseline="0" dirty="0">
                <a:solidFill>
                  <a:schemeClr val="tx1"/>
                </a:solidFill>
              </a:rPr>
              <a:t>as a break in the presentation and for highlighting messages that are important.</a:t>
            </a:r>
          </a:p>
          <a:p>
            <a:pPr algn="r"/>
            <a:endParaRPr lang="en-US" sz="1100" b="0" baseline="0" dirty="0">
              <a:solidFill>
                <a:schemeClr val="tx1"/>
              </a:solidFill>
            </a:endParaRPr>
          </a:p>
          <a:p>
            <a:pPr algn="r"/>
            <a:r>
              <a:rPr lang="en-US" sz="1100" b="0" baseline="0" dirty="0">
                <a:solidFill>
                  <a:schemeClr val="tx1"/>
                </a:solidFill>
              </a:rPr>
              <a:t>Use Soft yellow to highlight a word in the sentence</a:t>
            </a:r>
            <a:r>
              <a:rPr lang="en-US" sz="1100" b="1" baseline="0" dirty="0">
                <a:solidFill>
                  <a:schemeClr val="tx1"/>
                </a:solidFill>
              </a:rPr>
              <a:t> </a:t>
            </a:r>
            <a:endParaRPr lang="en-US" sz="1100" b="0" dirty="0">
              <a:solidFill>
                <a:schemeClr val="tx1"/>
              </a:solidFill>
            </a:endParaRPr>
          </a:p>
        </p:txBody>
      </p:sp>
      <p:pic>
        <p:nvPicPr>
          <p:cNvPr id="3075" name="Picture 3"/>
          <p:cNvPicPr>
            <a:picLocks noChangeAspect="1" noChangeArrowheads="1"/>
          </p:cNvPicPr>
          <p:nvPr userDrawn="1"/>
        </p:nvPicPr>
        <p:blipFill>
          <a:blip r:embed="rId2" cstate="print"/>
          <a:srcRect/>
          <a:stretch>
            <a:fillRect/>
          </a:stretch>
        </p:blipFill>
        <p:spPr bwMode="auto">
          <a:xfrm>
            <a:off x="-1765870" y="2927350"/>
            <a:ext cx="1657350" cy="2228850"/>
          </a:xfrm>
          <a:prstGeom prst="rect">
            <a:avLst/>
          </a:prstGeom>
          <a:noFill/>
          <a:ln w="9525">
            <a:noFill/>
            <a:miter lim="800000"/>
            <a:headEnd/>
            <a:tailEnd/>
          </a:ln>
        </p:spPr>
      </p:pic>
      <p:sp>
        <p:nvSpPr>
          <p:cNvPr id="13" name="Oval 12"/>
          <p:cNvSpPr/>
          <p:nvPr userDrawn="1"/>
        </p:nvSpPr>
        <p:spPr>
          <a:xfrm>
            <a:off x="-792596" y="332098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a:r>
              <a:rPr lang="en-US" sz="1100" b="0" dirty="0">
                <a:solidFill>
                  <a:schemeClr val="tx1"/>
                </a:solidFill>
              </a:rPr>
              <a:t>In layouts you can find more color variations of brake</a:t>
            </a:r>
            <a:r>
              <a:rPr lang="en-US" sz="1100" b="0" baseline="0" dirty="0">
                <a:solidFill>
                  <a:schemeClr val="tx1"/>
                </a:solidFill>
              </a:rPr>
              <a:t> slides</a:t>
            </a:r>
            <a:endParaRPr lang="en-US" sz="1100" b="0" dirty="0">
              <a:solidFill>
                <a:schemeClr val="tx1"/>
              </a:solidFill>
            </a:endParaRPr>
          </a:p>
        </p:txBody>
      </p:sp>
    </p:spTree>
    <p:extLst>
      <p:ext uri="{BB962C8B-B14F-4D97-AF65-F5344CB8AC3E}">
        <p14:creationId xmlns:p14="http://schemas.microsoft.com/office/powerpoint/2010/main" val="177732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5"/>
              </a:gs>
              <a:gs pos="50000">
                <a:schemeClr val="accent5"/>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a:off x="7596336" y="6453188"/>
            <a:ext cx="1116124" cy="273050"/>
          </a:xfrm>
          <a:prstGeom prst="rect">
            <a:avLst/>
          </a:prstGeom>
          <a:noFill/>
        </p:spPr>
        <p:txBody>
          <a:bodyPr/>
          <a:lstStyle>
            <a:lvl1pPr>
              <a:defRPr>
                <a:solidFill>
                  <a:schemeClr val="accent5"/>
                </a:solidFill>
              </a:defRPr>
            </a:lvl1pPr>
          </a:lstStyle>
          <a:p>
            <a:fld id="{883DAE73-C090-410F-8454-9D00173FB336}"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dirty="0"/>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523494"/>
          </a:xfrm>
          <a:prstGeom prst="rect">
            <a:avLst/>
          </a:prstGeom>
          <a:noFill/>
        </p:spPr>
        <p:txBody>
          <a:bodyPr wrap="square" lIns="0" tIns="0" rIns="0" bIns="0" rtlCol="0">
            <a:spAutoFit/>
          </a:bodyPr>
          <a:lstStyle/>
          <a:p>
            <a:pPr algn="r"/>
            <a:r>
              <a:rPr lang="en-US" sz="1100" b="1" baseline="0" dirty="0">
                <a:solidFill>
                  <a:schemeClr val="tx1"/>
                </a:solidFill>
              </a:rPr>
              <a:t>Headline text</a:t>
            </a:r>
            <a:r>
              <a:rPr lang="en-US" sz="1100" b="0" baseline="0" dirty="0">
                <a:solidFill>
                  <a:schemeClr val="tx1"/>
                </a:solidFill>
              </a:rPr>
              <a:t>. </a:t>
            </a:r>
          </a:p>
          <a:p>
            <a:pPr algn="r"/>
            <a:r>
              <a:rPr lang="en-US" sz="1100" b="0" baseline="0" dirty="0">
                <a:solidFill>
                  <a:schemeClr val="tx1"/>
                </a:solidFill>
              </a:rPr>
              <a:t>This page is used</a:t>
            </a:r>
          </a:p>
          <a:p>
            <a:pPr algn="r"/>
            <a:r>
              <a:rPr lang="en-US" sz="1100" b="0" baseline="0" dirty="0">
                <a:solidFill>
                  <a:schemeClr val="tx1"/>
                </a:solidFill>
              </a:rPr>
              <a:t>as a break in the presentation and for highlighting messages that are important.</a:t>
            </a:r>
          </a:p>
          <a:p>
            <a:pPr algn="r"/>
            <a:endParaRPr lang="en-US" sz="1100" b="0" baseline="0" dirty="0">
              <a:solidFill>
                <a:schemeClr val="tx1"/>
              </a:solidFill>
            </a:endParaRPr>
          </a:p>
          <a:p>
            <a:pPr algn="r"/>
            <a:r>
              <a:rPr lang="en-US" sz="1100" b="0" baseline="0" dirty="0">
                <a:solidFill>
                  <a:schemeClr val="tx1"/>
                </a:solidFill>
              </a:rPr>
              <a:t>Use dark warm copper to highlight a word in the sentence </a:t>
            </a:r>
            <a:endParaRPr lang="en-US" sz="1100" b="0" dirty="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64858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846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2494" y="1709441"/>
            <a:ext cx="40768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382494" y="2438401"/>
            <a:ext cx="4040188" cy="368776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570319" y="1709441"/>
            <a:ext cx="407846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570319" y="2438401"/>
            <a:ext cx="4041775" cy="368776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2"/>
          <p:cNvSpPr>
            <a:spLocks noGrp="1" noChangeArrowheads="1"/>
          </p:cNvSpPr>
          <p:nvPr>
            <p:ph type="title"/>
          </p:nvPr>
        </p:nvSpPr>
        <p:spPr bwMode="auto">
          <a:xfrm>
            <a:off x="379668" y="633290"/>
            <a:ext cx="8288421" cy="960580"/>
          </a:xfrm>
          <a:prstGeom prst="rect">
            <a:avLst/>
          </a:prstGeom>
          <a:noFill/>
          <a:ln w="9525">
            <a:noFill/>
            <a:miter lim="800000"/>
            <a:headEnd/>
            <a:tailEnd/>
          </a:ln>
        </p:spPr>
        <p:txBody>
          <a:bodyPr/>
          <a:lstStyle/>
          <a:p>
            <a:pPr lvl="0"/>
            <a:r>
              <a:rPr lang="en-US" noProof="0"/>
              <a:t>Click to edit Master title style</a:t>
            </a:r>
          </a:p>
        </p:txBody>
      </p:sp>
    </p:spTree>
    <p:extLst>
      <p:ext uri="{BB962C8B-B14F-4D97-AF65-F5344CB8AC3E}">
        <p14:creationId xmlns:p14="http://schemas.microsoft.com/office/powerpoint/2010/main" val="288979381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3"/>
              </a:gs>
              <a:gs pos="50000">
                <a:schemeClr val="accent3"/>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a:off x="7596336" y="6453188"/>
            <a:ext cx="1116124" cy="273050"/>
          </a:xfrm>
          <a:prstGeom prst="rect">
            <a:avLst/>
          </a:prstGeom>
          <a:noFill/>
        </p:spPr>
        <p:txBody>
          <a:bodyPr/>
          <a:lstStyle>
            <a:lvl1pPr>
              <a:defRPr>
                <a:solidFill>
                  <a:schemeClr val="accent3"/>
                </a:solidFill>
              </a:defRPr>
            </a:lvl1pPr>
          </a:lstStyle>
          <a:p>
            <a:fld id="{FC561EA3-C1E4-4689-A0E8-886474FC2A81}"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tx2"/>
                </a:solidFill>
              </a:defRPr>
            </a:lvl1pPr>
          </a:lstStyle>
          <a:p>
            <a:r>
              <a:rPr lang="en-US" dirty="0"/>
              <a:t>|  Presentation title and date</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tx2"/>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tx1"/>
                </a:solidFill>
              </a:rPr>
              <a:t>Headline text</a:t>
            </a:r>
            <a:r>
              <a:rPr lang="en-US" sz="1100" b="0" baseline="0" dirty="0">
                <a:solidFill>
                  <a:schemeClr val="tx1"/>
                </a:solidFill>
              </a:rPr>
              <a:t>. </a:t>
            </a:r>
          </a:p>
          <a:p>
            <a:pPr algn="r"/>
            <a:r>
              <a:rPr lang="en-US" sz="1100" b="0" baseline="0" dirty="0">
                <a:solidFill>
                  <a:schemeClr val="tx1"/>
                </a:solidFill>
              </a:rPr>
              <a:t>This page is used</a:t>
            </a:r>
          </a:p>
          <a:p>
            <a:pPr algn="r"/>
            <a:r>
              <a:rPr lang="en-US" sz="1100" b="0" baseline="0" dirty="0">
                <a:solidFill>
                  <a:schemeClr val="tx1"/>
                </a:solidFill>
              </a:rPr>
              <a:t>as a break in the presentation and for highlighting messages that are important.</a:t>
            </a:r>
          </a:p>
          <a:p>
            <a:pPr algn="r"/>
            <a:endParaRPr lang="en-US" sz="1100" b="0" baseline="0" dirty="0">
              <a:solidFill>
                <a:schemeClr val="tx1"/>
              </a:solidFill>
            </a:endParaRPr>
          </a:p>
          <a:p>
            <a:pPr algn="r"/>
            <a:r>
              <a:rPr lang="en-US" sz="1100" b="0" baseline="0" dirty="0">
                <a:solidFill>
                  <a:schemeClr val="tx1"/>
                </a:solidFill>
              </a:rPr>
              <a:t>Use Bright orange to highlight a word in the sentence </a:t>
            </a:r>
            <a:endParaRPr lang="en-US" sz="1100" b="0" dirty="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972616"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4811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1"/>
              </a:gs>
              <a:gs pos="50000">
                <a:schemeClr val="accent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a:off x="7596336" y="6453188"/>
            <a:ext cx="1116124" cy="273050"/>
          </a:xfrm>
          <a:prstGeom prst="rect">
            <a:avLst/>
          </a:prstGeom>
          <a:noFill/>
        </p:spPr>
        <p:txBody>
          <a:bodyPr/>
          <a:lstStyle>
            <a:lvl1pPr>
              <a:defRPr>
                <a:solidFill>
                  <a:schemeClr val="accent1"/>
                </a:solidFill>
              </a:defRPr>
            </a:lvl1pPr>
          </a:lstStyle>
          <a:p>
            <a:fld id="{B07E7CBD-26E0-4EC3-858A-3912AA90A3C2}"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dirty="0"/>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tx1"/>
                </a:solidFill>
              </a:rPr>
              <a:t>Headline text</a:t>
            </a:r>
            <a:r>
              <a:rPr lang="en-US" sz="1100" b="0" baseline="0" dirty="0">
                <a:solidFill>
                  <a:schemeClr val="tx1"/>
                </a:solidFill>
              </a:rPr>
              <a:t>. </a:t>
            </a:r>
          </a:p>
          <a:p>
            <a:pPr algn="r"/>
            <a:r>
              <a:rPr lang="en-US" sz="1100" b="0" baseline="0" dirty="0">
                <a:solidFill>
                  <a:schemeClr val="tx1"/>
                </a:solidFill>
              </a:rPr>
              <a:t>This page is used</a:t>
            </a:r>
          </a:p>
          <a:p>
            <a:pPr algn="r"/>
            <a:r>
              <a:rPr lang="en-US" sz="1100" b="0" baseline="0" dirty="0">
                <a:solidFill>
                  <a:schemeClr val="tx1"/>
                </a:solidFill>
              </a:rPr>
              <a:t>as a break in the presentation and for highlighting messages that are important.</a:t>
            </a:r>
          </a:p>
          <a:p>
            <a:pPr algn="r"/>
            <a:endParaRPr lang="en-US" sz="1100" b="0" baseline="0" dirty="0">
              <a:solidFill>
                <a:schemeClr val="tx1"/>
              </a:solidFill>
            </a:endParaRPr>
          </a:p>
          <a:p>
            <a:pPr algn="r"/>
            <a:r>
              <a:rPr lang="en-US" sz="1100" b="0" baseline="0" dirty="0">
                <a:solidFill>
                  <a:schemeClr val="tx1"/>
                </a:solidFill>
              </a:rPr>
              <a:t>Use Soft green to highlight a word in the sentence </a:t>
            </a:r>
            <a:endParaRPr lang="en-US" sz="1100" b="0" dirty="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46856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52015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01" y="514350"/>
            <a:ext cx="8280399" cy="939800"/>
          </a:xfrm>
        </p:spPr>
        <p:txBody>
          <a:bodyPr anchor="b" anchorCtr="0"/>
          <a:lstStyle/>
          <a:p>
            <a:r>
              <a:rPr lang="en-US"/>
              <a:t>Click to edit Master title style</a:t>
            </a:r>
            <a:endParaRPr lang="en-US" dirty="0"/>
          </a:p>
        </p:txBody>
      </p:sp>
      <p:sp>
        <p:nvSpPr>
          <p:cNvPr id="3" name="Date Placeholder 2"/>
          <p:cNvSpPr>
            <a:spLocks noGrp="1"/>
          </p:cNvSpPr>
          <p:nvPr>
            <p:ph type="dt" sz="half" idx="10"/>
          </p:nvPr>
        </p:nvSpPr>
        <p:spPr>
          <a:xfrm>
            <a:off x="7596336" y="6576330"/>
            <a:ext cx="1116124" cy="273050"/>
          </a:xfrm>
          <a:prstGeom prst="rect">
            <a:avLst/>
          </a:prstGeom>
        </p:spPr>
        <p:txBody>
          <a:bodyPr/>
          <a:lstStyle>
            <a:lvl1pPr>
              <a:defRPr>
                <a:solidFill>
                  <a:schemeClr val="accent6"/>
                </a:solidFill>
              </a:defRPr>
            </a:lvl1pPr>
          </a:lstStyle>
          <a:p>
            <a:fld id="{C32B1826-2024-4321-9A5C-1A9E56BD86F5}" type="datetime4">
              <a:rPr lang="en-US" smtClean="0"/>
              <a:pPr/>
              <a:t>October 26, 2019</a:t>
            </a:fld>
            <a:endParaRPr lang="en-US" dirty="0"/>
          </a:p>
        </p:txBody>
      </p:sp>
      <p:sp>
        <p:nvSpPr>
          <p:cNvPr id="4" name="Footer Placeholder 3"/>
          <p:cNvSpPr>
            <a:spLocks noGrp="1"/>
          </p:cNvSpPr>
          <p:nvPr>
            <p:ph type="ftr" sz="quarter" idx="11"/>
          </p:nvPr>
        </p:nvSpPr>
        <p:spPr>
          <a:xfrm>
            <a:off x="683568" y="6576330"/>
            <a:ext cx="6004422" cy="273050"/>
          </a:xfrm>
          <a:prstGeom prst="rect">
            <a:avLst/>
          </a:prstGeom>
        </p:spPr>
        <p:txBody>
          <a:bodyPr/>
          <a:lstStyle>
            <a:lvl1pPr>
              <a:defRPr>
                <a:solidFill>
                  <a:schemeClr val="accent6"/>
                </a:solidFill>
              </a:defRPr>
            </a:lvl1pPr>
          </a:lstStyle>
          <a:p>
            <a:r>
              <a:rPr lang="en-US" dirty="0"/>
              <a:t>|  Presentation title and date</a:t>
            </a:r>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chemeClr val="accent6"/>
                </a:solidFill>
              </a:defRPr>
            </a:lvl1pPr>
          </a:lstStyle>
          <a:p>
            <a:fld id="{E1B93EF5-62DC-4D0D-A7B0-C74897CCA81C}" type="slidenum">
              <a:rPr lang="en-US" smtClean="0"/>
              <a:pPr/>
              <a:t>‹#›</a:t>
            </a:fld>
            <a:endParaRPr lang="en-US" dirty="0"/>
          </a:p>
        </p:txBody>
      </p:sp>
      <p:cxnSp>
        <p:nvCxnSpPr>
          <p:cNvPr id="8" name="Straight Connector 7"/>
          <p:cNvCxnSpPr/>
          <p:nvPr userDrawn="1"/>
        </p:nvCxnSpPr>
        <p:spPr>
          <a:xfrm>
            <a:off x="408168" y="440668"/>
            <a:ext cx="550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31800" y="1664803"/>
            <a:ext cx="8280400" cy="2376971"/>
          </a:xfrm>
        </p:spPr>
        <p:txBody>
          <a:bodyPr/>
          <a:lstStyle>
            <a:lvl1pPr>
              <a:defRPr sz="1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2016732" y="5945357"/>
            <a:ext cx="1908212" cy="507831"/>
          </a:xfrm>
          <a:prstGeom prst="rect">
            <a:avLst/>
          </a:prstGeom>
          <a:noFill/>
        </p:spPr>
        <p:txBody>
          <a:bodyPr wrap="square" lIns="0" tIns="0" rIns="0" bIns="0" rtlCol="0">
            <a:spAutoFit/>
          </a:bodyPr>
          <a:lstStyle/>
          <a:p>
            <a:pPr algn="r"/>
            <a:r>
              <a:rPr lang="en-US" sz="1100" b="1" baseline="0" dirty="0">
                <a:solidFill>
                  <a:schemeClr val="tx1"/>
                </a:solidFill>
              </a:rPr>
              <a:t>Logo</a:t>
            </a:r>
            <a:r>
              <a:rPr lang="en-US" sz="1100" b="0" baseline="0" dirty="0">
                <a:solidFill>
                  <a:schemeClr val="tx1"/>
                </a:solidFill>
              </a:rPr>
              <a:t> </a:t>
            </a:r>
          </a:p>
          <a:p>
            <a:pPr algn="r"/>
            <a:r>
              <a:rPr lang="en-US" sz="1100" b="0" baseline="0" dirty="0">
                <a:solidFill>
                  <a:schemeClr val="tx1"/>
                </a:solidFill>
              </a:rPr>
              <a:t>Size: H: 1,53</a:t>
            </a:r>
          </a:p>
          <a:p>
            <a:pPr algn="r"/>
            <a:r>
              <a:rPr lang="en-US" sz="1100" b="0" baseline="0" dirty="0">
                <a:solidFill>
                  <a:schemeClr val="tx1"/>
                </a:solidFill>
              </a:rPr>
              <a:t>Position: 1,2 x 16,4 </a:t>
            </a:r>
            <a:endParaRPr lang="en-US" sz="1100" b="0" dirty="0">
              <a:solidFill>
                <a:schemeClr val="tx1"/>
              </a:solidFill>
            </a:endParaRPr>
          </a:p>
        </p:txBody>
      </p:sp>
    </p:spTree>
    <p:extLst>
      <p:ext uri="{BB962C8B-B14F-4D97-AF65-F5344CB8AC3E}">
        <p14:creationId xmlns:p14="http://schemas.microsoft.com/office/powerpoint/2010/main" val="5134311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96336" y="6453188"/>
            <a:ext cx="1116124" cy="273050"/>
          </a:xfrm>
          <a:prstGeom prst="rect">
            <a:avLst/>
          </a:prstGeom>
        </p:spPr>
        <p:txBody>
          <a:bodyPr/>
          <a:lstStyle/>
          <a:p>
            <a:fld id="{6691FD08-2BD0-473C-866C-A1995D5C1F85}" type="datetime4">
              <a:rPr lang="en-US" smtClean="0"/>
              <a:pPr/>
              <a:t>October 26, 2019</a:t>
            </a:fld>
            <a:endParaRPr lang="en-US" dirty="0"/>
          </a:p>
        </p:txBody>
      </p:sp>
      <p:sp>
        <p:nvSpPr>
          <p:cNvPr id="4" name="Footer Placeholder 3"/>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5" name="Slide Number Placeholder 4"/>
          <p:cNvSpPr>
            <a:spLocks noGrp="1"/>
          </p:cNvSpPr>
          <p:nvPr>
            <p:ph type="sldNum" sz="quarter" idx="12"/>
          </p:nvPr>
        </p:nvSpPr>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495158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96336" y="6453188"/>
            <a:ext cx="1116124" cy="273050"/>
          </a:xfrm>
          <a:prstGeom prst="rect">
            <a:avLst/>
          </a:prstGeom>
        </p:spPr>
        <p:txBody>
          <a:bodyPr/>
          <a:lstStyle/>
          <a:p>
            <a:fld id="{6A4B62F4-9BE9-483C-B598-506B5582276D}" type="datetime4">
              <a:rPr lang="en-US" smtClean="0"/>
              <a:pPr/>
              <a:t>October 26, 2019</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p>
            <a:r>
              <a:rPr lang="en-US" dirty="0"/>
              <a:t>|  Presentation title and date</a:t>
            </a:r>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30752440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Rectangle 7"/>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374650" y="1840959"/>
            <a:ext cx="512763" cy="0"/>
          </a:xfrm>
          <a:prstGeom prst="line">
            <a:avLst/>
          </a:prstGeom>
          <a:ln w="635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3" name="Rectangle 3"/>
          <p:cNvSpPr>
            <a:spLocks noGrp="1" noChangeArrowheads="1"/>
          </p:cNvSpPr>
          <p:nvPr>
            <p:ph type="ctrTitle"/>
          </p:nvPr>
        </p:nvSpPr>
        <p:spPr>
          <a:xfrm>
            <a:off x="367361" y="1968500"/>
            <a:ext cx="8358598" cy="994833"/>
          </a:xfrm>
        </p:spPr>
        <p:txBody>
          <a:bodyPr>
            <a:normAutofit/>
          </a:bodyPr>
          <a:lstStyle>
            <a:lvl1pPr algn="l">
              <a:defRPr sz="2600" b="1">
                <a:solidFill>
                  <a:schemeClr val="bg1"/>
                </a:solidFill>
              </a:defRPr>
            </a:lvl1pPr>
          </a:lstStyle>
          <a:p>
            <a:r>
              <a:rPr lang="en-US" noProof="0" dirty="0"/>
              <a:t>Click to edit Master title style</a:t>
            </a:r>
          </a:p>
        </p:txBody>
      </p:sp>
      <p:sp>
        <p:nvSpPr>
          <p:cNvPr id="5124" name="Rectangle 4"/>
          <p:cNvSpPr>
            <a:spLocks noGrp="1" noChangeArrowheads="1"/>
          </p:cNvSpPr>
          <p:nvPr>
            <p:ph type="subTitle" idx="1"/>
          </p:nvPr>
        </p:nvSpPr>
        <p:spPr>
          <a:xfrm>
            <a:off x="367361" y="3054785"/>
            <a:ext cx="6231348" cy="825065"/>
          </a:xfrm>
        </p:spPr>
        <p:txBody>
          <a:bodyPr>
            <a:normAutofit/>
          </a:bodyPr>
          <a:lstStyle>
            <a:lvl1pPr marL="0" indent="0" algn="l">
              <a:buFont typeface="Wingdings" pitchFamily="-65" charset="2"/>
              <a:buNone/>
              <a:defRPr sz="1200" baseline="0">
                <a:solidFill>
                  <a:srgbClr val="FFFFFF"/>
                </a:solidFill>
              </a:defRPr>
            </a:lvl1pPr>
          </a:lstStyle>
          <a:p>
            <a:r>
              <a:rPr lang="en-US" noProof="0" dirty="0"/>
              <a:t>Click to edit Master subtitle style</a:t>
            </a:r>
          </a:p>
        </p:txBody>
      </p:sp>
      <p:pic>
        <p:nvPicPr>
          <p:cNvPr id="9" name="bmkSecondLogo0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000" y="426001"/>
            <a:ext cx="3884808" cy="1097999"/>
          </a:xfrm>
          <a:prstGeom prst="rect">
            <a:avLst/>
          </a:prstGeom>
        </p:spPr>
      </p:pic>
      <p:sp>
        <p:nvSpPr>
          <p:cNvPr id="5" name="Content Placeholder 4"/>
          <p:cNvSpPr>
            <a:spLocks noGrp="1"/>
          </p:cNvSpPr>
          <p:nvPr>
            <p:ph sz="quarter" idx="10"/>
          </p:nvPr>
        </p:nvSpPr>
        <p:spPr>
          <a:xfrm>
            <a:off x="2446338" y="47926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67442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email">
              <a:extLst>
                <a:ext uri="{28A0092B-C50C-407E-A947-70E740481C1C}">
                  <a14:useLocalDpi xmlns:a14="http://schemas.microsoft.com/office/drawing/2010/main"/>
                </a:ext>
              </a:extLst>
            </a:blip>
            <a:stretch>
              <a:fillRect/>
            </a:stretch>
          </a:blipFill>
        </p:spPr>
        <p:txBody>
          <a:bodyPr anchor="b" anchorCtr="0">
            <a:normAutofit/>
          </a:bodyPr>
          <a:lstStyle>
            <a:lvl1pPr>
              <a:defRPr sz="1200" b="0">
                <a:solidFill>
                  <a:schemeClr val="bg1"/>
                </a:solidFill>
              </a:defRPr>
            </a:lvl1pPr>
          </a:lstStyle>
          <a:p>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endParaRPr lang="en-US" dirty="0"/>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Autofit/>
          </a:bodyPr>
          <a:lstStyle>
            <a:lvl1pPr marL="0" indent="0" algn="l">
              <a:spcAft>
                <a:spcPts val="0"/>
              </a:spcAft>
              <a:buNone/>
              <a:defRPr sz="20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a:r>
              <a:rPr lang="en-US" sz="1100" b="1" dirty="0">
                <a:solidFill>
                  <a:schemeClr val="bg1"/>
                </a:solidFill>
              </a:rPr>
              <a:t>Front page picture</a:t>
            </a:r>
            <a:endParaRPr lang="en-US" sz="1100" dirty="0">
              <a:solidFill>
                <a:schemeClr val="bg1"/>
              </a:solidFill>
            </a:endParaRPr>
          </a:p>
          <a:p>
            <a:pPr algn="r"/>
            <a:r>
              <a:rPr lang="en-US" sz="1100" b="0" dirty="0">
                <a:solidFill>
                  <a:schemeClr val="bg1"/>
                </a:solidFill>
              </a:rPr>
              <a:t>Change</a:t>
            </a:r>
            <a:r>
              <a:rPr lang="en-US" sz="1100" b="0" baseline="0" dirty="0">
                <a:solidFill>
                  <a:schemeClr val="bg1"/>
                </a:solidFill>
              </a:rPr>
              <a:t> picture by marking Picture , right click and choose send to front.</a:t>
            </a:r>
          </a:p>
          <a:p>
            <a:pPr algn="r"/>
            <a:r>
              <a:rPr lang="en-US" sz="1100" b="0" baseline="0" dirty="0">
                <a:solidFill>
                  <a:schemeClr val="bg1"/>
                </a:solidFill>
              </a:rPr>
              <a:t>Click on the icon in the middle of the picture and locate the new picture.</a:t>
            </a:r>
          </a:p>
          <a:p>
            <a:pPr algn="r"/>
            <a:r>
              <a:rPr lang="en-US" sz="1100" b="0" baseline="0" dirty="0">
                <a:solidFill>
                  <a:schemeClr val="bg1"/>
                </a:solidFill>
              </a:rPr>
              <a:t>After inserting once again mark the picture, right click and choose send to back. </a:t>
            </a:r>
            <a:endParaRPr lang="en-US" sz="1100" b="1" baseline="0" dirty="0">
              <a:solidFill>
                <a:schemeClr val="bg1"/>
              </a:solidFill>
            </a:endParaRP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H15.1 cm x W25.4 cm</a:t>
            </a:r>
          </a:p>
          <a:p>
            <a:pPr algn="r"/>
            <a:r>
              <a:rPr lang="en-US" sz="1100" b="1" baseline="0" dirty="0">
                <a:solidFill>
                  <a:schemeClr val="bg1"/>
                </a:solidFill>
              </a:rPr>
              <a:t> </a:t>
            </a:r>
            <a:endParaRPr lang="en-US" sz="1100" b="0" dirty="0">
              <a:solidFill>
                <a:schemeClr val="bg1"/>
              </a:solidFill>
            </a:endParaRPr>
          </a:p>
        </p:txBody>
      </p:sp>
      <p:pic>
        <p:nvPicPr>
          <p:cNvPr id="4" name="bmkSecondLogo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999" y="422256"/>
            <a:ext cx="3884808" cy="1097999"/>
          </a:xfrm>
          <a:prstGeom prst="rect">
            <a:avLst/>
          </a:prstGeom>
        </p:spPr>
      </p:pic>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endParaRPr lang="en-US" dirty="0"/>
          </a:p>
        </p:txBody>
      </p:sp>
      <p:sp>
        <p:nvSpPr>
          <p:cNvPr id="9" name="Text Placeholder 8"/>
          <p:cNvSpPr>
            <a:spLocks noGrp="1"/>
          </p:cNvSpPr>
          <p:nvPr>
            <p:ph type="body" sz="quarter" idx="16" hasCustomPrompt="1"/>
          </p:nvPr>
        </p:nvSpPr>
        <p:spPr>
          <a:xfrm>
            <a:off x="431800" y="3537012"/>
            <a:ext cx="8280400" cy="205200"/>
          </a:xfrm>
        </p:spPr>
        <p:txBody>
          <a:bodyPr>
            <a:noAutofit/>
          </a:bodyPr>
          <a:lstStyle>
            <a:lvl1pPr>
              <a:defRPr sz="1800" b="0" baseline="0">
                <a:solidFill>
                  <a:schemeClr val="bg1"/>
                </a:solidFill>
              </a:defRPr>
            </a:lvl1pPr>
          </a:lstStyle>
          <a:p>
            <a:pPr lvl="0"/>
            <a:r>
              <a:rPr lang="en-US" dirty="0"/>
              <a:t>Click to insert Location, 27.02.2011</a:t>
            </a:r>
          </a:p>
        </p:txBody>
      </p:sp>
    </p:spTree>
    <p:extLst>
      <p:ext uri="{BB962C8B-B14F-4D97-AF65-F5344CB8AC3E}">
        <p14:creationId xmlns:p14="http://schemas.microsoft.com/office/powerpoint/2010/main" val="14084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1" y="571576"/>
            <a:ext cx="7164535" cy="514352"/>
          </a:xfrm>
        </p:spPr>
        <p:txBody>
          <a:bodyPr>
            <a:normAutofit/>
          </a:bodyPr>
          <a:lstStyle>
            <a:lvl1pPr>
              <a:defRPr sz="2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31799" y="1819019"/>
            <a:ext cx="8280402" cy="4248149"/>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Copper. Makes the World Work Better.</a:t>
            </a:r>
            <a:endParaRPr lang="en-US" dirty="0"/>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9" name="Group 21"/>
          <p:cNvGrpSpPr>
            <a:grpSpLocks/>
          </p:cNvGrpSpPr>
          <p:nvPr userDrawn="1"/>
        </p:nvGrpSpPr>
        <p:grpSpPr bwMode="auto">
          <a:xfrm>
            <a:off x="-1189100" y="3176972"/>
            <a:ext cx="1588"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grpSp>
      <p:sp>
        <p:nvSpPr>
          <p:cNvPr id="16" name="TextBox 15"/>
          <p:cNvSpPr txBox="1"/>
          <p:nvPr userDrawn="1"/>
        </p:nvSpPr>
        <p:spPr>
          <a:xfrm>
            <a:off x="-2016732" y="5937658"/>
            <a:ext cx="1908212" cy="846386"/>
          </a:xfrm>
          <a:prstGeom prst="rect">
            <a:avLst/>
          </a:prstGeom>
          <a:noFill/>
        </p:spPr>
        <p:txBody>
          <a:bodyPr wrap="square" lIns="0" tIns="0" rIns="0" bIns="0" rtlCol="0">
            <a:spAutoFit/>
          </a:bodyPr>
          <a:lstStyle/>
          <a:p>
            <a:pPr algn="r"/>
            <a:r>
              <a:rPr lang="en-US" sz="1100" b="1" dirty="0">
                <a:solidFill>
                  <a:schemeClr val="bg1"/>
                </a:solidFill>
              </a:rPr>
              <a:t>Footer text</a:t>
            </a:r>
          </a:p>
          <a:p>
            <a:pPr algn="r"/>
            <a:r>
              <a:rPr lang="en-US" sz="1100" b="0" dirty="0">
                <a:solidFill>
                  <a:schemeClr val="bg1"/>
                </a:solidFill>
              </a:rPr>
              <a:t>Insert</a:t>
            </a:r>
            <a:r>
              <a:rPr lang="en-US" sz="1100" b="0" baseline="0" dirty="0">
                <a:solidFill>
                  <a:schemeClr val="bg1"/>
                </a:solidFill>
              </a:rPr>
              <a:t> Presentation title and date by opening the header and footer dialog box placed under the ribbon Insert&gt;Text </a:t>
            </a:r>
            <a:endParaRPr lang="en-US" sz="1100" b="0" dirty="0">
              <a:solidFill>
                <a:schemeClr val="bg1"/>
              </a:solidFill>
            </a:endParaRPr>
          </a:p>
        </p:txBody>
      </p:sp>
      <p:sp>
        <p:nvSpPr>
          <p:cNvPr id="18" name="Slide Number Placeholder 4"/>
          <p:cNvSpPr>
            <a:spLocks noGrp="1"/>
          </p:cNvSpPr>
          <p:nvPr>
            <p:ph type="sldNum" sz="quarter" idx="12"/>
          </p:nvPr>
        </p:nvSpPr>
        <p:spPr>
          <a:xfrm>
            <a:off x="431800" y="6453188"/>
            <a:ext cx="218839" cy="273050"/>
          </a:xfrm>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41211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print"/>
            <a:stretch>
              <a:fillRect/>
            </a:stretch>
          </a:blipFill>
        </p:spPr>
        <p:txBody>
          <a:bodyPr anchor="b" anchorCtr="0">
            <a:normAutofit/>
          </a:bodyPr>
          <a:lstStyle>
            <a:lvl1pPr>
              <a:defRPr sz="1200" b="0">
                <a:solidFill>
                  <a:schemeClr val="bg1"/>
                </a:solidFill>
              </a:defRPr>
            </a:lvl1pPr>
          </a:lstStyle>
          <a:p>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898F95">
                  <a:alpha val="74902"/>
                </a:srgbClr>
              </a:gs>
              <a:gs pos="50000">
                <a:schemeClr val="bg2">
                  <a:alpha val="75000"/>
                </a:scheme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endParaRPr lang="en-US" dirty="0"/>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defRPr>
            </a:lvl1pPr>
          </a:lstStyle>
          <a:p>
            <a:r>
              <a:rPr lang="en-US"/>
              <a:t>Click to insert Presentation title</a:t>
            </a:r>
            <a:endParaRPr lang="en-US" dirty="0"/>
          </a:p>
        </p:txBody>
      </p:sp>
      <p:sp>
        <p:nvSpPr>
          <p:cNvPr id="3" name="Subtitle 2"/>
          <p:cNvSpPr>
            <a:spLocks noGrp="1"/>
          </p:cNvSpPr>
          <p:nvPr userDrawn="1">
            <p:ph type="subTitle" idx="1" hasCustomPrompt="1"/>
          </p:nvPr>
        </p:nvSpPr>
        <p:spPr>
          <a:xfrm>
            <a:off x="432000" y="3215093"/>
            <a:ext cx="8280200" cy="204209"/>
          </a:xfrm>
        </p:spPr>
        <p:txBody>
          <a:bodyPr>
            <a:norm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insert Presenters name</a:t>
            </a:r>
            <a:endParaRPr lang="en-US" dirty="0"/>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a:r>
              <a:rPr lang="en-US" sz="1100" b="1" dirty="0">
                <a:solidFill>
                  <a:schemeClr val="bg1"/>
                </a:solidFill>
              </a:rPr>
              <a:t>Front page picture</a:t>
            </a:r>
            <a:endParaRPr lang="en-US" sz="1100" dirty="0">
              <a:solidFill>
                <a:schemeClr val="bg1"/>
              </a:solidFill>
            </a:endParaRPr>
          </a:p>
          <a:p>
            <a:pPr algn="r"/>
            <a:r>
              <a:rPr lang="en-US" sz="1100" b="0" dirty="0">
                <a:solidFill>
                  <a:schemeClr val="bg1"/>
                </a:solidFill>
              </a:rPr>
              <a:t>Change</a:t>
            </a:r>
            <a:r>
              <a:rPr lang="en-US" sz="1100" b="0" baseline="0" dirty="0">
                <a:solidFill>
                  <a:schemeClr val="bg1"/>
                </a:solidFill>
              </a:rPr>
              <a:t> picture by marking Picture , right click and choose send to front.</a:t>
            </a:r>
          </a:p>
          <a:p>
            <a:pPr algn="r"/>
            <a:r>
              <a:rPr lang="en-US" sz="1100" b="0" baseline="0" dirty="0">
                <a:solidFill>
                  <a:schemeClr val="bg1"/>
                </a:solidFill>
              </a:rPr>
              <a:t>Click on the icon in the middle of the picture and locate the new picture.</a:t>
            </a:r>
          </a:p>
          <a:p>
            <a:pPr algn="r"/>
            <a:r>
              <a:rPr lang="en-US" sz="1100" b="0" baseline="0" dirty="0">
                <a:solidFill>
                  <a:schemeClr val="bg1"/>
                </a:solidFill>
              </a:rPr>
              <a:t>After inserting once again mark the picture, right click and choose send to back. </a:t>
            </a:r>
            <a:endParaRPr lang="en-US" sz="1100" b="1" baseline="0" dirty="0">
              <a:solidFill>
                <a:schemeClr val="bg1"/>
              </a:solidFill>
            </a:endParaRP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H15.1 cm x W25.4 cm</a:t>
            </a:r>
          </a:p>
          <a:p>
            <a:pPr algn="r"/>
            <a:r>
              <a:rPr lang="en-US" sz="1100" b="1" baseline="0" dirty="0">
                <a:solidFill>
                  <a:schemeClr val="bg1"/>
                </a:solidFill>
              </a:rPr>
              <a:t> </a:t>
            </a:r>
            <a:endParaRPr lang="en-US" sz="1100" b="0" dirty="0">
              <a:solidFill>
                <a:schemeClr val="bg1"/>
              </a:solidFill>
            </a:endParaRPr>
          </a:p>
        </p:txBody>
      </p:sp>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endParaRPr lang="en-US" dirty="0"/>
          </a:p>
        </p:txBody>
      </p:sp>
      <p:sp>
        <p:nvSpPr>
          <p:cNvPr id="9" name="Text Placeholder 8"/>
          <p:cNvSpPr>
            <a:spLocks noGrp="1"/>
          </p:cNvSpPr>
          <p:nvPr>
            <p:ph type="body" sz="quarter" idx="16" hasCustomPrompt="1"/>
          </p:nvPr>
        </p:nvSpPr>
        <p:spPr>
          <a:xfrm>
            <a:off x="431800" y="3400682"/>
            <a:ext cx="8280400" cy="205200"/>
          </a:xfrm>
        </p:spPr>
        <p:txBody>
          <a:bodyPr>
            <a:normAutofit/>
          </a:bodyPr>
          <a:lstStyle>
            <a:lvl1pPr>
              <a:defRPr sz="1200" b="0" baseline="0">
                <a:solidFill>
                  <a:schemeClr val="bg1"/>
                </a:solidFill>
              </a:defRPr>
            </a:lvl1pPr>
          </a:lstStyle>
          <a:p>
            <a:pPr lvl="0"/>
            <a:r>
              <a:rPr lang="en-US"/>
              <a:t>Click to insert Location, 27.02.2011</a:t>
            </a:r>
            <a:endParaRPr lang="en-US" dirty="0"/>
          </a:p>
        </p:txBody>
      </p:sp>
      <p:pic>
        <p:nvPicPr>
          <p:cNvPr id="4" name="bmkSecondLogo0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999" y="422256"/>
            <a:ext cx="3884808" cy="1097999"/>
          </a:xfrm>
          <a:prstGeom prst="rect">
            <a:avLst/>
          </a:prstGeom>
        </p:spPr>
      </p:pic>
      <p:sp>
        <p:nvSpPr>
          <p:cNvPr id="11" name="Date Placeholder 10"/>
          <p:cNvSpPr>
            <a:spLocks noGrp="1"/>
          </p:cNvSpPr>
          <p:nvPr>
            <p:ph type="dt" sz="half" idx="17"/>
          </p:nvPr>
        </p:nvSpPr>
        <p:spPr>
          <a:xfrm>
            <a:off x="7596336" y="116632"/>
            <a:ext cx="1116124" cy="273050"/>
          </a:xfrm>
        </p:spPr>
        <p:txBody>
          <a:bodyPr/>
          <a:lstStyle>
            <a:lvl1pPr>
              <a:defRPr>
                <a:solidFill>
                  <a:schemeClr val="bg1"/>
                </a:solidFill>
              </a:defRPr>
            </a:lvl1pPr>
          </a:lstStyle>
          <a:p>
            <a:r>
              <a:rPr lang="en-US"/>
              <a:t>Copper. Makes the World Work Better.</a:t>
            </a:r>
            <a:endParaRPr lang="en-US" dirty="0"/>
          </a:p>
        </p:txBody>
      </p:sp>
      <p:sp>
        <p:nvSpPr>
          <p:cNvPr id="13" name="Slide Number Placeholder 12"/>
          <p:cNvSpPr>
            <a:spLocks noGrp="1"/>
          </p:cNvSpPr>
          <p:nvPr>
            <p:ph type="sldNum" sz="quarter" idx="18"/>
          </p:nvPr>
        </p:nvSpPr>
        <p:spPr>
          <a:xfrm>
            <a:off x="431800" y="116632"/>
            <a:ext cx="218839" cy="273050"/>
          </a:xfrm>
        </p:spPr>
        <p:txBody>
          <a:bodyPr/>
          <a:lstStyle>
            <a:lvl1pPr>
              <a:defRPr>
                <a:solidFill>
                  <a:schemeClr val="bg1"/>
                </a:solidFill>
              </a:defRPr>
            </a:lvl1pPr>
          </a:lstStyle>
          <a:p>
            <a:fld id="{E1B93EF5-62DC-4D0D-A7B0-C74897CCA81C}" type="slidenum">
              <a:rPr lang="en-US" smtClean="0"/>
              <a:pPr/>
              <a:t>‹#›</a:t>
            </a:fld>
            <a:endParaRPr lang="en-US" dirty="0"/>
          </a:p>
        </p:txBody>
      </p:sp>
      <p:sp>
        <p:nvSpPr>
          <p:cNvPr id="15" name="Footer Placeholder 14"/>
          <p:cNvSpPr>
            <a:spLocks noGrp="1"/>
          </p:cNvSpPr>
          <p:nvPr>
            <p:ph type="ftr" sz="quarter" idx="19"/>
          </p:nvPr>
        </p:nvSpPr>
        <p:spPr>
          <a:xfrm>
            <a:off x="650639" y="116632"/>
            <a:ext cx="6004422" cy="27305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55088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gradFill>
            <a:gsLst>
              <a:gs pos="0">
                <a:srgbClr val="AD9A84"/>
              </a:gs>
              <a:gs pos="50000">
                <a:srgbClr val="91785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tabLst>
                <a:tab pos="1080000" algn="l"/>
              </a:tabLst>
              <a:defRPr b="0">
                <a:solidFill>
                  <a:srgbClr val="D7D3C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8" name="Date Placeholder 7"/>
          <p:cNvSpPr>
            <a:spLocks noGrp="1"/>
          </p:cNvSpPr>
          <p:nvPr>
            <p:ph type="dt" sz="half" idx="10"/>
          </p:nvPr>
        </p:nvSpPr>
        <p:spPr>
          <a:xfrm>
            <a:off x="7596336" y="116632"/>
            <a:ext cx="1116124" cy="273050"/>
          </a:xfrm>
        </p:spPr>
        <p:txBody>
          <a:bodyPr/>
          <a:lstStyle>
            <a:lvl1pPr>
              <a:defRPr>
                <a:solidFill>
                  <a:schemeClr val="bg1"/>
                </a:solidFill>
              </a:defRPr>
            </a:lvl1pPr>
          </a:lstStyle>
          <a:p>
            <a:r>
              <a:rPr lang="en-US"/>
              <a:t>Copper. Makes the World Work Better.</a:t>
            </a:r>
            <a:endParaRPr lang="en-US" dirty="0"/>
          </a:p>
        </p:txBody>
      </p:sp>
      <p:sp>
        <p:nvSpPr>
          <p:cNvPr id="9" name="Slide Number Placeholder 8"/>
          <p:cNvSpPr>
            <a:spLocks noGrp="1"/>
          </p:cNvSpPr>
          <p:nvPr>
            <p:ph type="sldNum" sz="quarter" idx="11"/>
          </p:nvPr>
        </p:nvSpPr>
        <p:spPr>
          <a:xfrm>
            <a:off x="431800" y="116632"/>
            <a:ext cx="218839" cy="273050"/>
          </a:xfrm>
        </p:spPr>
        <p:txBody>
          <a:bodyPr/>
          <a:lstStyle>
            <a:lvl1pPr>
              <a:defRPr>
                <a:solidFill>
                  <a:schemeClr val="bg1"/>
                </a:solidFill>
              </a:defRPr>
            </a:lvl1pPr>
          </a:lstStyle>
          <a:p>
            <a:fld id="{E1B93EF5-62DC-4D0D-A7B0-C74897CCA81C}" type="slidenum">
              <a:rPr lang="en-US" smtClean="0"/>
              <a:pPr/>
              <a:t>‹#›</a:t>
            </a:fld>
            <a:endParaRPr lang="en-US" dirty="0"/>
          </a:p>
        </p:txBody>
      </p:sp>
      <p:sp>
        <p:nvSpPr>
          <p:cNvPr id="10" name="Footer Placeholder 9"/>
          <p:cNvSpPr>
            <a:spLocks noGrp="1"/>
          </p:cNvSpPr>
          <p:nvPr>
            <p:ph type="ftr" sz="quarter" idx="12"/>
          </p:nvPr>
        </p:nvSpPr>
        <p:spPr>
          <a:xfrm>
            <a:off x="650639" y="116632"/>
            <a:ext cx="6004422" cy="27305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50029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494" y="631054"/>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25246" y="631054"/>
            <a:ext cx="5111750" cy="5495109"/>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2494"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958094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31801" y="493803"/>
            <a:ext cx="7164535" cy="852489"/>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r>
              <a:rPr lang="en-US"/>
              <a:t>Copper. Makes the World Work Better.</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8" name="Picture Placeholder 7"/>
          <p:cNvSpPr>
            <a:spLocks noGrp="1"/>
          </p:cNvSpPr>
          <p:nvPr>
            <p:ph type="pic" sz="quarter" idx="13"/>
          </p:nvPr>
        </p:nvSpPr>
        <p:spPr>
          <a:xfrm>
            <a:off x="4643438" y="1844675"/>
            <a:ext cx="4068762" cy="424815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9" name="TextBox 8"/>
          <p:cNvSpPr txBox="1"/>
          <p:nvPr userDrawn="1"/>
        </p:nvSpPr>
        <p:spPr>
          <a:xfrm>
            <a:off x="-2016732" y="3897052"/>
            <a:ext cx="1908212" cy="1692771"/>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H11.8 cm x W11.3 cm</a:t>
            </a:r>
          </a:p>
          <a:p>
            <a:pPr algn="r"/>
            <a:r>
              <a:rPr lang="en-US" sz="1100" b="1" baseline="0" dirty="0">
                <a:solidFill>
                  <a:schemeClr val="bg1"/>
                </a:solidFill>
              </a:rPr>
              <a:t> </a:t>
            </a:r>
            <a:endParaRPr lang="en-US" sz="1100" b="0" dirty="0">
              <a:solidFill>
                <a:schemeClr val="bg1"/>
              </a:solidFill>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11" name="Group 21"/>
          <p:cNvGrpSpPr>
            <a:grpSpLocks/>
          </p:cNvGrpSpPr>
          <p:nvPr userDrawn="1"/>
        </p:nvGrpSpPr>
        <p:grpSpPr bwMode="auto">
          <a:xfrm>
            <a:off x="-1189100" y="3176972"/>
            <a:ext cx="1588"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20" name="Text Placeholder 19"/>
          <p:cNvSpPr>
            <a:spLocks noGrp="1"/>
          </p:cNvSpPr>
          <p:nvPr>
            <p:ph type="body" sz="quarter" idx="14"/>
          </p:nvPr>
        </p:nvSpPr>
        <p:spPr>
          <a:xfrm>
            <a:off x="431800" y="1844675"/>
            <a:ext cx="4067175" cy="4248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3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a:xfrm>
            <a:off x="431801" y="493803"/>
            <a:ext cx="7164535" cy="852489"/>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r>
              <a:rPr lang="en-US"/>
              <a:t>Copper. Makes the World Work Better.</a:t>
            </a:r>
            <a:endParaRPr lang="en-US" dirty="0"/>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dirty="0"/>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17" name="TextBox 16"/>
          <p:cNvSpPr txBox="1"/>
          <p:nvPr userDrawn="1"/>
        </p:nvSpPr>
        <p:spPr>
          <a:xfrm>
            <a:off x="-2016732" y="4040485"/>
            <a:ext cx="1908212" cy="1692771"/>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H5.7 cm x W5.45 cm</a:t>
            </a:r>
          </a:p>
          <a:p>
            <a:pPr algn="r"/>
            <a:r>
              <a:rPr lang="en-US" sz="1100" b="1" baseline="0" dirty="0">
                <a:solidFill>
                  <a:schemeClr val="bg1"/>
                </a:solidFill>
              </a:rPr>
              <a:t> </a:t>
            </a:r>
            <a:endParaRPr lang="en-US" sz="1100" b="0" dirty="0">
              <a:solidFill>
                <a:schemeClr val="bg1"/>
              </a:solidFill>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19" name="Group 21"/>
          <p:cNvGrpSpPr>
            <a:grpSpLocks/>
          </p:cNvGrpSpPr>
          <p:nvPr userDrawn="1"/>
        </p:nvGrpSpPr>
        <p:grpSpPr bwMode="auto">
          <a:xfrm>
            <a:off x="-1189100" y="3176972"/>
            <a:ext cx="1588"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xmlns="">
                  <a:noFill/>
                </a14:hiddenFill>
              </a:ext>
            </a:extLst>
          </p:spPr>
        </p:cxnSp>
      </p:grpSp>
      <p:sp>
        <p:nvSpPr>
          <p:cNvPr id="27" name="Picture Placeholder 26"/>
          <p:cNvSpPr>
            <a:spLocks noGrp="1"/>
          </p:cNvSpPr>
          <p:nvPr>
            <p:ph type="pic" sz="quarter" idx="13"/>
          </p:nvPr>
        </p:nvSpPr>
        <p:spPr>
          <a:xfrm>
            <a:off x="431800" y="4041775"/>
            <a:ext cx="1960563" cy="205105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28" name="Picture Placeholder 26"/>
          <p:cNvSpPr>
            <a:spLocks noGrp="1"/>
          </p:cNvSpPr>
          <p:nvPr>
            <p:ph type="pic" sz="quarter" idx="14"/>
          </p:nvPr>
        </p:nvSpPr>
        <p:spPr>
          <a:xfrm>
            <a:off x="2536825" y="4041775"/>
            <a:ext cx="1960563" cy="2051050"/>
          </a:xfrm>
          <a:blipFill>
            <a:blip r:embed="rId5"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29" name="Picture Placeholder 26"/>
          <p:cNvSpPr>
            <a:spLocks noGrp="1"/>
          </p:cNvSpPr>
          <p:nvPr>
            <p:ph type="pic" sz="quarter" idx="15"/>
          </p:nvPr>
        </p:nvSpPr>
        <p:spPr>
          <a:xfrm>
            <a:off x="4643438" y="4041775"/>
            <a:ext cx="1960563" cy="2051050"/>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30" name="Picture Placeholder 26"/>
          <p:cNvSpPr>
            <a:spLocks noGrp="1"/>
          </p:cNvSpPr>
          <p:nvPr>
            <p:ph type="pic" sz="quarter" idx="16"/>
          </p:nvPr>
        </p:nvSpPr>
        <p:spPr>
          <a:xfrm>
            <a:off x="6751897" y="4041775"/>
            <a:ext cx="1960563" cy="2051050"/>
          </a:xfrm>
          <a:blipFill>
            <a:blip r:embed="rId7"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31" name="Text Placeholder 30"/>
          <p:cNvSpPr>
            <a:spLocks noGrp="1"/>
          </p:cNvSpPr>
          <p:nvPr>
            <p:ph type="body" sz="quarter" idx="17"/>
          </p:nvPr>
        </p:nvSpPr>
        <p:spPr>
          <a:xfrm>
            <a:off x="431800" y="1844675"/>
            <a:ext cx="8280400"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528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endParaRPr lang="en-US" dirty="0"/>
          </a:p>
        </p:txBody>
      </p:sp>
      <p:sp>
        <p:nvSpPr>
          <p:cNvPr id="9" name="Title 8"/>
          <p:cNvSpPr>
            <a:spLocks noGrp="1"/>
          </p:cNvSpPr>
          <p:nvPr>
            <p:ph type="title"/>
          </p:nvPr>
        </p:nvSpPr>
        <p:spPr>
          <a:xfrm>
            <a:off x="431801" y="4041775"/>
            <a:ext cx="8280659" cy="2051050"/>
          </a:xfrm>
        </p:spPr>
        <p:txBody>
          <a:bodyPr>
            <a:normAutofit/>
          </a:bodyPr>
          <a:lstStyle>
            <a:lvl1pPr>
              <a:lnSpc>
                <a:spcPts val="3400"/>
              </a:lnSpc>
              <a:defRPr sz="3200">
                <a:solidFill>
                  <a:schemeClr val="bg1"/>
                </a:solidFill>
              </a:defRPr>
            </a:lvl1pPr>
          </a:lstStyle>
          <a:p>
            <a:r>
              <a:rPr lang="en-US"/>
              <a:t>Click to edit Master title style</a:t>
            </a:r>
            <a:endParaRPr lang="en-US" dirty="0"/>
          </a:p>
        </p:txBody>
      </p:sp>
      <p:sp>
        <p:nvSpPr>
          <p:cNvPr id="10" name="TextBox 9"/>
          <p:cNvSpPr txBox="1"/>
          <p:nvPr userDrawn="1"/>
        </p:nvSpPr>
        <p:spPr>
          <a:xfrm>
            <a:off x="-2016732" y="1448780"/>
            <a:ext cx="1908212" cy="1692771"/>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H19.05 cm x W25.4 cm</a:t>
            </a:r>
          </a:p>
          <a:p>
            <a:pPr algn="r"/>
            <a:r>
              <a:rPr lang="en-US" sz="1100" b="1" baseline="0" dirty="0">
                <a:solidFill>
                  <a:schemeClr val="bg1"/>
                </a:solidFill>
              </a:rPr>
              <a:t> </a:t>
            </a:r>
            <a:endParaRPr lang="en-US" sz="1100" b="0" dirty="0">
              <a:solidFill>
                <a:schemeClr val="bg1"/>
              </a:solidFill>
            </a:endParaRPr>
          </a:p>
        </p:txBody>
      </p:sp>
      <p:sp>
        <p:nvSpPr>
          <p:cNvPr id="11" name="TextBox 10"/>
          <p:cNvSpPr txBox="1"/>
          <p:nvPr userDrawn="1"/>
        </p:nvSpPr>
        <p:spPr>
          <a:xfrm>
            <a:off x="-2016732" y="4055003"/>
            <a:ext cx="1908212"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another color to highlight a word in the sentence</a:t>
            </a:r>
            <a:r>
              <a:rPr lang="en-US" sz="1100" b="1" baseline="0" dirty="0">
                <a:solidFill>
                  <a:schemeClr val="bg1"/>
                </a:solidFill>
              </a:rPr>
              <a:t> </a:t>
            </a:r>
            <a:endParaRPr lang="en-US" sz="1100" b="0" dirty="0">
              <a:solidFill>
                <a:schemeClr val="bg1"/>
              </a:solidFill>
            </a:endParaRPr>
          </a:p>
        </p:txBody>
      </p:sp>
      <p:sp>
        <p:nvSpPr>
          <p:cNvPr id="7" name="Date Placeholder 6"/>
          <p:cNvSpPr>
            <a:spLocks noGrp="1"/>
          </p:cNvSpPr>
          <p:nvPr>
            <p:ph type="dt" sz="half" idx="14"/>
          </p:nvPr>
        </p:nvSpPr>
        <p:spPr/>
        <p:txBody>
          <a:bodyPr/>
          <a:lstStyle/>
          <a:p>
            <a:r>
              <a:rPr lang="en-US"/>
              <a:t>Copper. Makes the World Work Better.</a:t>
            </a:r>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40220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FC7B4F"/>
              </a:gs>
              <a:gs pos="50000">
                <a:srgbClr val="FB4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 name="Date Placeholder 1"/>
          <p:cNvSpPr>
            <a:spLocks noGrp="1"/>
          </p:cNvSpPr>
          <p:nvPr>
            <p:ph type="dt" sz="half" idx="10"/>
          </p:nvPr>
        </p:nvSpPr>
        <p:spPr>
          <a:noFill/>
        </p:spPr>
        <p:txBody>
          <a:bodyPr/>
          <a:lstStyle>
            <a:lvl1pPr>
              <a:defRPr>
                <a:solidFill>
                  <a:srgbClr val="FB4F14"/>
                </a:solidFill>
              </a:defRPr>
            </a:lvl1pPr>
          </a:lstStyle>
          <a:p>
            <a:r>
              <a:rPr lang="en-US"/>
              <a:t>Copper. Makes the World Work Better.</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8280399" cy="4135090"/>
          </a:xfrm>
        </p:spPr>
        <p:txBody>
          <a:bodyPr>
            <a:normAutofit/>
          </a:bodyPr>
          <a:lstStyle>
            <a:lvl1pPr>
              <a:lnSpc>
                <a:spcPct val="100000"/>
              </a:lnSpc>
              <a:defRPr sz="3200">
                <a:solidFill>
                  <a:schemeClr val="bg1"/>
                </a:solidFill>
              </a:defRPr>
            </a:lvl1pPr>
          </a:lstStyle>
          <a:p>
            <a:r>
              <a:rPr lang="en-US" dirty="0"/>
              <a:t>Click to edit Master title style</a:t>
            </a:r>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Soft yellow to highlight a word in the sentence</a:t>
            </a:r>
            <a:r>
              <a:rPr lang="en-US" sz="1100" b="1" baseline="0" dirty="0">
                <a:solidFill>
                  <a:schemeClr val="bg1"/>
                </a:solidFill>
              </a:rPr>
              <a:t> </a:t>
            </a:r>
            <a:endParaRPr lang="en-US" sz="1100" b="0" dirty="0">
              <a:solidFill>
                <a:schemeClr val="bg1"/>
              </a:solidFill>
            </a:endParaRPr>
          </a:p>
        </p:txBody>
      </p:sp>
      <p:sp>
        <p:nvSpPr>
          <p:cNvPr id="13" name="Oval 12"/>
          <p:cNvSpPr/>
          <p:nvPr userDrawn="1"/>
        </p:nvSpPr>
        <p:spPr>
          <a:xfrm>
            <a:off x="-814630"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a:r>
              <a:rPr lang="en-US" sz="1100" b="0" dirty="0">
                <a:solidFill>
                  <a:schemeClr val="bg1"/>
                </a:solidFill>
              </a:rPr>
              <a:t>In layouts you can find more color variations of brake</a:t>
            </a:r>
            <a:r>
              <a:rPr lang="en-US" sz="1100" b="0" baseline="0" dirty="0">
                <a:solidFill>
                  <a:schemeClr val="bg1"/>
                </a:solidFill>
              </a:rPr>
              <a:t> slides</a:t>
            </a:r>
            <a:endParaRPr lang="en-US" sz="1100" b="0" dirty="0">
              <a:solidFill>
                <a:schemeClr val="bg1"/>
              </a:solidFill>
            </a:endParaRPr>
          </a:p>
        </p:txBody>
      </p:sp>
    </p:spTree>
    <p:extLst>
      <p:ext uri="{BB962C8B-B14F-4D97-AF65-F5344CB8AC3E}">
        <p14:creationId xmlns:p14="http://schemas.microsoft.com/office/powerpoint/2010/main" val="232925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0">
                <a:srgbClr val="CBD9D2"/>
              </a:gs>
              <a:gs pos="50000">
                <a:srgbClr val="B9CCC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 name="Date Placeholder 1"/>
          <p:cNvSpPr>
            <a:spLocks noGrp="1"/>
          </p:cNvSpPr>
          <p:nvPr>
            <p:ph type="dt" sz="half" idx="10"/>
          </p:nvPr>
        </p:nvSpPr>
        <p:spPr>
          <a:noFill/>
        </p:spPr>
        <p:txBody>
          <a:bodyPr/>
          <a:lstStyle>
            <a:lvl1pPr>
              <a:defRPr>
                <a:solidFill>
                  <a:schemeClr val="accent5"/>
                </a:solidFill>
              </a:defRPr>
            </a:lvl1pPr>
          </a:lstStyle>
          <a:p>
            <a:r>
              <a:rPr lang="en-US"/>
              <a:t>Copper. Makes the World Work Better.</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8280399" cy="4171094"/>
          </a:xfrm>
        </p:spPr>
        <p:txBody>
          <a:bodyPr>
            <a:normAutofit/>
          </a:bodyPr>
          <a:lstStyle>
            <a:lvl1pPr>
              <a:lnSpc>
                <a:spcPct val="100000"/>
              </a:lnSpc>
              <a:defRPr sz="3200">
                <a:solidFill>
                  <a:schemeClr val="bg1"/>
                </a:solidFill>
              </a:defRPr>
            </a:lvl1pPr>
          </a:lstStyle>
          <a:p>
            <a:r>
              <a:rPr lang="en-US" dirty="0"/>
              <a:t>Click to edit Master title style</a:t>
            </a:r>
          </a:p>
        </p:txBody>
      </p:sp>
      <p:sp>
        <p:nvSpPr>
          <p:cNvPr id="11" name="TextBox 10"/>
          <p:cNvSpPr txBox="1"/>
          <p:nvPr userDrawn="1"/>
        </p:nvSpPr>
        <p:spPr>
          <a:xfrm>
            <a:off x="-2196752" y="1448780"/>
            <a:ext cx="2088232"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dark warm copper to highlight a word in the sentence </a:t>
            </a:r>
            <a:endParaRPr lang="en-US" sz="1100" b="0" dirty="0">
              <a:solidFill>
                <a:schemeClr val="bg1"/>
              </a:solidFill>
            </a:endParaRPr>
          </a:p>
        </p:txBody>
      </p:sp>
      <p:sp>
        <p:nvSpPr>
          <p:cNvPr id="10" name="Oval 9"/>
          <p:cNvSpPr/>
          <p:nvPr userDrawn="1"/>
        </p:nvSpPr>
        <p:spPr>
          <a:xfrm>
            <a:off x="-648580"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82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20000">
                <a:srgbClr val="FED840"/>
              </a:gs>
              <a:gs pos="50000">
                <a:srgbClr val="FECB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 name="Date Placeholder 1"/>
          <p:cNvSpPr>
            <a:spLocks noGrp="1"/>
          </p:cNvSpPr>
          <p:nvPr>
            <p:ph type="dt" sz="half" idx="10"/>
          </p:nvPr>
        </p:nvSpPr>
        <p:spPr>
          <a:noFill/>
        </p:spPr>
        <p:txBody>
          <a:bodyPr/>
          <a:lstStyle>
            <a:lvl1pPr>
              <a:defRPr>
                <a:solidFill>
                  <a:schemeClr val="accent3"/>
                </a:solidFill>
              </a:defRPr>
            </a:lvl1pPr>
          </a:lstStyle>
          <a:p>
            <a:r>
              <a:rPr lang="en-US"/>
              <a:t>Copper. Makes the World Work Better.</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8280659" cy="4135090"/>
          </a:xfrm>
        </p:spPr>
        <p:txBody>
          <a:bodyPr>
            <a:normAutofit/>
          </a:bodyPr>
          <a:lstStyle>
            <a:lvl1pPr>
              <a:lnSpc>
                <a:spcPct val="100000"/>
              </a:lnSpc>
              <a:spcAft>
                <a:spcPts val="0"/>
              </a:spcAft>
              <a:defRPr sz="3200">
                <a:solidFill>
                  <a:srgbClr val="91785B"/>
                </a:solidFill>
              </a:defRPr>
            </a:lvl1pPr>
          </a:lstStyle>
          <a:p>
            <a:r>
              <a:rPr lang="en-US" dirty="0"/>
              <a:t>Click to edit Master title style</a:t>
            </a:r>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Bright orange to highlight a word in the sentence </a:t>
            </a:r>
            <a:endParaRPr lang="en-US" sz="1100" b="0" dirty="0">
              <a:solidFill>
                <a:schemeClr val="bg1"/>
              </a:solidFill>
            </a:endParaRPr>
          </a:p>
        </p:txBody>
      </p:sp>
      <p:sp>
        <p:nvSpPr>
          <p:cNvPr id="10" name="Oval 9"/>
          <p:cNvSpPr/>
          <p:nvPr userDrawn="1"/>
        </p:nvSpPr>
        <p:spPr>
          <a:xfrm>
            <a:off x="-972616"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039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40717E"/>
              </a:gs>
              <a:gs pos="50000">
                <a:srgbClr val="00415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 name="Date Placeholder 1"/>
          <p:cNvSpPr>
            <a:spLocks noGrp="1"/>
          </p:cNvSpPr>
          <p:nvPr>
            <p:ph type="dt" sz="half" idx="10"/>
          </p:nvPr>
        </p:nvSpPr>
        <p:spPr>
          <a:noFill/>
        </p:spPr>
        <p:txBody>
          <a:bodyPr/>
          <a:lstStyle>
            <a:lvl1pPr>
              <a:defRPr>
                <a:solidFill>
                  <a:srgbClr val="004153"/>
                </a:solidFill>
              </a:defRPr>
            </a:lvl1pPr>
          </a:lstStyle>
          <a:p>
            <a:r>
              <a:rPr lang="en-US"/>
              <a:t>Copper. Makes the World Work Better.</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431801" y="1454150"/>
            <a:ext cx="8280659" cy="4135090"/>
          </a:xfrm>
        </p:spPr>
        <p:txBody>
          <a:bodyPr>
            <a:normAutofit/>
          </a:bodyPr>
          <a:lstStyle>
            <a:lvl1pPr>
              <a:lnSpc>
                <a:spcPct val="100000"/>
              </a:lnSpc>
              <a:defRPr sz="3200">
                <a:solidFill>
                  <a:schemeClr val="bg1"/>
                </a:solidFill>
              </a:defRPr>
            </a:lvl1pPr>
          </a:lstStyle>
          <a:p>
            <a:r>
              <a:rPr lang="en-US" dirty="0"/>
              <a:t>Click to edit Master title style</a:t>
            </a:r>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Soft green to highlight a word in the sentence </a:t>
            </a:r>
            <a:endParaRPr lang="en-US" sz="1100" b="0" dirty="0">
              <a:solidFill>
                <a:schemeClr val="bg1"/>
              </a:solidFill>
            </a:endParaRPr>
          </a:p>
        </p:txBody>
      </p:sp>
      <p:sp>
        <p:nvSpPr>
          <p:cNvPr id="10" name="Oval 9"/>
          <p:cNvSpPr/>
          <p:nvPr userDrawn="1"/>
        </p:nvSpPr>
        <p:spPr>
          <a:xfrm>
            <a:off x="-490594"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0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1801" y="514350"/>
            <a:ext cx="8280399" cy="939800"/>
          </a:xfrm>
        </p:spPr>
        <p:txBody>
          <a:bodyPr anchor="b" anchorCtr="0"/>
          <a:lstStyle>
            <a:lvl1pPr>
              <a:defRPr/>
            </a:lvl1pPr>
          </a:lstStyle>
          <a:p>
            <a:r>
              <a:rPr lang="en-US"/>
              <a:t>Thank you</a:t>
            </a:r>
            <a:endParaRPr lang="en-US" dirty="0"/>
          </a:p>
        </p:txBody>
      </p:sp>
      <p:sp>
        <p:nvSpPr>
          <p:cNvPr id="3" name="Date Placeholder 2"/>
          <p:cNvSpPr>
            <a:spLocks noGrp="1"/>
          </p:cNvSpPr>
          <p:nvPr>
            <p:ph type="dt" sz="half" idx="10"/>
          </p:nvPr>
        </p:nvSpPr>
        <p:spPr>
          <a:xfrm>
            <a:off x="7596336" y="6576330"/>
            <a:ext cx="1116124" cy="273050"/>
          </a:xfrm>
        </p:spPr>
        <p:txBody>
          <a:bodyPr/>
          <a:lstStyle>
            <a:lvl1pPr>
              <a:defRPr>
                <a:solidFill>
                  <a:srgbClr val="D7D3C7"/>
                </a:solidFill>
              </a:defRPr>
            </a:lvl1pPr>
          </a:lstStyle>
          <a:p>
            <a:r>
              <a:rPr lang="en-US"/>
              <a:t>Copper. Makes the World Work Better.</a:t>
            </a:r>
            <a:endParaRPr lang="en-US" dirty="0"/>
          </a:p>
        </p:txBody>
      </p:sp>
      <p:sp>
        <p:nvSpPr>
          <p:cNvPr id="4" name="Footer Placeholder 3"/>
          <p:cNvSpPr>
            <a:spLocks noGrp="1"/>
          </p:cNvSpPr>
          <p:nvPr>
            <p:ph type="ftr" sz="quarter" idx="11"/>
          </p:nvPr>
        </p:nvSpPr>
        <p:spPr>
          <a:xfrm>
            <a:off x="683568" y="6576330"/>
            <a:ext cx="6004422" cy="273050"/>
          </a:xfrm>
          <a:prstGeom prst="rect">
            <a:avLst/>
          </a:prstGeom>
        </p:spPr>
        <p:txBody>
          <a:bodyPr/>
          <a:lstStyle>
            <a:lvl1pPr>
              <a:defRPr>
                <a:solidFill>
                  <a:srgbClr val="D7D3C7"/>
                </a:solidFill>
              </a:defRPr>
            </a:lvl1pPr>
          </a:lstStyle>
          <a:p>
            <a:endParaRPr lang="en-US" dirty="0"/>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rgbClr val="D7D3C7"/>
                </a:solidFill>
              </a:defRPr>
            </a:lvl1pPr>
          </a:lstStyle>
          <a:p>
            <a:fld id="{E1B93EF5-62DC-4D0D-A7B0-C74897CCA81C}" type="slidenum">
              <a:rPr lang="en-US" smtClean="0"/>
              <a:pPr/>
              <a:t>‹#›</a:t>
            </a:fld>
            <a:endParaRPr lang="en-US" dirty="0"/>
          </a:p>
        </p:txBody>
      </p:sp>
      <p:cxnSp>
        <p:nvCxnSpPr>
          <p:cNvPr id="8" name="Straight Connector 7"/>
          <p:cNvCxnSpPr/>
          <p:nvPr userDrawn="1"/>
        </p:nvCxnSpPr>
        <p:spPr>
          <a:xfrm>
            <a:off x="408168" y="440668"/>
            <a:ext cx="5508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31800" y="1664803"/>
            <a:ext cx="8280400" cy="396045"/>
          </a:xfrm>
        </p:spPr>
        <p:txBody>
          <a:bodyPr>
            <a:noAutofit/>
          </a:bodyPr>
          <a:lstStyle>
            <a:lvl1pPr>
              <a:defRPr sz="2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For more information please contact</a:t>
            </a:r>
            <a:endParaRPr lang="en-US" dirty="0"/>
          </a:p>
        </p:txBody>
      </p:sp>
      <p:pic>
        <p:nvPicPr>
          <p:cNvPr id="9" name="bmkSecondLogo0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999" y="5626413"/>
            <a:ext cx="3884808" cy="1097999"/>
          </a:xfrm>
          <a:prstGeom prst="rect">
            <a:avLst/>
          </a:prstGeom>
        </p:spPr>
      </p:pic>
    </p:spTree>
    <p:extLst>
      <p:ext uri="{BB962C8B-B14F-4D97-AF65-F5344CB8AC3E}">
        <p14:creationId xmlns:p14="http://schemas.microsoft.com/office/powerpoint/2010/main" val="16284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Copper. Makes the World Work Better.</a:t>
            </a:r>
            <a:endParaRPr lang="en-US" dirty="0"/>
          </a:p>
        </p:txBody>
      </p:sp>
      <p:sp>
        <p:nvSpPr>
          <p:cNvPr id="5" name="Slide Number Placeholder 4"/>
          <p:cNvSpPr>
            <a:spLocks noGrp="1"/>
          </p:cNvSpPr>
          <p:nvPr>
            <p:ph type="sldNum" sz="quarter" idx="12"/>
          </p:nvPr>
        </p:nvSpPr>
        <p:spPr/>
        <p:txBody>
          <a:bodyPr/>
          <a:lstStyle/>
          <a:p>
            <a:fld id="{E1B93EF5-62DC-4D0D-A7B0-C74897CCA81C}" type="slidenum">
              <a:rPr lang="en-US" smtClean="0"/>
              <a:pPr/>
              <a:t>‹#›</a:t>
            </a:fld>
            <a:endParaRPr lang="en-US" dirty="0"/>
          </a:p>
        </p:txBody>
      </p:sp>
    </p:spTree>
    <p:extLst>
      <p:ext uri="{BB962C8B-B14F-4D97-AF65-F5344CB8AC3E}">
        <p14:creationId xmlns:p14="http://schemas.microsoft.com/office/powerpoint/2010/main" val="282598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77737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7582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47510"/>
            <a:ext cx="2066925" cy="54484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0688" y="647510"/>
            <a:ext cx="6051550" cy="54484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0737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ectangle 3"/>
          <p:cNvSpPr>
            <a:spLocks noGrp="1" noChangeArrowheads="1"/>
          </p:cNvSpPr>
          <p:nvPr>
            <p:ph type="ctrTitle"/>
          </p:nvPr>
        </p:nvSpPr>
        <p:spPr>
          <a:xfrm>
            <a:off x="360363" y="1718692"/>
            <a:ext cx="8287953" cy="1163412"/>
          </a:xfrm>
          <a:ln>
            <a:noFill/>
          </a:ln>
        </p:spPr>
        <p:txBody>
          <a:bodyPr/>
          <a:lstStyle>
            <a:lvl1pPr algn="l">
              <a:defRPr sz="3200" b="1">
                <a:solidFill>
                  <a:schemeClr val="accent1"/>
                </a:solidFill>
              </a:defRPr>
            </a:lvl1pPr>
          </a:lstStyle>
          <a:p>
            <a:r>
              <a:rPr lang="en-US" noProof="0"/>
              <a:t>Click to edit Master title style</a:t>
            </a:r>
          </a:p>
        </p:txBody>
      </p:sp>
      <p:sp>
        <p:nvSpPr>
          <p:cNvPr id="10" name="Rectangle 4"/>
          <p:cNvSpPr>
            <a:spLocks noGrp="1" noChangeArrowheads="1"/>
          </p:cNvSpPr>
          <p:nvPr>
            <p:ph type="subTitle" idx="1"/>
          </p:nvPr>
        </p:nvSpPr>
        <p:spPr>
          <a:xfrm>
            <a:off x="360363" y="3786056"/>
            <a:ext cx="5187705" cy="1154113"/>
          </a:xfrm>
          <a:ln>
            <a:noFill/>
          </a:ln>
        </p:spPr>
        <p:txBody>
          <a:bodyPr/>
          <a:lstStyle>
            <a:lvl1pPr marL="0" indent="0" algn="l">
              <a:buFont typeface="Wingdings" pitchFamily="-65" charset="2"/>
              <a:buNone/>
              <a:defRPr sz="1800" baseline="0">
                <a:solidFill>
                  <a:schemeClr val="accent1"/>
                </a:solidFill>
              </a:defRPr>
            </a:lvl1pPr>
          </a:lstStyle>
          <a:p>
            <a:r>
              <a:rPr lang="en-US" noProof="0"/>
              <a:t>Click to edit Master subtitle style</a:t>
            </a:r>
          </a:p>
        </p:txBody>
      </p:sp>
      <p:pic>
        <p:nvPicPr>
          <p:cNvPr id="12" name="Picture 11" descr="Screen Shot 2011-10-24 at 7.50.32 PM.pn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2241" y="394162"/>
            <a:ext cx="1616259" cy="568173"/>
          </a:xfrm>
          <a:prstGeom prst="rect">
            <a:avLst/>
          </a:prstGeom>
        </p:spPr>
      </p:pic>
      <p:sp>
        <p:nvSpPr>
          <p:cNvPr id="13" name="Text Box 6"/>
          <p:cNvSpPr txBox="1">
            <a:spLocks noChangeArrowheads="1"/>
          </p:cNvSpPr>
          <p:nvPr userDrawn="1"/>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latin typeface="Arial" pitchFamily="-112" charset="0"/>
                <a:ea typeface="ＭＳ Ｐゴシック" pitchFamily="-112" charset="-128"/>
                <a:cs typeface="ＭＳ Ｐゴシック" pitchFamily="-112" charset="-128"/>
              </a:rPr>
              <a:pPr eaLnBrk="0" hangingPunct="0">
                <a:defRPr/>
              </a:pPr>
              <a:t>‹#›</a:t>
            </a:fld>
            <a:r>
              <a:rPr lang="en-US" sz="1000" dirty="0">
                <a:latin typeface="Arial" pitchFamily="-112" charset="0"/>
                <a:ea typeface="ＭＳ Ｐゴシック" pitchFamily="-112" charset="-128"/>
                <a:cs typeface="ＭＳ Ｐゴシック" pitchFamily="-112" charset="-128"/>
              </a:rPr>
              <a:t> </a:t>
            </a:r>
          </a:p>
        </p:txBody>
      </p:sp>
    </p:spTree>
    <p:extLst>
      <p:ext uri="{BB962C8B-B14F-4D97-AF65-F5344CB8AC3E}">
        <p14:creationId xmlns:p14="http://schemas.microsoft.com/office/powerpoint/2010/main" val="19840680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email">
              <a:extLst>
                <a:ext uri="{28A0092B-C50C-407E-A947-70E740481C1C}">
                  <a14:useLocalDpi xmlns:a14="http://schemas.microsoft.com/office/drawing/2010/main"/>
                </a:ext>
              </a:extLst>
            </a:blip>
            <a:stretch>
              <a:fillRect/>
            </a:stretch>
          </a:blipFill>
        </p:spPr>
        <p:txBody>
          <a:bodyPr anchor="b" anchorCtr="0">
            <a:normAutofit/>
          </a:bodyPr>
          <a:lstStyle>
            <a:lvl1pPr>
              <a:defRPr sz="1200" b="0">
                <a:solidFill>
                  <a:schemeClr val="bg1"/>
                </a:solidFill>
              </a:defRPr>
            </a:lvl1pPr>
          </a:lstStyle>
          <a:p>
            <a:r>
              <a:rPr lang="en-US" dirty="0"/>
              <a:t>Click icon to add picture</a:t>
            </a:r>
          </a:p>
        </p:txBody>
      </p:sp>
      <p:sp>
        <p:nvSpPr>
          <p:cNvPr id="22" name="Text Placeholder 21"/>
          <p:cNvSpPr>
            <a:spLocks noGrp="1"/>
          </p:cNvSpPr>
          <p:nvPr>
            <p:ph type="body" sz="quarter" idx="15"/>
          </p:nvPr>
        </p:nvSpPr>
        <p:spPr>
          <a:xfrm>
            <a:off x="-3600" y="1448779"/>
            <a:ext cx="91512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a:r>
              <a:rPr lang="en-US" sz="1100" b="1" dirty="0">
                <a:solidFill>
                  <a:schemeClr val="bg1"/>
                </a:solidFill>
              </a:rPr>
              <a:t>Front page picture</a:t>
            </a:r>
            <a:endParaRPr lang="en-US" sz="1100" dirty="0">
              <a:solidFill>
                <a:schemeClr val="bg1"/>
              </a:solidFill>
            </a:endParaRPr>
          </a:p>
          <a:p>
            <a:pPr algn="r"/>
            <a:r>
              <a:rPr lang="en-US" sz="1100" b="0" dirty="0">
                <a:solidFill>
                  <a:schemeClr val="bg1"/>
                </a:solidFill>
              </a:rPr>
              <a:t>Change</a:t>
            </a:r>
            <a:r>
              <a:rPr lang="en-US" sz="1100" b="0" baseline="0" dirty="0">
                <a:solidFill>
                  <a:schemeClr val="bg1"/>
                </a:solidFill>
              </a:rPr>
              <a:t> picture by marking Picture , right click and choose send to front.</a:t>
            </a:r>
          </a:p>
          <a:p>
            <a:pPr algn="r"/>
            <a:r>
              <a:rPr lang="en-US" sz="1100" b="0" baseline="0" dirty="0">
                <a:solidFill>
                  <a:schemeClr val="bg1"/>
                </a:solidFill>
              </a:rPr>
              <a:t>Click on the icon in the middle of the picture and locate the new picture.</a:t>
            </a:r>
          </a:p>
          <a:p>
            <a:pPr algn="r"/>
            <a:r>
              <a:rPr lang="en-US" sz="1100" b="0" baseline="0" dirty="0">
                <a:solidFill>
                  <a:schemeClr val="bg1"/>
                </a:solidFill>
              </a:rPr>
              <a:t>After inserting once again mark the picture, right click and choose send to back. </a:t>
            </a:r>
            <a:endParaRPr lang="en-US" sz="1100" b="1" baseline="0" dirty="0">
              <a:solidFill>
                <a:schemeClr val="bg1"/>
              </a:solidFill>
            </a:endParaRP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H15.1 cm x W25.4 cm</a:t>
            </a:r>
          </a:p>
          <a:p>
            <a:pPr algn="r"/>
            <a:r>
              <a:rPr lang="en-US" sz="1100" b="1" baseline="0" dirty="0">
                <a:solidFill>
                  <a:schemeClr val="bg1"/>
                </a:solidFill>
              </a:rPr>
              <a:t> </a:t>
            </a:r>
            <a:endParaRPr lang="en-US" sz="1100" b="0" dirty="0">
              <a:solidFill>
                <a:schemeClr val="bg1"/>
              </a:solidFill>
            </a:endParaRPr>
          </a:p>
        </p:txBody>
      </p:sp>
      <p:pic>
        <p:nvPicPr>
          <p:cNvPr id="4" name="bmkSecondLogo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000" y="422257"/>
            <a:ext cx="3884808" cy="1097999"/>
          </a:xfrm>
          <a:prstGeom prst="rect">
            <a:avLst/>
          </a:prstGeom>
        </p:spPr>
      </p:pic>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431800" y="3400682"/>
            <a:ext cx="8280400" cy="205200"/>
          </a:xfrm>
        </p:spPr>
        <p:txBody>
          <a:bodyPr>
            <a:noAutofit/>
          </a:bodyPr>
          <a:lstStyle>
            <a:lvl1pPr>
              <a:defRPr sz="1200" b="0" baseline="0">
                <a:solidFill>
                  <a:schemeClr val="bg1"/>
                </a:solidFill>
              </a:defRPr>
            </a:lvl1pPr>
          </a:lstStyle>
          <a:p>
            <a:pPr lvl="0"/>
            <a:r>
              <a:rPr lang="en-US" dirty="0"/>
              <a:t>Click to insert Location, 27.02.2011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email">
              <a:extLst>
                <a:ext uri="{28A0092B-C50C-407E-A947-70E740481C1C}">
                  <a14:useLocalDpi xmlns:a14="http://schemas.microsoft.com/office/drawing/2010/main"/>
                </a:ext>
              </a:extLst>
            </a:blip>
            <a:stretch>
              <a:fillRect/>
            </a:stretch>
          </a:blipFill>
        </p:spPr>
        <p:txBody>
          <a:bodyPr anchor="b" anchorCtr="0">
            <a:norm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Front page 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Change picture by marking Picture , right click and choose send to front.</a:t>
            </a: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a:t>
            </a:r>
          </a:p>
          <a:p>
            <a:pPr algn="r" defTabSz="914400" fontAlgn="auto">
              <a:spcBef>
                <a:spcPts val="0"/>
              </a:spcBef>
              <a:spcAft>
                <a:spcPts val="0"/>
              </a:spcAft>
            </a:pPr>
            <a:r>
              <a:rPr lang="en-US" sz="1100" dirty="0">
                <a:solidFill>
                  <a:prstClr val="white"/>
                </a:solidFill>
                <a:latin typeface="Arial"/>
                <a:cs typeface="+mn-cs"/>
              </a:rPr>
              <a:t>After inserting once again mark the picture, right click and choose send to back. </a:t>
            </a:r>
            <a:endParaRPr lang="en-US" sz="1100" b="1" dirty="0">
              <a:solidFill>
                <a:prstClr val="white"/>
              </a:solidFill>
              <a:latin typeface="Arial"/>
              <a:cs typeface="+mn-cs"/>
            </a:endParaRP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H15.1 cm x W25.4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pic>
        <p:nvPicPr>
          <p:cNvPr id="11" name="bmkSecondLogo01" descr="Global_Second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999" y="422256"/>
            <a:ext cx="3884808" cy="1097999"/>
          </a:xfrm>
          <a:prstGeom prst="rect">
            <a:avLst/>
          </a:prstGeom>
        </p:spPr>
      </p:pic>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431800" y="3400682"/>
            <a:ext cx="8280400" cy="205200"/>
          </a:xfrm>
        </p:spPr>
        <p:txBody>
          <a:bodyPr>
            <a:noAutofit/>
          </a:bodyPr>
          <a:lstStyle>
            <a:lvl1pPr>
              <a:defRPr sz="1200" b="0" baseline="0">
                <a:solidFill>
                  <a:schemeClr val="bg1"/>
                </a:solidFill>
              </a:defRPr>
            </a:lvl1pPr>
          </a:lstStyle>
          <a:p>
            <a:pPr lvl="0"/>
            <a:r>
              <a:rPr lang="en-US" dirty="0"/>
              <a:t>Click to insert Location, 27.02.2011</a:t>
            </a:r>
          </a:p>
        </p:txBody>
      </p:sp>
    </p:spTree>
    <p:extLst>
      <p:ext uri="{BB962C8B-B14F-4D97-AF65-F5344CB8AC3E}">
        <p14:creationId xmlns:p14="http://schemas.microsoft.com/office/powerpoint/2010/main" val="32138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767320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031795DC-AC45-4CE1-B36D-4AA6FC20FDDF}"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noAutofit/>
          </a:bodyPr>
          <a:lstStyle/>
          <a:p>
            <a:r>
              <a:rPr lang="en-US"/>
              <a:t>|  Presentation title and date</a:t>
            </a:r>
          </a:p>
        </p:txBody>
      </p:sp>
      <p:sp>
        <p:nvSpPr>
          <p:cNvPr id="6" name="Slide Number Placeholder 5"/>
          <p:cNvSpPr>
            <a:spLocks noGrp="1"/>
          </p:cNvSpPr>
          <p:nvPr>
            <p:ph type="sldNum" sz="quarter" idx="12"/>
          </p:nvPr>
        </p:nvSpPr>
        <p:spPr/>
        <p:txBody>
          <a:bodyPr>
            <a:noAutofit/>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Maximum 2 lines </a:t>
            </a: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Subheading</a:t>
            </a:r>
            <a:endParaRPr lang="en-US" sz="1100" dirty="0">
              <a:solidFill>
                <a:prstClr val="white"/>
              </a:solidFill>
              <a:latin typeface="Arial"/>
              <a:cs typeface="+mn-cs"/>
            </a:endParaRP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Bullets</a:t>
            </a:r>
          </a:p>
          <a:p>
            <a:pPr algn="r" defTabSz="914400" fontAlgn="auto">
              <a:spcBef>
                <a:spcPts val="0"/>
              </a:spcBef>
              <a:spcAft>
                <a:spcPts val="0"/>
              </a:spcAft>
            </a:pPr>
            <a:r>
              <a:rPr lang="en-US" sz="1100" dirty="0">
                <a:solidFill>
                  <a:prstClr val="white"/>
                </a:solidFill>
                <a:latin typeface="Arial"/>
                <a:cs typeface="+mn-cs"/>
              </a:rPr>
              <a:t>To change bullet and text level use the ‘increase/decrease list level’ found under the ribbon Home &gt; Paragraph</a:t>
            </a: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6" name="TextBox 15"/>
          <p:cNvSpPr txBox="1"/>
          <p:nvPr userDrawn="1"/>
        </p:nvSpPr>
        <p:spPr>
          <a:xfrm>
            <a:off x="-2016732" y="5937658"/>
            <a:ext cx="1908212" cy="846386"/>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Footer text</a:t>
            </a:r>
          </a:p>
          <a:p>
            <a:pPr algn="r" defTabSz="914400" fontAlgn="auto">
              <a:spcBef>
                <a:spcPts val="0"/>
              </a:spcBef>
              <a:spcAft>
                <a:spcPts val="0"/>
              </a:spcAft>
            </a:pPr>
            <a:r>
              <a:rPr lang="en-US" sz="1100" dirty="0">
                <a:solidFill>
                  <a:prstClr val="white"/>
                </a:solidFill>
                <a:latin typeface="Arial"/>
                <a:cs typeface="+mn-cs"/>
              </a:rPr>
              <a:t>Insert Presentation title and date  by opening the header and footer dialog box placed under the ribbon Insert&gt;Text  </a:t>
            </a:r>
          </a:p>
        </p:txBody>
      </p:sp>
    </p:spTree>
    <p:extLst>
      <p:ext uri="{BB962C8B-B14F-4D97-AF65-F5344CB8AC3E}">
        <p14:creationId xmlns:p14="http://schemas.microsoft.com/office/powerpoint/2010/main" val="287009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02935EF2-098D-4C17-BB8D-7F61862F75EA}"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noAutofit/>
          </a:bodyPr>
          <a:lstStyle/>
          <a:p>
            <a:r>
              <a:rPr lang="en-US"/>
              <a:t>|  Presentation title and date</a:t>
            </a:r>
          </a:p>
        </p:txBody>
      </p:sp>
      <p:sp>
        <p:nvSpPr>
          <p:cNvPr id="6" name="Slide Number Placeholder 5"/>
          <p:cNvSpPr>
            <a:spLocks noGrp="1"/>
          </p:cNvSpPr>
          <p:nvPr>
            <p:ph type="sldNum" sz="quarter" idx="12"/>
          </p:nvPr>
        </p:nvSpPr>
        <p:spPr/>
        <p:txBody>
          <a:bodyPr>
            <a:noAutofit/>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Maximum 2 lines </a:t>
            </a: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Bullets</a:t>
            </a:r>
          </a:p>
          <a:p>
            <a:pPr algn="r" defTabSz="914400" fontAlgn="auto">
              <a:spcBef>
                <a:spcPts val="0"/>
              </a:spcBef>
              <a:spcAft>
                <a:spcPts val="0"/>
              </a:spcAft>
            </a:pPr>
            <a:r>
              <a:rPr lang="en-US" sz="1100" dirty="0">
                <a:solidFill>
                  <a:prstClr val="white"/>
                </a:solidFill>
                <a:latin typeface="Arial"/>
                <a:cs typeface="+mn-cs"/>
              </a:rPr>
              <a:t>To change bullet and text level use the ‘increase/decrease list level’ found under the ribbon Home &gt; Paragraph</a:t>
            </a: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7" name="TextBox 16"/>
          <p:cNvSpPr txBox="1"/>
          <p:nvPr userDrawn="1"/>
        </p:nvSpPr>
        <p:spPr>
          <a:xfrm>
            <a:off x="-2016732" y="5937658"/>
            <a:ext cx="1908212" cy="846386"/>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Footer text</a:t>
            </a:r>
          </a:p>
          <a:p>
            <a:pPr algn="r" defTabSz="914400" fontAlgn="auto">
              <a:spcBef>
                <a:spcPts val="0"/>
              </a:spcBef>
              <a:spcAft>
                <a:spcPts val="0"/>
              </a:spcAft>
            </a:pPr>
            <a:r>
              <a:rPr lang="en-US" sz="1100" dirty="0">
                <a:solidFill>
                  <a:prstClr val="white"/>
                </a:solidFill>
                <a:latin typeface="Arial"/>
                <a:cs typeface="+mn-cs"/>
              </a:rPr>
              <a:t>Insert Presentation title and date  by opening the header and footer dialog box placed under the ribbon Insert&gt;Text  </a:t>
            </a:r>
          </a:p>
        </p:txBody>
      </p:sp>
    </p:spTree>
    <p:extLst>
      <p:ext uri="{BB962C8B-B14F-4D97-AF65-F5344CB8AC3E}">
        <p14:creationId xmlns:p14="http://schemas.microsoft.com/office/powerpoint/2010/main" val="238981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print"/>
            <a:stretch>
              <a:fillRect/>
            </a:stretch>
          </a:blipFill>
        </p:spPr>
        <p:txBody>
          <a:bodyPr anchor="b" anchorCtr="0">
            <a:no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898F95">
                  <a:alpha val="74902"/>
                </a:srgbClr>
              </a:gs>
              <a:gs pos="50000">
                <a:schemeClr val="bg2">
                  <a:alpha val="75000"/>
                </a:schemeClr>
              </a:gs>
            </a:gsLst>
            <a:lin ang="5400000" scaled="1"/>
            <a:tileRect/>
          </a:gradFill>
        </p:spPr>
        <p:txBody>
          <a:bodyPr tIns="18000000">
            <a:noAutofit/>
          </a:bodyPr>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431800" y="2290707"/>
            <a:ext cx="8280400" cy="924385"/>
          </a:xfrm>
        </p:spPr>
        <p:txBody>
          <a:bodyPr>
            <a:noAutofit/>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Front page 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Change picture by marking Picture , right click and choose send to front.</a:t>
            </a: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a:t>
            </a:r>
          </a:p>
          <a:p>
            <a:pPr algn="r" defTabSz="914400" fontAlgn="auto">
              <a:spcBef>
                <a:spcPts val="0"/>
              </a:spcBef>
              <a:spcAft>
                <a:spcPts val="0"/>
              </a:spcAft>
            </a:pPr>
            <a:r>
              <a:rPr lang="en-US" sz="1100" dirty="0">
                <a:solidFill>
                  <a:prstClr val="white"/>
                </a:solidFill>
                <a:latin typeface="Arial"/>
                <a:cs typeface="+mn-cs"/>
              </a:rPr>
              <a:t>After inserting once again mark the picture, right click and choose send to back. </a:t>
            </a:r>
            <a:endParaRPr lang="en-US" sz="1100" b="1" dirty="0">
              <a:solidFill>
                <a:prstClr val="white"/>
              </a:solidFill>
              <a:latin typeface="Arial"/>
              <a:cs typeface="+mn-cs"/>
            </a:endParaRP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H15.1 cm x W25.4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431800" y="3400682"/>
            <a:ext cx="8280400" cy="205200"/>
          </a:xfrm>
        </p:spPr>
        <p:txBody>
          <a:bodyPr>
            <a:noAutofit/>
          </a:bodyPr>
          <a:lstStyle>
            <a:lvl1pPr>
              <a:defRPr sz="1200" b="0" baseline="0">
                <a:solidFill>
                  <a:schemeClr val="bg1"/>
                </a:solidFill>
              </a:defRPr>
            </a:lvl1pPr>
          </a:lstStyle>
          <a:p>
            <a:pPr lvl="0"/>
            <a:r>
              <a:rPr lang="en-US" dirty="0"/>
              <a:t>Click to insert Location, 27.02.2011</a:t>
            </a:r>
          </a:p>
        </p:txBody>
      </p:sp>
      <p:pic>
        <p:nvPicPr>
          <p:cNvPr id="17" name="bmkSecondLogo02" descr="Global_SecondLogo.w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6999" y="422256"/>
            <a:ext cx="3884808" cy="1097999"/>
          </a:xfrm>
          <a:prstGeom prst="rect">
            <a:avLst/>
          </a:prstGeom>
        </p:spPr>
      </p:pic>
      <p:sp>
        <p:nvSpPr>
          <p:cNvPr id="11" name="Date Placeholder 10"/>
          <p:cNvSpPr>
            <a:spLocks noGrp="1"/>
          </p:cNvSpPr>
          <p:nvPr>
            <p:ph type="dt" sz="half" idx="17"/>
          </p:nvPr>
        </p:nvSpPr>
        <p:spPr>
          <a:xfrm>
            <a:off x="7596336" y="116632"/>
            <a:ext cx="1116124" cy="273050"/>
          </a:xfrm>
        </p:spPr>
        <p:txBody>
          <a:bodyPr>
            <a:noAutofit/>
          </a:bodyPr>
          <a:lstStyle>
            <a:lvl1pPr>
              <a:defRPr>
                <a:solidFill>
                  <a:schemeClr val="bg1"/>
                </a:solidFill>
              </a:defRPr>
            </a:lvl1pPr>
          </a:lstStyle>
          <a:p>
            <a:fld id="{1DF94F16-5E56-4D74-BCA0-2ABC49E98801}" type="datetime4">
              <a:rPr lang="en-US" smtClean="0">
                <a:solidFill>
                  <a:prstClr val="white"/>
                </a:solidFill>
              </a:rPr>
              <a:pPr/>
              <a:t>October 26, 2019</a:t>
            </a:fld>
            <a:endParaRPr lang="en-US">
              <a:solidFill>
                <a:prstClr val="white"/>
              </a:solidFill>
            </a:endParaRPr>
          </a:p>
        </p:txBody>
      </p:sp>
      <p:sp>
        <p:nvSpPr>
          <p:cNvPr id="13" name="Slide Number Placeholder 12"/>
          <p:cNvSpPr>
            <a:spLocks noGrp="1"/>
          </p:cNvSpPr>
          <p:nvPr>
            <p:ph type="sldNum" sz="quarter" idx="18"/>
          </p:nvPr>
        </p:nvSpPr>
        <p:spPr>
          <a:xfrm>
            <a:off x="431800" y="116632"/>
            <a:ext cx="218839" cy="273050"/>
          </a:xfrm>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5" name="Footer Placeholder 14"/>
          <p:cNvSpPr>
            <a:spLocks noGrp="1"/>
          </p:cNvSpPr>
          <p:nvPr>
            <p:ph type="ftr" sz="quarter" idx="19"/>
          </p:nvPr>
        </p:nvSpPr>
        <p:spPr>
          <a:xfrm>
            <a:off x="650639" y="116632"/>
            <a:ext cx="6004422" cy="273050"/>
          </a:xfrm>
        </p:spPr>
        <p:txBody>
          <a:bodyPr>
            <a:noAutofit/>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2732119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gradFill>
            <a:gsLst>
              <a:gs pos="0">
                <a:srgbClr val="AD9A84"/>
              </a:gs>
              <a:gs pos="50000">
                <a:srgbClr val="91785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lvl1pPr>
              <a:tabLst>
                <a:tab pos="1080000" algn="l"/>
              </a:tabLst>
              <a:defRPr b="0">
                <a:solidFill>
                  <a:srgbClr val="D7D3C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8" name="Date Placeholder 7"/>
          <p:cNvSpPr>
            <a:spLocks noGrp="1"/>
          </p:cNvSpPr>
          <p:nvPr>
            <p:ph type="dt" sz="half" idx="10"/>
          </p:nvPr>
        </p:nvSpPr>
        <p:spPr>
          <a:xfrm>
            <a:off x="7596336" y="116632"/>
            <a:ext cx="1116124" cy="273050"/>
          </a:xfrm>
        </p:spPr>
        <p:txBody>
          <a:bodyPr>
            <a:noAutofit/>
          </a:bodyPr>
          <a:lstStyle>
            <a:lvl1pPr>
              <a:defRPr>
                <a:solidFill>
                  <a:schemeClr val="bg1"/>
                </a:solidFill>
              </a:defRPr>
            </a:lvl1pPr>
          </a:lstStyle>
          <a:p>
            <a:fld id="{1DF94F16-5E56-4D74-BCA0-2ABC49E98801}" type="datetime4">
              <a:rPr lang="en-US" smtClean="0">
                <a:solidFill>
                  <a:prstClr val="white"/>
                </a:solidFill>
              </a:rPr>
              <a:pPr/>
              <a:t>October 26, 2019</a:t>
            </a:fld>
            <a:endParaRPr lang="en-US">
              <a:solidFill>
                <a:prstClr val="white"/>
              </a:solidFill>
            </a:endParaRPr>
          </a:p>
        </p:txBody>
      </p:sp>
      <p:sp>
        <p:nvSpPr>
          <p:cNvPr id="9" name="Slide Number Placeholder 8"/>
          <p:cNvSpPr>
            <a:spLocks noGrp="1"/>
          </p:cNvSpPr>
          <p:nvPr>
            <p:ph type="sldNum" sz="quarter" idx="11"/>
          </p:nvPr>
        </p:nvSpPr>
        <p:spPr>
          <a:xfrm>
            <a:off x="431800" y="116632"/>
            <a:ext cx="218839" cy="273050"/>
          </a:xfrm>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2"/>
          </p:nvPr>
        </p:nvSpPr>
        <p:spPr>
          <a:xfrm>
            <a:off x="650639" y="116632"/>
            <a:ext cx="6004422" cy="273050"/>
          </a:xfrm>
        </p:spPr>
        <p:txBody>
          <a:bodyPr>
            <a:noAutofit/>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21952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3">
                                            <p:txEl>
                                              <p:pRg st="0" end="0"/>
                                            </p:txEl>
                                          </p:spTgt>
                                        </p:tgtEl>
                                        <p:attrNameLst>
                                          <p:attrName>style.color</p:attrName>
                                        </p:attrNameLst>
                                      </p:cBhvr>
                                      <p:to>
                                        <p:clrVal>
                                          <a:schemeClr val="bg1"/>
                                        </p:clrVal>
                                      </p:to>
                                    </p:set>
                                  </p:childTnLst>
                                  <p:subTnLst>
                                    <p:animClr clrSpc="rgb" dir="cw">
                                      <p:cBhvr override="childStyle">
                                        <p:cTn dur="1" fill="hold" display="0" masterRel="nextClick" afterEffect="1"/>
                                        <p:tgtEl>
                                          <p:spTgt spid="3">
                                            <p:txEl>
                                              <p:pRg st="0" end="0"/>
                                            </p:txEl>
                                          </p:spTgt>
                                        </p:tgtEl>
                                        <p:attrNameLst>
                                          <p:attrName>ppt_c</p:attrName>
                                        </p:attrNameLst>
                                      </p:cBhvr>
                                      <p:to>
                                        <a:srgbClr val="D7D3C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1" nodeType="clickEffect">
                  <p:stCondLst>
                    <p:cond delay="0"/>
                  </p:stCondLst>
                  <p:childTnLst>
                    <p:set>
                      <p:cBhvr override="childStyle">
                        <p:cTn dur="indefinite"/>
                        <p:tgtEl>
                          <p:spTgt spid="3"/>
                        </p:tgtEl>
                        <p:attrNameLst>
                          <p:attrName>style.color</p:attrName>
                        </p:attrNameLst>
                      </p:cBhvr>
                      <p:to>
                        <p:clrVal>
                          <a:schemeClr val="bg1"/>
                        </p:clrVal>
                      </p:to>
                    </p:set>
                  </p:childTnLst>
                  <p:subTnLst>
                    <p:animClr clrSpc="rgb" dir="cw">
                      <p:cBhvr override="childStyle">
                        <p:cTn dur="1" fill="hold" display="0" masterRel="nextClick" afterEffect="1"/>
                        <p:tgtEl>
                          <p:spTgt spid="3"/>
                        </p:tgtEl>
                        <p:attrNameLst>
                          <p:attrName>ppt_c</p:attrName>
                        </p:attrNameLst>
                      </p:cBhvr>
                      <p:to>
                        <a:srgbClr val="D7D3C7"/>
                      </p:to>
                    </p:animClr>
                  </p:subTnLst>
                </p:cTn>
              </p:par>
            </p:tnLst>
          </p:tmpl>
          <p:tmpl lvl="2">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3">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4">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5">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one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noAutofit/>
          </a:bodyPr>
          <a:lstStyle/>
          <a:p>
            <a:fld id="{34BF9882-62AF-4B64-A1BC-76F34495C130}"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noAutofit/>
          </a:bodyPr>
          <a:lstStyle/>
          <a:p>
            <a:r>
              <a:rPr lang="en-US"/>
              <a:t>|  Presentation title and date</a:t>
            </a:r>
          </a:p>
        </p:txBody>
      </p:sp>
      <p:sp>
        <p:nvSpPr>
          <p:cNvPr id="6" name="Slide Number Placeholder 5"/>
          <p:cNvSpPr>
            <a:spLocks noGrp="1"/>
          </p:cNvSpPr>
          <p:nvPr>
            <p:ph type="sldNum" sz="quarter" idx="12"/>
          </p:nvPr>
        </p:nvSpPr>
        <p:spPr/>
        <p:txBody>
          <a:bodyPr>
            <a:noAutofit/>
          </a:bodyPr>
          <a:lstStyle/>
          <a:p>
            <a:fld id="{E1B93EF5-62DC-4D0D-A7B0-C74897CCA81C}" type="slidenum">
              <a:rPr lang="en-US" smtClean="0"/>
              <a:pPr/>
              <a:t>‹#›</a:t>
            </a:fld>
            <a:endParaRPr lang="en-US"/>
          </a:p>
        </p:txBody>
      </p:sp>
      <p:sp>
        <p:nvSpPr>
          <p:cNvPr id="9" name="TextBox 8"/>
          <p:cNvSpPr txBox="1"/>
          <p:nvPr userDrawn="1"/>
        </p:nvSpPr>
        <p:spPr>
          <a:xfrm>
            <a:off x="-2016732" y="3897052"/>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H11.8 cm x W11.3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Subheading</a:t>
            </a:r>
            <a:endParaRPr lang="en-US" sz="1100" dirty="0">
              <a:solidFill>
                <a:prstClr val="white"/>
              </a:solidFill>
              <a:latin typeface="Arial"/>
              <a:cs typeface="+mn-cs"/>
            </a:endParaRP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Bullets</a:t>
            </a:r>
          </a:p>
          <a:p>
            <a:pPr algn="r" defTabSz="914400" fontAlgn="auto">
              <a:spcBef>
                <a:spcPts val="0"/>
              </a:spcBef>
              <a:spcAft>
                <a:spcPts val="0"/>
              </a:spcAft>
            </a:pPr>
            <a:r>
              <a:rPr lang="en-US" sz="1100" dirty="0">
                <a:solidFill>
                  <a:prstClr val="white"/>
                </a:solidFill>
                <a:latin typeface="Arial"/>
                <a:cs typeface="+mn-cs"/>
              </a:rPr>
              <a:t>To change bullet and text level use the ‘increase/decrease list level’ found under the ribbon Home &gt; Paragraph</a:t>
            </a: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Maximum 2 lines </a:t>
            </a:r>
          </a:p>
        </p:txBody>
      </p:sp>
      <p:sp>
        <p:nvSpPr>
          <p:cNvPr id="20" name="Text Placeholder 19"/>
          <p:cNvSpPr>
            <a:spLocks noGrp="1"/>
          </p:cNvSpPr>
          <p:nvPr>
            <p:ph type="body" sz="quarter" idx="14"/>
          </p:nvPr>
        </p:nvSpPr>
        <p:spPr>
          <a:xfrm>
            <a:off x="431800" y="1844675"/>
            <a:ext cx="4067175"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8"/>
          <p:cNvSpPr>
            <a:spLocks noGrp="1"/>
          </p:cNvSpPr>
          <p:nvPr>
            <p:ph type="pic" sz="quarter" idx="15"/>
          </p:nvPr>
        </p:nvSpPr>
        <p:spPr>
          <a:xfrm>
            <a:off x="4643438" y="1844674"/>
            <a:ext cx="4068762" cy="3996000"/>
          </a:xfrm>
        </p:spPr>
        <p:txBody>
          <a:bodyPr>
            <a:noAutofit/>
          </a:bodyPr>
          <a:lstStyle>
            <a:lvl1pPr>
              <a:defRPr sz="1200" b="0"/>
            </a:lvl1pPr>
          </a:lstStyle>
          <a:p>
            <a:r>
              <a:rPr lang="en-US"/>
              <a:t>Click icon to add picture</a:t>
            </a:r>
            <a:endParaRPr lang="en-US" dirty="0"/>
          </a:p>
        </p:txBody>
      </p:sp>
      <p:sp>
        <p:nvSpPr>
          <p:cNvPr id="22" name="Text Placeholder 7"/>
          <p:cNvSpPr>
            <a:spLocks noGrp="1"/>
          </p:cNvSpPr>
          <p:nvPr>
            <p:ph type="body" sz="quarter" idx="16"/>
          </p:nvPr>
        </p:nvSpPr>
        <p:spPr>
          <a:xfrm>
            <a:off x="4638367" y="5912825"/>
            <a:ext cx="4067175"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3739771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noAutofit/>
          </a:bodyPr>
          <a:lstStyle/>
          <a:p>
            <a:fld id="{34BF9882-62AF-4B64-A1BC-76F34495C130}"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noAutofit/>
          </a:bodyPr>
          <a:lstStyle/>
          <a:p>
            <a:r>
              <a:rPr lang="en-US"/>
              <a:t>|  Presentation title and date</a:t>
            </a:r>
          </a:p>
        </p:txBody>
      </p:sp>
      <p:sp>
        <p:nvSpPr>
          <p:cNvPr id="6" name="Slide Number Placeholder 5"/>
          <p:cNvSpPr>
            <a:spLocks noGrp="1"/>
          </p:cNvSpPr>
          <p:nvPr>
            <p:ph type="sldNum" sz="quarter" idx="12"/>
          </p:nvPr>
        </p:nvSpPr>
        <p:spPr/>
        <p:txBody>
          <a:bodyPr>
            <a:noAutofit/>
          </a:bodyPr>
          <a:lstStyle/>
          <a:p>
            <a:fld id="{E1B93EF5-62DC-4D0D-A7B0-C74897CCA81C}" type="slidenum">
              <a:rPr lang="en-US" smtClean="0"/>
              <a:pPr/>
              <a:t>‹#›</a:t>
            </a:fld>
            <a:endParaRPr lang="en-US"/>
          </a:p>
        </p:txBody>
      </p:sp>
      <p:sp>
        <p:nvSpPr>
          <p:cNvPr id="9" name="TextBox 8"/>
          <p:cNvSpPr txBox="1"/>
          <p:nvPr userDrawn="1"/>
        </p:nvSpPr>
        <p:spPr>
          <a:xfrm>
            <a:off x="-2016732" y="3897052"/>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H11.8 cm x W11.3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Subheading</a:t>
            </a:r>
            <a:endParaRPr lang="en-US" sz="1100" dirty="0">
              <a:solidFill>
                <a:prstClr val="white"/>
              </a:solidFill>
              <a:latin typeface="Arial"/>
              <a:cs typeface="+mn-cs"/>
            </a:endParaRP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Bullets</a:t>
            </a:r>
          </a:p>
          <a:p>
            <a:pPr algn="r" defTabSz="914400" fontAlgn="auto">
              <a:spcBef>
                <a:spcPts val="0"/>
              </a:spcBef>
              <a:spcAft>
                <a:spcPts val="0"/>
              </a:spcAft>
            </a:pPr>
            <a:r>
              <a:rPr lang="en-US" sz="1100" dirty="0">
                <a:solidFill>
                  <a:prstClr val="white"/>
                </a:solidFill>
                <a:latin typeface="Arial"/>
                <a:cs typeface="+mn-cs"/>
              </a:rPr>
              <a:t>To change bullet and text level use the ‘increase/decrease list level’ found under the ribbon Home &gt; Paragraph</a:t>
            </a: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Maximum 2 lines </a:t>
            </a:r>
          </a:p>
        </p:txBody>
      </p:sp>
      <p:sp>
        <p:nvSpPr>
          <p:cNvPr id="20" name="Text Placeholder 19"/>
          <p:cNvSpPr>
            <a:spLocks noGrp="1"/>
          </p:cNvSpPr>
          <p:nvPr>
            <p:ph type="body" sz="quarter" idx="14"/>
          </p:nvPr>
        </p:nvSpPr>
        <p:spPr>
          <a:xfrm>
            <a:off x="431800" y="1844675"/>
            <a:ext cx="4067175"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8"/>
          <p:cNvSpPr>
            <a:spLocks noGrp="1"/>
          </p:cNvSpPr>
          <p:nvPr>
            <p:ph type="pic" sz="quarter" idx="15"/>
          </p:nvPr>
        </p:nvSpPr>
        <p:spPr>
          <a:xfrm>
            <a:off x="4643438" y="1844673"/>
            <a:ext cx="4068762" cy="4248151"/>
          </a:xfrm>
        </p:spPr>
        <p:txBody>
          <a:bodyPr>
            <a:noAutofit/>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2506406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7" name="Picture Placeholder 6"/>
          <p:cNvSpPr>
            <a:spLocks noGrp="1"/>
          </p:cNvSpPr>
          <p:nvPr>
            <p:ph type="pic" sz="quarter" idx="13"/>
          </p:nvPr>
        </p:nvSpPr>
        <p:spPr>
          <a:xfrm>
            <a:off x="431800" y="1844674"/>
            <a:ext cx="4067175" cy="3996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9" name="Picture Placeholder 8"/>
          <p:cNvSpPr>
            <a:spLocks noGrp="1"/>
          </p:cNvSpPr>
          <p:nvPr>
            <p:ph type="pic" sz="quarter" idx="14"/>
          </p:nvPr>
        </p:nvSpPr>
        <p:spPr>
          <a:xfrm>
            <a:off x="4643438" y="1844674"/>
            <a:ext cx="4068762" cy="3996000"/>
          </a:xfrm>
        </p:spPr>
        <p:txBody>
          <a:bodyPr>
            <a:noAutofit/>
          </a:bodyPr>
          <a:lstStyle>
            <a:lvl1pPr>
              <a:defRPr sz="1200" b="0"/>
            </a:lvl1pPr>
          </a:lstStyle>
          <a:p>
            <a:r>
              <a:rPr lang="en-US"/>
              <a:t>Click icon to add picture</a:t>
            </a:r>
            <a:endParaRPr lang="en-US" dirty="0"/>
          </a:p>
        </p:txBody>
      </p:sp>
      <p:sp>
        <p:nvSpPr>
          <p:cNvPr id="8" name="Text Placeholder 7"/>
          <p:cNvSpPr>
            <a:spLocks noGrp="1"/>
          </p:cNvSpPr>
          <p:nvPr>
            <p:ph type="body" sz="quarter" idx="15"/>
          </p:nvPr>
        </p:nvSpPr>
        <p:spPr>
          <a:xfrm>
            <a:off x="431801" y="5912825"/>
            <a:ext cx="4067175" cy="180000"/>
          </a:xfrm>
        </p:spPr>
        <p:txBody>
          <a:bodyPr>
            <a:noAutofit/>
          </a:bodyPr>
          <a:lstStyle>
            <a:lvl1pPr>
              <a:defRPr sz="1000" b="0"/>
            </a:lvl1pPr>
          </a:lstStyle>
          <a:p>
            <a:pPr lvl="0"/>
            <a:r>
              <a:rPr lang="en-US"/>
              <a:t>Click to edit Master text styles</a:t>
            </a:r>
          </a:p>
        </p:txBody>
      </p:sp>
      <p:sp>
        <p:nvSpPr>
          <p:cNvPr id="10" name="Text Placeholder 7"/>
          <p:cNvSpPr>
            <a:spLocks noGrp="1"/>
          </p:cNvSpPr>
          <p:nvPr>
            <p:ph type="body" sz="quarter" idx="16"/>
          </p:nvPr>
        </p:nvSpPr>
        <p:spPr>
          <a:xfrm>
            <a:off x="4638367" y="5912825"/>
            <a:ext cx="4067175"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3772305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800349"/>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0" name="Text Placeholder 7"/>
          <p:cNvSpPr>
            <a:spLocks noGrp="1"/>
          </p:cNvSpPr>
          <p:nvPr>
            <p:ph type="body" sz="quarter" idx="16"/>
          </p:nvPr>
        </p:nvSpPr>
        <p:spPr>
          <a:xfrm>
            <a:off x="6012160" y="3717313"/>
            <a:ext cx="2700000" cy="180000"/>
          </a:xfrm>
        </p:spPr>
        <p:txBody>
          <a:bodyPr>
            <a:noAutofit/>
          </a:bodyPr>
          <a:lstStyle>
            <a:lvl1pPr>
              <a:defRPr sz="1000" b="0"/>
            </a:lvl1pPr>
          </a:lstStyle>
          <a:p>
            <a:pPr lvl="0"/>
            <a:r>
              <a:rPr lang="en-US"/>
              <a:t>Click to edit Master text styles</a:t>
            </a:r>
          </a:p>
        </p:txBody>
      </p:sp>
      <p:sp>
        <p:nvSpPr>
          <p:cNvPr id="12" name="Picture Placeholder 8"/>
          <p:cNvSpPr>
            <a:spLocks noGrp="1"/>
          </p:cNvSpPr>
          <p:nvPr>
            <p:ph type="pic" sz="quarter" idx="17"/>
          </p:nvPr>
        </p:nvSpPr>
        <p:spPr>
          <a:xfrm>
            <a:off x="5995113" y="4041775"/>
            <a:ext cx="2700040" cy="1800349"/>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4" name="Text Placeholder 7"/>
          <p:cNvSpPr>
            <a:spLocks noGrp="1"/>
          </p:cNvSpPr>
          <p:nvPr>
            <p:ph type="body" sz="quarter" idx="20"/>
          </p:nvPr>
        </p:nvSpPr>
        <p:spPr>
          <a:xfrm>
            <a:off x="6019209" y="5912825"/>
            <a:ext cx="2700000"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139686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2052638"/>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2" name="Picture Placeholder 8"/>
          <p:cNvSpPr>
            <a:spLocks noGrp="1"/>
          </p:cNvSpPr>
          <p:nvPr>
            <p:ph type="pic" sz="quarter" idx="17"/>
          </p:nvPr>
        </p:nvSpPr>
        <p:spPr>
          <a:xfrm>
            <a:off x="5995113" y="4041775"/>
            <a:ext cx="2700040" cy="205105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Tree>
    <p:extLst>
      <p:ext uri="{BB962C8B-B14F-4D97-AF65-F5344CB8AC3E}">
        <p14:creationId xmlns:p14="http://schemas.microsoft.com/office/powerpoint/2010/main" val="345554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three vertical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134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0" name="Text Placeholder 7"/>
          <p:cNvSpPr>
            <a:spLocks noGrp="1"/>
          </p:cNvSpPr>
          <p:nvPr>
            <p:ph type="body" sz="quarter" idx="16"/>
          </p:nvPr>
        </p:nvSpPr>
        <p:spPr>
          <a:xfrm>
            <a:off x="6012460" y="3028768"/>
            <a:ext cx="2700000" cy="180000"/>
          </a:xfrm>
        </p:spPr>
        <p:txBody>
          <a:bodyPr>
            <a:noAutofit/>
          </a:bodyPr>
          <a:lstStyle>
            <a:lvl1pPr>
              <a:defRPr sz="1000" b="0"/>
            </a:lvl1pPr>
          </a:lstStyle>
          <a:p>
            <a:pPr lvl="0"/>
            <a:r>
              <a:rPr lang="en-US"/>
              <a:t>Click to edit Master text styles</a:t>
            </a:r>
          </a:p>
        </p:txBody>
      </p:sp>
      <p:sp>
        <p:nvSpPr>
          <p:cNvPr id="11" name="Picture Placeholder 8"/>
          <p:cNvSpPr>
            <a:spLocks noGrp="1"/>
          </p:cNvSpPr>
          <p:nvPr>
            <p:ph type="pic" sz="quarter" idx="17"/>
          </p:nvPr>
        </p:nvSpPr>
        <p:spPr>
          <a:xfrm>
            <a:off x="6017220" y="3279886"/>
            <a:ext cx="2700040" cy="1134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4" name="Text Placeholder 7"/>
          <p:cNvSpPr>
            <a:spLocks noGrp="1"/>
          </p:cNvSpPr>
          <p:nvPr>
            <p:ph type="body" sz="quarter" idx="18"/>
          </p:nvPr>
        </p:nvSpPr>
        <p:spPr>
          <a:xfrm>
            <a:off x="6017520" y="4458880"/>
            <a:ext cx="2700000" cy="180000"/>
          </a:xfrm>
        </p:spPr>
        <p:txBody>
          <a:bodyPr>
            <a:noAutofit/>
          </a:bodyPr>
          <a:lstStyle>
            <a:lvl1pPr>
              <a:defRPr sz="1000" b="0"/>
            </a:lvl1pPr>
          </a:lstStyle>
          <a:p>
            <a:pPr lvl="0"/>
            <a:r>
              <a:rPr lang="en-US"/>
              <a:t>Click to edit Master text styles</a:t>
            </a:r>
          </a:p>
        </p:txBody>
      </p:sp>
      <p:sp>
        <p:nvSpPr>
          <p:cNvPr id="15" name="Picture Placeholder 8"/>
          <p:cNvSpPr>
            <a:spLocks noGrp="1"/>
          </p:cNvSpPr>
          <p:nvPr>
            <p:ph type="pic" sz="quarter" idx="19"/>
          </p:nvPr>
        </p:nvSpPr>
        <p:spPr>
          <a:xfrm>
            <a:off x="6018909" y="4715096"/>
            <a:ext cx="2700040" cy="1134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6" name="Text Placeholder 7"/>
          <p:cNvSpPr>
            <a:spLocks noGrp="1"/>
          </p:cNvSpPr>
          <p:nvPr>
            <p:ph type="body" sz="quarter" idx="20"/>
          </p:nvPr>
        </p:nvSpPr>
        <p:spPr>
          <a:xfrm>
            <a:off x="6019209" y="5912825"/>
            <a:ext cx="2700000"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32214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368830" y="1747309"/>
            <a:ext cx="4307945" cy="445505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4" name="Picture 3" descr="Screen Shot 2011-10-24 at 8.25.42 PM.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76776" y="1863725"/>
            <a:ext cx="4070350" cy="4338638"/>
          </a:xfrm>
          <a:prstGeom prst="rect">
            <a:avLst/>
          </a:prstGeom>
        </p:spPr>
      </p:pic>
    </p:spTree>
    <p:extLst>
      <p:ext uri="{BB962C8B-B14F-4D97-AF65-F5344CB8AC3E}">
        <p14:creationId xmlns:p14="http://schemas.microsoft.com/office/powerpoint/2010/main" val="394379039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three vertica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332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1" name="Picture Placeholder 8"/>
          <p:cNvSpPr>
            <a:spLocks noGrp="1"/>
          </p:cNvSpPr>
          <p:nvPr>
            <p:ph type="pic" sz="quarter" idx="17"/>
          </p:nvPr>
        </p:nvSpPr>
        <p:spPr>
          <a:xfrm>
            <a:off x="6017220" y="3279350"/>
            <a:ext cx="2700040" cy="13788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15" name="Picture Placeholder 8"/>
          <p:cNvSpPr>
            <a:spLocks noGrp="1"/>
          </p:cNvSpPr>
          <p:nvPr>
            <p:ph type="pic" sz="quarter" idx="19"/>
          </p:nvPr>
        </p:nvSpPr>
        <p:spPr>
          <a:xfrm>
            <a:off x="6017220" y="4760825"/>
            <a:ext cx="2700040" cy="1332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Tree>
    <p:extLst>
      <p:ext uri="{BB962C8B-B14F-4D97-AF65-F5344CB8AC3E}">
        <p14:creationId xmlns:p14="http://schemas.microsoft.com/office/powerpoint/2010/main" val="3142729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endParaRPr lang="en-US" dirty="0"/>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dirty="0"/>
          </a:p>
        </p:txBody>
      </p:sp>
      <p:sp>
        <p:nvSpPr>
          <p:cNvPr id="10" name="Picture Placeholder 9"/>
          <p:cNvSpPr>
            <a:spLocks noGrp="1"/>
          </p:cNvSpPr>
          <p:nvPr>
            <p:ph type="pic" sz="quarter" idx="13"/>
          </p:nvPr>
        </p:nvSpPr>
        <p:spPr>
          <a:xfrm>
            <a:off x="431801" y="4041775"/>
            <a:ext cx="2628000" cy="1800000"/>
          </a:xfrm>
        </p:spPr>
        <p:txBody>
          <a:bodyPr>
            <a:noAutofit/>
          </a:bodyPr>
          <a:lstStyle/>
          <a:p>
            <a:r>
              <a:rPr lang="en-US"/>
              <a:t>Click icon to add picture</a:t>
            </a:r>
          </a:p>
        </p:txBody>
      </p:sp>
      <p:sp>
        <p:nvSpPr>
          <p:cNvPr id="11" name="Picture Placeholder 9"/>
          <p:cNvSpPr>
            <a:spLocks noGrp="1"/>
          </p:cNvSpPr>
          <p:nvPr>
            <p:ph type="pic" sz="quarter" idx="14"/>
          </p:nvPr>
        </p:nvSpPr>
        <p:spPr>
          <a:xfrm>
            <a:off x="3258131" y="4041775"/>
            <a:ext cx="2628000" cy="1800000"/>
          </a:xfrm>
        </p:spPr>
        <p:txBody>
          <a:bodyPr>
            <a:noAutofit/>
          </a:bodyPr>
          <a:lstStyle/>
          <a:p>
            <a:r>
              <a:rPr lang="en-US"/>
              <a:t>Click icon to add picture</a:t>
            </a:r>
          </a:p>
        </p:txBody>
      </p:sp>
      <p:sp>
        <p:nvSpPr>
          <p:cNvPr id="12" name="Picture Placeholder 9"/>
          <p:cNvSpPr>
            <a:spLocks noGrp="1"/>
          </p:cNvSpPr>
          <p:nvPr>
            <p:ph type="pic" sz="quarter" idx="15"/>
          </p:nvPr>
        </p:nvSpPr>
        <p:spPr>
          <a:xfrm>
            <a:off x="6084460" y="4041775"/>
            <a:ext cx="2628000" cy="1800000"/>
          </a:xfrm>
        </p:spPr>
        <p:txBody>
          <a:bodyPr>
            <a:noAutofit/>
          </a:bodyPr>
          <a:lstStyle/>
          <a:p>
            <a:r>
              <a:rPr lang="en-US"/>
              <a:t>Click icon to add picture</a:t>
            </a:r>
          </a:p>
        </p:txBody>
      </p:sp>
      <p:sp>
        <p:nvSpPr>
          <p:cNvPr id="14" name="Text Placeholder 13"/>
          <p:cNvSpPr>
            <a:spLocks noGrp="1"/>
          </p:cNvSpPr>
          <p:nvPr>
            <p:ph type="body" sz="quarter" idx="16"/>
          </p:nvPr>
        </p:nvSpPr>
        <p:spPr>
          <a:xfrm>
            <a:off x="431800" y="1844675"/>
            <a:ext cx="8280400" cy="20526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8"/>
          </p:nvPr>
        </p:nvSpPr>
        <p:spPr>
          <a:xfrm>
            <a:off x="431801" y="5912825"/>
            <a:ext cx="2628000" cy="180000"/>
          </a:xfrm>
        </p:spPr>
        <p:txBody>
          <a:bodyPr>
            <a:noAutofit/>
          </a:bodyPr>
          <a:lstStyle>
            <a:lvl1pPr>
              <a:defRPr sz="1000" b="0"/>
            </a:lvl1pPr>
          </a:lstStyle>
          <a:p>
            <a:pPr lvl="0"/>
            <a:r>
              <a:rPr lang="en-US"/>
              <a:t>Click to edit Master text styles</a:t>
            </a:r>
          </a:p>
        </p:txBody>
      </p:sp>
      <p:sp>
        <p:nvSpPr>
          <p:cNvPr id="15" name="Text Placeholder 7"/>
          <p:cNvSpPr>
            <a:spLocks noGrp="1"/>
          </p:cNvSpPr>
          <p:nvPr>
            <p:ph type="body" sz="quarter" idx="19"/>
          </p:nvPr>
        </p:nvSpPr>
        <p:spPr>
          <a:xfrm>
            <a:off x="3258131" y="5912825"/>
            <a:ext cx="2628000" cy="180000"/>
          </a:xfrm>
        </p:spPr>
        <p:txBody>
          <a:bodyPr>
            <a:noAutofit/>
          </a:bodyPr>
          <a:lstStyle>
            <a:lvl1pPr>
              <a:defRPr sz="1000" b="0"/>
            </a:lvl1pPr>
          </a:lstStyle>
          <a:p>
            <a:pPr lvl="0"/>
            <a:r>
              <a:rPr lang="en-US"/>
              <a:t>Click to edit Master text styles</a:t>
            </a:r>
          </a:p>
        </p:txBody>
      </p:sp>
      <p:sp>
        <p:nvSpPr>
          <p:cNvPr id="16" name="Text Placeholder 7"/>
          <p:cNvSpPr>
            <a:spLocks noGrp="1"/>
          </p:cNvSpPr>
          <p:nvPr>
            <p:ph type="body" sz="quarter" idx="20"/>
          </p:nvPr>
        </p:nvSpPr>
        <p:spPr>
          <a:xfrm>
            <a:off x="6084460" y="5897927"/>
            <a:ext cx="2628000"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3253405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noAutofit/>
          </a:bodyPr>
          <a:lstStyle/>
          <a:p>
            <a:fld id="{6B38EDAC-C92A-4475-BD8A-02259B4EC654}"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noAutofit/>
          </a:bodyPr>
          <a:lstStyle/>
          <a:p>
            <a:r>
              <a:rPr lang="en-US"/>
              <a:t>|  Presentation title and date</a:t>
            </a:r>
          </a:p>
        </p:txBody>
      </p:sp>
      <p:sp>
        <p:nvSpPr>
          <p:cNvPr id="6" name="Slide Number Placeholder 5"/>
          <p:cNvSpPr>
            <a:spLocks noGrp="1"/>
          </p:cNvSpPr>
          <p:nvPr>
            <p:ph type="sldNum" sz="quarter" idx="12"/>
          </p:nvPr>
        </p:nvSpPr>
        <p:spPr/>
        <p:txBody>
          <a:bodyPr>
            <a:noAutofit/>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Maximum 2 lines </a:t>
            </a:r>
          </a:p>
        </p:txBody>
      </p:sp>
      <p:sp>
        <p:nvSpPr>
          <p:cNvPr id="17" name="TextBox 16"/>
          <p:cNvSpPr txBox="1"/>
          <p:nvPr userDrawn="1"/>
        </p:nvSpPr>
        <p:spPr>
          <a:xfrm>
            <a:off x="-2016732" y="4040485"/>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H5.7 cm x W5.45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Subheading</a:t>
            </a:r>
            <a:endParaRPr lang="en-US" sz="1100" dirty="0">
              <a:solidFill>
                <a:prstClr val="white"/>
              </a:solidFill>
              <a:latin typeface="Arial"/>
              <a:cs typeface="+mn-cs"/>
            </a:endParaRP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Bullets</a:t>
            </a:r>
          </a:p>
          <a:p>
            <a:pPr algn="r" defTabSz="914400" fontAlgn="auto">
              <a:spcBef>
                <a:spcPts val="0"/>
              </a:spcBef>
              <a:spcAft>
                <a:spcPts val="0"/>
              </a:spcAft>
            </a:pPr>
            <a:r>
              <a:rPr lang="en-US" sz="1100" dirty="0">
                <a:solidFill>
                  <a:prstClr val="white"/>
                </a:solidFill>
                <a:latin typeface="Arial"/>
                <a:cs typeface="+mn-cs"/>
              </a:rPr>
              <a:t>To change bullet and text level use the ‘increase/decrease list level’ found under the ribbon Home &gt; Paragraph</a:t>
            </a: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31" name="Text Placeholder 30"/>
          <p:cNvSpPr>
            <a:spLocks noGrp="1"/>
          </p:cNvSpPr>
          <p:nvPr>
            <p:ph type="body" sz="quarter" idx="17"/>
          </p:nvPr>
        </p:nvSpPr>
        <p:spPr>
          <a:xfrm>
            <a:off x="431800" y="1844675"/>
            <a:ext cx="8280400" cy="20526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8"/>
          </p:nvPr>
        </p:nvSpPr>
        <p:spPr>
          <a:xfrm>
            <a:off x="431800" y="4041775"/>
            <a:ext cx="1960563" cy="1800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26" name="Picture Placeholder 7"/>
          <p:cNvSpPr>
            <a:spLocks noGrp="1"/>
          </p:cNvSpPr>
          <p:nvPr>
            <p:ph type="pic" sz="quarter" idx="19"/>
          </p:nvPr>
        </p:nvSpPr>
        <p:spPr>
          <a:xfrm>
            <a:off x="2538499" y="4041775"/>
            <a:ext cx="1960563" cy="1800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32" name="Picture Placeholder 7"/>
          <p:cNvSpPr>
            <a:spLocks noGrp="1"/>
          </p:cNvSpPr>
          <p:nvPr>
            <p:ph type="pic" sz="quarter" idx="20"/>
          </p:nvPr>
        </p:nvSpPr>
        <p:spPr>
          <a:xfrm>
            <a:off x="4645198" y="4041775"/>
            <a:ext cx="1960563" cy="1800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33" name="Picture Placeholder 7"/>
          <p:cNvSpPr>
            <a:spLocks noGrp="1"/>
          </p:cNvSpPr>
          <p:nvPr>
            <p:ph type="pic" sz="quarter" idx="21"/>
          </p:nvPr>
        </p:nvSpPr>
        <p:spPr>
          <a:xfrm>
            <a:off x="6751637" y="4041775"/>
            <a:ext cx="1960563" cy="1800000"/>
          </a:xfrm>
        </p:spPr>
        <p:txBody>
          <a:bodyPr>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r>
              <a:rPr lang="en-US"/>
              <a:t>Click icon to add picture</a:t>
            </a:r>
          </a:p>
        </p:txBody>
      </p:sp>
      <p:sp>
        <p:nvSpPr>
          <p:cNvPr id="27" name="Text Placeholder 7"/>
          <p:cNvSpPr>
            <a:spLocks noGrp="1"/>
          </p:cNvSpPr>
          <p:nvPr>
            <p:ph type="body" sz="quarter" idx="22"/>
          </p:nvPr>
        </p:nvSpPr>
        <p:spPr>
          <a:xfrm>
            <a:off x="431801" y="5912825"/>
            <a:ext cx="1962000" cy="180000"/>
          </a:xfrm>
        </p:spPr>
        <p:txBody>
          <a:bodyPr>
            <a:noAutofit/>
          </a:bodyPr>
          <a:lstStyle>
            <a:lvl1pPr>
              <a:defRPr sz="1000" b="0"/>
            </a:lvl1pPr>
          </a:lstStyle>
          <a:p>
            <a:pPr lvl="0"/>
            <a:r>
              <a:rPr lang="en-US"/>
              <a:t>Click to edit Master text styles</a:t>
            </a:r>
          </a:p>
        </p:txBody>
      </p:sp>
      <p:sp>
        <p:nvSpPr>
          <p:cNvPr id="28" name="Text Placeholder 7"/>
          <p:cNvSpPr>
            <a:spLocks noGrp="1"/>
          </p:cNvSpPr>
          <p:nvPr>
            <p:ph type="body" sz="quarter" idx="23"/>
          </p:nvPr>
        </p:nvSpPr>
        <p:spPr>
          <a:xfrm>
            <a:off x="2538499" y="5912825"/>
            <a:ext cx="1962000" cy="180000"/>
          </a:xfrm>
        </p:spPr>
        <p:txBody>
          <a:bodyPr>
            <a:noAutofit/>
          </a:bodyPr>
          <a:lstStyle>
            <a:lvl1pPr>
              <a:defRPr sz="1000" b="0"/>
            </a:lvl1pPr>
          </a:lstStyle>
          <a:p>
            <a:pPr lvl="0"/>
            <a:r>
              <a:rPr lang="en-US"/>
              <a:t>Click to edit Master text styles</a:t>
            </a:r>
          </a:p>
        </p:txBody>
      </p:sp>
      <p:sp>
        <p:nvSpPr>
          <p:cNvPr id="29" name="Text Placeholder 7"/>
          <p:cNvSpPr>
            <a:spLocks noGrp="1"/>
          </p:cNvSpPr>
          <p:nvPr>
            <p:ph type="body" sz="quarter" idx="24"/>
          </p:nvPr>
        </p:nvSpPr>
        <p:spPr>
          <a:xfrm>
            <a:off x="4643761" y="5912825"/>
            <a:ext cx="1962000" cy="180000"/>
          </a:xfrm>
        </p:spPr>
        <p:txBody>
          <a:bodyPr>
            <a:noAutofit/>
          </a:bodyPr>
          <a:lstStyle>
            <a:lvl1pPr>
              <a:defRPr sz="1000" b="0"/>
            </a:lvl1pPr>
          </a:lstStyle>
          <a:p>
            <a:pPr lvl="0"/>
            <a:r>
              <a:rPr lang="en-US"/>
              <a:t>Click to edit Master text styles</a:t>
            </a:r>
          </a:p>
        </p:txBody>
      </p:sp>
      <p:sp>
        <p:nvSpPr>
          <p:cNvPr id="30" name="Text Placeholder 7"/>
          <p:cNvSpPr>
            <a:spLocks noGrp="1"/>
          </p:cNvSpPr>
          <p:nvPr>
            <p:ph type="body" sz="quarter" idx="25"/>
          </p:nvPr>
        </p:nvSpPr>
        <p:spPr>
          <a:xfrm>
            <a:off x="6750459" y="5912825"/>
            <a:ext cx="1962000" cy="180000"/>
          </a:xfrm>
        </p:spPr>
        <p:txBody>
          <a:bodyPr>
            <a:noAutofit/>
          </a:bodyPr>
          <a:lstStyle>
            <a:lvl1pPr>
              <a:defRPr sz="1000" b="0"/>
            </a:lvl1pPr>
          </a:lstStyle>
          <a:p>
            <a:pPr lvl="0"/>
            <a:r>
              <a:rPr lang="en-US"/>
              <a:t>Click to edit Master text styles</a:t>
            </a:r>
          </a:p>
        </p:txBody>
      </p:sp>
    </p:spTree>
    <p:extLst>
      <p:ext uri="{BB962C8B-B14F-4D97-AF65-F5344CB8AC3E}">
        <p14:creationId xmlns:p14="http://schemas.microsoft.com/office/powerpoint/2010/main" val="218676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sz="1200" b="0">
                <a:solidFill>
                  <a:schemeClr val="bg1"/>
                </a:solidFill>
              </a:defRPr>
            </a:lvl1pPr>
          </a:lstStyle>
          <a:p>
            <a:r>
              <a:rPr lang="en-US"/>
              <a:t>Click icon to add picture</a:t>
            </a:r>
            <a:endParaRPr lang="en-US" dirty="0"/>
          </a:p>
        </p:txBody>
      </p:sp>
      <p:sp>
        <p:nvSpPr>
          <p:cNvPr id="9" name="Title 8"/>
          <p:cNvSpPr>
            <a:spLocks noGrp="1"/>
          </p:cNvSpPr>
          <p:nvPr>
            <p:ph type="title"/>
          </p:nvPr>
        </p:nvSpPr>
        <p:spPr>
          <a:xfrm>
            <a:off x="431801" y="4041775"/>
            <a:ext cx="8280659" cy="2051050"/>
          </a:xfrm>
        </p:spPr>
        <p:txBody>
          <a:bodyPr>
            <a:noAutofit/>
          </a:bodyPr>
          <a:lstStyle>
            <a:lvl1pPr>
              <a:lnSpc>
                <a:spcPts val="3400"/>
              </a:lnSpc>
              <a:defRPr sz="3200">
                <a:solidFill>
                  <a:schemeClr val="bg1"/>
                </a:solidFill>
              </a:defRPr>
            </a:lvl1pPr>
          </a:lstStyle>
          <a:p>
            <a:r>
              <a:rPr lang="en-US"/>
              <a:t>Click to edit Master title style</a:t>
            </a:r>
            <a:endParaRPr lang="en-US" dirty="0"/>
          </a:p>
        </p:txBody>
      </p:sp>
      <p:sp>
        <p:nvSpPr>
          <p:cNvPr id="10" name="TextBox 9"/>
          <p:cNvSpPr txBox="1"/>
          <p:nvPr userDrawn="1"/>
        </p:nvSpPr>
        <p:spPr>
          <a:xfrm>
            <a:off x="-2016732" y="1448780"/>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Picture</a:t>
            </a: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cs typeface="+mn-cs"/>
            </a:endParaRPr>
          </a:p>
          <a:p>
            <a:pPr algn="r" defTabSz="914400" fontAlgn="auto">
              <a:spcBef>
                <a:spcPts val="0"/>
              </a:spcBef>
              <a:spcAft>
                <a:spcPts val="0"/>
              </a:spcAft>
            </a:pPr>
            <a:r>
              <a:rPr lang="en-US" sz="1100" b="1" dirty="0">
                <a:solidFill>
                  <a:prstClr val="white"/>
                </a:solidFill>
                <a:latin typeface="Arial"/>
                <a:cs typeface="+mn-cs"/>
              </a:rPr>
              <a:t>Picture Size</a:t>
            </a:r>
          </a:p>
          <a:p>
            <a:pPr algn="r" defTabSz="914400" fontAlgn="auto">
              <a:spcBef>
                <a:spcPts val="0"/>
              </a:spcBef>
              <a:spcAft>
                <a:spcPts val="0"/>
              </a:spcAft>
            </a:pPr>
            <a:r>
              <a:rPr lang="en-US" sz="1100" dirty="0">
                <a:solidFill>
                  <a:prstClr val="white"/>
                </a:solidFill>
                <a:latin typeface="Arial"/>
                <a:cs typeface="+mn-cs"/>
              </a:rPr>
              <a:t>For best quality the size should be:</a:t>
            </a:r>
          </a:p>
          <a:p>
            <a:pPr algn="r" defTabSz="914400" fontAlgn="auto">
              <a:spcBef>
                <a:spcPts val="0"/>
              </a:spcBef>
              <a:spcAft>
                <a:spcPts val="0"/>
              </a:spcAft>
            </a:pPr>
            <a:r>
              <a:rPr lang="en-US" sz="1100" dirty="0">
                <a:solidFill>
                  <a:prstClr val="white"/>
                </a:solidFill>
                <a:latin typeface="Arial"/>
                <a:cs typeface="+mn-cs"/>
              </a:rPr>
              <a:t>H19.05 cm x W25.4 cm</a:t>
            </a:r>
          </a:p>
          <a:p>
            <a:pPr algn="r" defTabSz="914400" fontAlgn="auto">
              <a:spcBef>
                <a:spcPts val="0"/>
              </a:spcBef>
              <a:spcAft>
                <a:spcPts val="0"/>
              </a:spcAft>
            </a:pP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11" name="TextBox 10"/>
          <p:cNvSpPr txBox="1"/>
          <p:nvPr userDrawn="1"/>
        </p:nvSpPr>
        <p:spPr>
          <a:xfrm>
            <a:off x="-2016732" y="4055003"/>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 text</a:t>
            </a:r>
            <a:r>
              <a:rPr lang="en-US" sz="1100" dirty="0">
                <a:solidFill>
                  <a:prstClr val="white"/>
                </a:solidFill>
                <a:latin typeface="Arial"/>
                <a:cs typeface="+mn-cs"/>
              </a:rPr>
              <a:t> </a:t>
            </a:r>
          </a:p>
          <a:p>
            <a:pPr algn="r" defTabSz="914400" fontAlgn="auto">
              <a:spcBef>
                <a:spcPts val="0"/>
              </a:spcBef>
              <a:spcAft>
                <a:spcPts val="0"/>
              </a:spcAft>
            </a:pPr>
            <a:r>
              <a:rPr lang="en-US" sz="1100" dirty="0">
                <a:solidFill>
                  <a:prstClr val="white"/>
                </a:solidFill>
                <a:latin typeface="Arial"/>
                <a:cs typeface="+mn-cs"/>
              </a:rPr>
              <a:t>This page is used</a:t>
            </a:r>
          </a:p>
          <a:p>
            <a:pPr algn="r" defTabSz="914400" fontAlgn="auto">
              <a:spcBef>
                <a:spcPts val="0"/>
              </a:spcBef>
              <a:spcAft>
                <a:spcPts val="0"/>
              </a:spcAft>
            </a:pPr>
            <a:r>
              <a:rPr lang="en-US" sz="1100" dirty="0">
                <a:solidFill>
                  <a:prstClr val="white"/>
                </a:solidFill>
                <a:latin typeface="Arial"/>
                <a:cs typeface="+mn-cs"/>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Use  another color to highlight a word in the sentence</a:t>
            </a: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7" name="Date Placeholder 6"/>
          <p:cNvSpPr>
            <a:spLocks noGrp="1"/>
          </p:cNvSpPr>
          <p:nvPr>
            <p:ph type="dt" sz="half" idx="14"/>
          </p:nvPr>
        </p:nvSpPr>
        <p:spPr/>
        <p:txBody>
          <a:bodyPr>
            <a:noAutofit/>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8" name="Slide Number Placeholder 7"/>
          <p:cNvSpPr>
            <a:spLocks noGrp="1"/>
          </p:cNvSpPr>
          <p:nvPr>
            <p:ph type="sldNum" sz="quarter" idx="15"/>
          </p:nvPr>
        </p:nvSpPr>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2" name="Footer Placeholder 11"/>
          <p:cNvSpPr>
            <a:spLocks noGrp="1"/>
          </p:cNvSpPr>
          <p:nvPr>
            <p:ph type="ftr" sz="quarter" idx="16"/>
          </p:nvPr>
        </p:nvSpPr>
        <p:spPr/>
        <p:txBody>
          <a:bodyPr>
            <a:noAutofit/>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4080824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FC7B4F"/>
              </a:gs>
              <a:gs pos="50000">
                <a:srgbClr val="FB4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en-US" sz="1600" dirty="0" err="1">
              <a:solidFill>
                <a:prstClr val="white"/>
              </a:solidFill>
            </a:endParaRPr>
          </a:p>
        </p:txBody>
      </p:sp>
      <p:sp>
        <p:nvSpPr>
          <p:cNvPr id="2" name="Date Placeholder 1"/>
          <p:cNvSpPr>
            <a:spLocks noGrp="1"/>
          </p:cNvSpPr>
          <p:nvPr>
            <p:ph type="dt" sz="half" idx="10"/>
          </p:nvPr>
        </p:nvSpPr>
        <p:spPr>
          <a:noFill/>
        </p:spPr>
        <p:txBody>
          <a:bodyPr>
            <a:noAutofit/>
          </a:bodyPr>
          <a:lstStyle>
            <a:lvl1pPr>
              <a:defRPr>
                <a:solidFill>
                  <a:srgbClr val="FB4F14"/>
                </a:solidFill>
              </a:defRPr>
            </a:lvl1pPr>
          </a:lstStyle>
          <a:p>
            <a:fld id="{40E47ABF-AAAE-4F9B-8E66-32447A173638}" type="datetime4">
              <a:rPr lang="en-US" smtClean="0"/>
              <a:pPr/>
              <a:t>October 26, 2019</a:t>
            </a:fld>
            <a:endParaRPr lang="en-US"/>
          </a:p>
        </p:txBody>
      </p:sp>
      <p:sp>
        <p:nvSpPr>
          <p:cNvPr id="3" name="Footer Placeholder 2"/>
          <p:cNvSpPr>
            <a:spLocks noGrp="1"/>
          </p:cNvSpPr>
          <p:nvPr>
            <p:ph type="ftr" sz="quarter" idx="11"/>
          </p:nvPr>
        </p:nvSpPr>
        <p:spPr/>
        <p:txBody>
          <a:bodyPr>
            <a:noAutofit/>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431801" y="1454150"/>
            <a:ext cx="828039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 text</a:t>
            </a:r>
            <a:r>
              <a:rPr lang="en-US" sz="1100" dirty="0">
                <a:solidFill>
                  <a:prstClr val="white"/>
                </a:solidFill>
                <a:latin typeface="Arial"/>
                <a:cs typeface="+mn-cs"/>
              </a:rPr>
              <a:t> </a:t>
            </a:r>
          </a:p>
          <a:p>
            <a:pPr algn="r" defTabSz="914400" fontAlgn="auto">
              <a:spcBef>
                <a:spcPts val="0"/>
              </a:spcBef>
              <a:spcAft>
                <a:spcPts val="0"/>
              </a:spcAft>
            </a:pPr>
            <a:r>
              <a:rPr lang="en-US" sz="1100" dirty="0">
                <a:solidFill>
                  <a:prstClr val="white"/>
                </a:solidFill>
                <a:latin typeface="Arial"/>
                <a:cs typeface="+mn-cs"/>
              </a:rPr>
              <a:t>This page is used</a:t>
            </a:r>
          </a:p>
          <a:p>
            <a:pPr algn="r" defTabSz="914400" fontAlgn="auto">
              <a:spcBef>
                <a:spcPts val="0"/>
              </a:spcBef>
              <a:spcAft>
                <a:spcPts val="0"/>
              </a:spcAft>
            </a:pPr>
            <a:r>
              <a:rPr lang="en-US" sz="1100" dirty="0">
                <a:solidFill>
                  <a:prstClr val="white"/>
                </a:solidFill>
                <a:latin typeface="Arial"/>
                <a:cs typeface="+mn-cs"/>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Use Soft yellow to highlight a word in the sentence</a:t>
            </a:r>
            <a:r>
              <a:rPr lang="en-US" sz="1100" b="1" dirty="0">
                <a:solidFill>
                  <a:prstClr val="white"/>
                </a:solidFill>
                <a:latin typeface="Arial"/>
                <a:cs typeface="+mn-cs"/>
              </a:rPr>
              <a:t> </a:t>
            </a:r>
            <a:endParaRPr lang="en-US" sz="1100" dirty="0">
              <a:solidFill>
                <a:prstClr val="white"/>
              </a:solidFill>
              <a:latin typeface="Arial"/>
              <a:cs typeface="+mn-cs"/>
            </a:endParaRPr>
          </a:p>
        </p:txBody>
      </p:sp>
      <p:sp>
        <p:nvSpPr>
          <p:cNvPr id="13" name="Oval 12"/>
          <p:cNvSpPr/>
          <p:nvPr userDrawn="1"/>
        </p:nvSpPr>
        <p:spPr>
          <a:xfrm>
            <a:off x="-814630"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dirty="0">
                <a:solidFill>
                  <a:prstClr val="white"/>
                </a:solidFill>
                <a:latin typeface="Arial"/>
                <a:cs typeface="+mn-cs"/>
              </a:rPr>
              <a:t>In layouts you can find more color variations of brake slides</a:t>
            </a:r>
          </a:p>
        </p:txBody>
      </p:sp>
    </p:spTree>
    <p:extLst>
      <p:ext uri="{BB962C8B-B14F-4D97-AF65-F5344CB8AC3E}">
        <p14:creationId xmlns:p14="http://schemas.microsoft.com/office/powerpoint/2010/main" val="3356379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0">
                <a:srgbClr val="CBD9D2"/>
              </a:gs>
              <a:gs pos="50000">
                <a:srgbClr val="B9CCC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400" fontAlgn="auto">
              <a:spcBef>
                <a:spcPts val="0"/>
              </a:spcBef>
              <a:spcAft>
                <a:spcPts val="0"/>
              </a:spcAft>
            </a:pPr>
            <a:endParaRPr lang="en-US" sz="1600" dirty="0" err="1">
              <a:solidFill>
                <a:prstClr val="white"/>
              </a:solidFill>
            </a:endParaRPr>
          </a:p>
        </p:txBody>
      </p:sp>
      <p:sp>
        <p:nvSpPr>
          <p:cNvPr id="2" name="Date Placeholder 1"/>
          <p:cNvSpPr>
            <a:spLocks noGrp="1"/>
          </p:cNvSpPr>
          <p:nvPr>
            <p:ph type="dt" sz="half" idx="10"/>
          </p:nvPr>
        </p:nvSpPr>
        <p:spPr>
          <a:noFill/>
        </p:spPr>
        <p:txBody>
          <a:bodyPr>
            <a:noAutofit/>
          </a:bodyPr>
          <a:lstStyle>
            <a:lvl1pPr>
              <a:defRPr>
                <a:solidFill>
                  <a:schemeClr val="accent5"/>
                </a:solidFill>
              </a:defRPr>
            </a:lvl1pPr>
          </a:lstStyle>
          <a:p>
            <a:fld id="{6AED534C-737E-4567-B57C-C16D40673E0D}" type="datetime4">
              <a:rPr lang="en-US" smtClean="0">
                <a:solidFill>
                  <a:srgbClr val="B9CCC3"/>
                </a:solidFill>
              </a:rPr>
              <a:pPr/>
              <a:t>October 26, 2019</a:t>
            </a:fld>
            <a:endParaRPr lang="en-US">
              <a:solidFill>
                <a:srgbClr val="B9CCC3"/>
              </a:solidFill>
            </a:endParaRPr>
          </a:p>
        </p:txBody>
      </p:sp>
      <p:sp>
        <p:nvSpPr>
          <p:cNvPr id="3" name="Footer Placeholder 2"/>
          <p:cNvSpPr>
            <a:spLocks noGrp="1"/>
          </p:cNvSpPr>
          <p:nvPr>
            <p:ph type="ftr" sz="quarter" idx="11"/>
          </p:nvPr>
        </p:nvSpPr>
        <p:spPr/>
        <p:txBody>
          <a:bodyPr>
            <a:noAutofit/>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431801" y="1454150"/>
            <a:ext cx="828039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196752" y="1448780"/>
            <a:ext cx="208823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 text</a:t>
            </a:r>
            <a:r>
              <a:rPr lang="en-US" sz="1100" dirty="0">
                <a:solidFill>
                  <a:prstClr val="white"/>
                </a:solidFill>
                <a:latin typeface="Arial"/>
                <a:cs typeface="+mn-cs"/>
              </a:rPr>
              <a:t> </a:t>
            </a:r>
          </a:p>
          <a:p>
            <a:pPr algn="r" defTabSz="914400" fontAlgn="auto">
              <a:spcBef>
                <a:spcPts val="0"/>
              </a:spcBef>
              <a:spcAft>
                <a:spcPts val="0"/>
              </a:spcAft>
            </a:pPr>
            <a:r>
              <a:rPr lang="en-US" sz="1100" dirty="0">
                <a:solidFill>
                  <a:prstClr val="white"/>
                </a:solidFill>
                <a:latin typeface="Arial"/>
                <a:cs typeface="+mn-cs"/>
              </a:rPr>
              <a:t>This page is used</a:t>
            </a:r>
          </a:p>
          <a:p>
            <a:pPr algn="r" defTabSz="914400" fontAlgn="auto">
              <a:spcBef>
                <a:spcPts val="0"/>
              </a:spcBef>
              <a:spcAft>
                <a:spcPts val="0"/>
              </a:spcAft>
            </a:pPr>
            <a:r>
              <a:rPr lang="en-US" sz="1100" dirty="0">
                <a:solidFill>
                  <a:prstClr val="white"/>
                </a:solidFill>
                <a:latin typeface="Arial"/>
                <a:cs typeface="+mn-cs"/>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Use dark warm copper to highlight a word in the sentence </a:t>
            </a:r>
          </a:p>
        </p:txBody>
      </p:sp>
      <p:sp>
        <p:nvSpPr>
          <p:cNvPr id="10" name="Oval 9"/>
          <p:cNvSpPr/>
          <p:nvPr userDrawn="1"/>
        </p:nvSpPr>
        <p:spPr>
          <a:xfrm>
            <a:off x="-648580"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27823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20000">
                <a:srgbClr val="FED840"/>
              </a:gs>
              <a:gs pos="50000">
                <a:srgbClr val="FECB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4400" fontAlgn="auto">
              <a:spcBef>
                <a:spcPts val="0"/>
              </a:spcBef>
              <a:spcAft>
                <a:spcPts val="0"/>
              </a:spcAft>
            </a:pPr>
            <a:endParaRPr lang="en-US" sz="1600" dirty="0" err="1">
              <a:solidFill>
                <a:prstClr val="white"/>
              </a:solidFill>
            </a:endParaRPr>
          </a:p>
        </p:txBody>
      </p:sp>
      <p:sp>
        <p:nvSpPr>
          <p:cNvPr id="2" name="Date Placeholder 1"/>
          <p:cNvSpPr>
            <a:spLocks noGrp="1"/>
          </p:cNvSpPr>
          <p:nvPr>
            <p:ph type="dt" sz="half" idx="10"/>
          </p:nvPr>
        </p:nvSpPr>
        <p:spPr>
          <a:noFill/>
        </p:spPr>
        <p:txBody>
          <a:bodyPr>
            <a:noAutofit/>
          </a:bodyPr>
          <a:lstStyle>
            <a:lvl1pPr>
              <a:defRPr>
                <a:solidFill>
                  <a:schemeClr val="accent3"/>
                </a:solidFill>
              </a:defRPr>
            </a:lvl1pPr>
          </a:lstStyle>
          <a:p>
            <a:fld id="{DAD0ADBD-A0B2-4D9F-83DA-617B2F8F58A1}" type="datetime4">
              <a:rPr lang="en-US" smtClean="0">
                <a:solidFill>
                  <a:srgbClr val="FECB00"/>
                </a:solidFill>
              </a:rPr>
              <a:pPr/>
              <a:t>October 26, 2019</a:t>
            </a:fld>
            <a:endParaRPr lang="en-US">
              <a:solidFill>
                <a:srgbClr val="FECB00"/>
              </a:solidFill>
            </a:endParaRPr>
          </a:p>
        </p:txBody>
      </p:sp>
      <p:sp>
        <p:nvSpPr>
          <p:cNvPr id="3" name="Footer Placeholder 2"/>
          <p:cNvSpPr>
            <a:spLocks noGrp="1"/>
          </p:cNvSpPr>
          <p:nvPr>
            <p:ph type="ftr" sz="quarter" idx="11"/>
          </p:nvPr>
        </p:nvSpPr>
        <p:spPr/>
        <p:txBody>
          <a:bodyPr>
            <a:noAutofit/>
          </a:bodyPr>
          <a:lstStyle>
            <a:lvl1pPr>
              <a:defRPr>
                <a:solidFill>
                  <a:schemeClr val="tx2"/>
                </a:solidFill>
              </a:defRPr>
            </a:lvl1pPr>
          </a:lstStyle>
          <a:p>
            <a:r>
              <a:rPr lang="en-US">
                <a:solidFill>
                  <a:srgbClr val="91785B"/>
                </a:solidFill>
              </a:rPr>
              <a:t>|  Presentation title and date</a:t>
            </a:r>
          </a:p>
        </p:txBody>
      </p:sp>
      <p:sp>
        <p:nvSpPr>
          <p:cNvPr id="4" name="Slide Number Placeholder 3"/>
          <p:cNvSpPr>
            <a:spLocks noGrp="1"/>
          </p:cNvSpPr>
          <p:nvPr>
            <p:ph type="sldNum" sz="quarter" idx="12"/>
          </p:nvPr>
        </p:nvSpPr>
        <p:spPr/>
        <p:txBody>
          <a:bodyPr>
            <a:noAutofit/>
          </a:bodyPr>
          <a:lstStyle>
            <a:lvl1pPr>
              <a:defRPr>
                <a:solidFill>
                  <a:schemeClr val="tx2"/>
                </a:solidFill>
              </a:defRPr>
            </a:lvl1pPr>
          </a:lstStyle>
          <a:p>
            <a:fld id="{E1B93EF5-62DC-4D0D-A7B0-C74897CCA81C}" type="slidenum">
              <a:rPr lang="en-US" smtClean="0">
                <a:solidFill>
                  <a:srgbClr val="91785B"/>
                </a:solidFill>
              </a:rPr>
              <a:pPr/>
              <a:t>‹#›</a:t>
            </a:fld>
            <a:endParaRPr lang="en-US">
              <a:solidFill>
                <a:srgbClr val="91785B"/>
              </a:solidFill>
            </a:endParaRPr>
          </a:p>
        </p:txBody>
      </p:sp>
      <p:sp>
        <p:nvSpPr>
          <p:cNvPr id="9" name="Title 8"/>
          <p:cNvSpPr>
            <a:spLocks noGrp="1"/>
          </p:cNvSpPr>
          <p:nvPr>
            <p:ph type="title"/>
          </p:nvPr>
        </p:nvSpPr>
        <p:spPr>
          <a:xfrm>
            <a:off x="431801" y="1454150"/>
            <a:ext cx="8280659" cy="2443163"/>
          </a:xfrm>
        </p:spPr>
        <p:txBody>
          <a:bodyPr>
            <a:noAutofit/>
          </a:bodyPr>
          <a:lstStyle>
            <a:lvl1pPr>
              <a:lnSpc>
                <a:spcPct val="100000"/>
              </a:lnSpc>
              <a:defRPr sz="3200">
                <a:solidFill>
                  <a:srgbClr val="91785B"/>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 text</a:t>
            </a:r>
            <a:r>
              <a:rPr lang="en-US" sz="1100" dirty="0">
                <a:solidFill>
                  <a:prstClr val="white"/>
                </a:solidFill>
                <a:latin typeface="Arial"/>
                <a:cs typeface="+mn-cs"/>
              </a:rPr>
              <a:t> </a:t>
            </a:r>
          </a:p>
          <a:p>
            <a:pPr algn="r" defTabSz="914400" fontAlgn="auto">
              <a:spcBef>
                <a:spcPts val="0"/>
              </a:spcBef>
              <a:spcAft>
                <a:spcPts val="0"/>
              </a:spcAft>
            </a:pPr>
            <a:r>
              <a:rPr lang="en-US" sz="1100" dirty="0">
                <a:solidFill>
                  <a:prstClr val="white"/>
                </a:solidFill>
                <a:latin typeface="Arial"/>
                <a:cs typeface="+mn-cs"/>
              </a:rPr>
              <a:t>This page is used</a:t>
            </a:r>
          </a:p>
          <a:p>
            <a:pPr algn="r" defTabSz="914400" fontAlgn="auto">
              <a:spcBef>
                <a:spcPts val="0"/>
              </a:spcBef>
              <a:spcAft>
                <a:spcPts val="0"/>
              </a:spcAft>
            </a:pPr>
            <a:r>
              <a:rPr lang="en-US" sz="1100" dirty="0">
                <a:solidFill>
                  <a:prstClr val="white"/>
                </a:solidFill>
                <a:latin typeface="Arial"/>
                <a:cs typeface="+mn-cs"/>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Use Bright orange to highlight a word in the sentence </a:t>
            </a:r>
          </a:p>
        </p:txBody>
      </p:sp>
      <p:sp>
        <p:nvSpPr>
          <p:cNvPr id="10" name="Oval 9"/>
          <p:cNvSpPr/>
          <p:nvPr userDrawn="1"/>
        </p:nvSpPr>
        <p:spPr>
          <a:xfrm>
            <a:off x="-972616"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13518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40717E"/>
              </a:gs>
              <a:gs pos="50000">
                <a:srgbClr val="00415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en-US" sz="1600" dirty="0" err="1">
              <a:solidFill>
                <a:prstClr val="white"/>
              </a:solidFill>
            </a:endParaRPr>
          </a:p>
        </p:txBody>
      </p:sp>
      <p:sp>
        <p:nvSpPr>
          <p:cNvPr id="2" name="Date Placeholder 1"/>
          <p:cNvSpPr>
            <a:spLocks noGrp="1"/>
          </p:cNvSpPr>
          <p:nvPr>
            <p:ph type="dt" sz="half" idx="10"/>
          </p:nvPr>
        </p:nvSpPr>
        <p:spPr>
          <a:noFill/>
        </p:spPr>
        <p:txBody>
          <a:bodyPr>
            <a:noAutofit/>
          </a:bodyPr>
          <a:lstStyle>
            <a:lvl1pPr>
              <a:defRPr>
                <a:solidFill>
                  <a:srgbClr val="004153"/>
                </a:solidFill>
              </a:defRPr>
            </a:lvl1pPr>
          </a:lstStyle>
          <a:p>
            <a:fld id="{93E423A3-FE41-46F1-80A8-038484C09BA4}" type="datetime4">
              <a:rPr lang="en-US" smtClean="0"/>
              <a:pPr/>
              <a:t>October 26, 2019</a:t>
            </a:fld>
            <a:endParaRPr lang="en-US" dirty="0"/>
          </a:p>
        </p:txBody>
      </p:sp>
      <p:sp>
        <p:nvSpPr>
          <p:cNvPr id="3" name="Footer Placeholder 2"/>
          <p:cNvSpPr>
            <a:spLocks noGrp="1"/>
          </p:cNvSpPr>
          <p:nvPr>
            <p:ph type="ftr" sz="quarter" idx="11"/>
          </p:nvPr>
        </p:nvSpPr>
        <p:spPr/>
        <p:txBody>
          <a:bodyPr>
            <a:noAutofit/>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noAutofit/>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431801" y="1454150"/>
            <a:ext cx="8280659" cy="2443163"/>
          </a:xfrm>
        </p:spPr>
        <p:txBody>
          <a:bodyPr>
            <a:no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cs typeface="+mn-cs"/>
              </a:rPr>
              <a:t>Headline text</a:t>
            </a:r>
            <a:r>
              <a:rPr lang="en-US" sz="1100" dirty="0">
                <a:solidFill>
                  <a:prstClr val="white"/>
                </a:solidFill>
                <a:latin typeface="Arial"/>
                <a:cs typeface="+mn-cs"/>
              </a:rPr>
              <a:t> </a:t>
            </a:r>
          </a:p>
          <a:p>
            <a:pPr algn="r" defTabSz="914400" fontAlgn="auto">
              <a:spcBef>
                <a:spcPts val="0"/>
              </a:spcBef>
              <a:spcAft>
                <a:spcPts val="0"/>
              </a:spcAft>
            </a:pPr>
            <a:r>
              <a:rPr lang="en-US" sz="1100" dirty="0">
                <a:solidFill>
                  <a:prstClr val="white"/>
                </a:solidFill>
                <a:latin typeface="Arial"/>
                <a:cs typeface="+mn-cs"/>
              </a:rPr>
              <a:t>This page is used</a:t>
            </a:r>
          </a:p>
          <a:p>
            <a:pPr algn="r" defTabSz="914400" fontAlgn="auto">
              <a:spcBef>
                <a:spcPts val="0"/>
              </a:spcBef>
              <a:spcAft>
                <a:spcPts val="0"/>
              </a:spcAft>
            </a:pPr>
            <a:r>
              <a:rPr lang="en-US" sz="1100" dirty="0">
                <a:solidFill>
                  <a:prstClr val="white"/>
                </a:solidFill>
                <a:latin typeface="Arial"/>
                <a:cs typeface="+mn-cs"/>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cs typeface="+mn-cs"/>
            </a:endParaRPr>
          </a:p>
          <a:p>
            <a:pPr algn="r" defTabSz="914400" fontAlgn="auto">
              <a:spcBef>
                <a:spcPts val="0"/>
              </a:spcBef>
              <a:spcAft>
                <a:spcPts val="0"/>
              </a:spcAft>
            </a:pPr>
            <a:r>
              <a:rPr lang="en-US" sz="1100" dirty="0">
                <a:solidFill>
                  <a:prstClr val="white"/>
                </a:solidFill>
                <a:latin typeface="Arial"/>
                <a:cs typeface="+mn-cs"/>
              </a:rPr>
              <a:t>Use Soft green to highlight a word in the sentence </a:t>
            </a:r>
          </a:p>
        </p:txBody>
      </p:sp>
      <p:sp>
        <p:nvSpPr>
          <p:cNvPr id="10" name="Oval 9"/>
          <p:cNvSpPr/>
          <p:nvPr userDrawn="1"/>
        </p:nvSpPr>
        <p:spPr>
          <a:xfrm>
            <a:off x="-490594"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703788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800" dirty="0">
              <a:solidFill>
                <a:prstClr val="white"/>
              </a:solidFill>
            </a:endParaRPr>
          </a:p>
        </p:txBody>
      </p:sp>
      <p:sp>
        <p:nvSpPr>
          <p:cNvPr id="2" name="Title 1"/>
          <p:cNvSpPr>
            <a:spLocks noGrp="1"/>
          </p:cNvSpPr>
          <p:nvPr>
            <p:ph type="title" hasCustomPrompt="1"/>
          </p:nvPr>
        </p:nvSpPr>
        <p:spPr>
          <a:xfrm>
            <a:off x="431801" y="514350"/>
            <a:ext cx="8280399" cy="939800"/>
          </a:xfrm>
        </p:spPr>
        <p:txBody>
          <a:bodyPr anchor="b" anchorCtr="0">
            <a:noAutofit/>
          </a:bodyPr>
          <a:lstStyle>
            <a:lvl1pPr>
              <a:defRPr/>
            </a:lvl1pPr>
          </a:lstStyle>
          <a:p>
            <a:r>
              <a:rPr lang="en-US" dirty="0"/>
              <a:t>Thank you</a:t>
            </a:r>
          </a:p>
        </p:txBody>
      </p:sp>
      <p:sp>
        <p:nvSpPr>
          <p:cNvPr id="3" name="Date Placeholder 2"/>
          <p:cNvSpPr>
            <a:spLocks noGrp="1"/>
          </p:cNvSpPr>
          <p:nvPr>
            <p:ph type="dt" sz="half" idx="10"/>
          </p:nvPr>
        </p:nvSpPr>
        <p:spPr>
          <a:xfrm>
            <a:off x="7596336" y="6576330"/>
            <a:ext cx="1116124" cy="273050"/>
          </a:xfrm>
        </p:spPr>
        <p:txBody>
          <a:bodyPr>
            <a:noAutofit/>
          </a:bodyPr>
          <a:lstStyle>
            <a:lvl1pPr>
              <a:defRPr>
                <a:solidFill>
                  <a:srgbClr val="D7D3C7"/>
                </a:solidFill>
              </a:defRPr>
            </a:lvl1pPr>
          </a:lstStyle>
          <a:p>
            <a:fld id="{8E7E4CD5-A369-4E48-8BB9-03C38F4DB6F3}" type="datetime4">
              <a:rPr lang="en-US" smtClean="0"/>
              <a:pPr/>
              <a:t>October 26, 2019</a:t>
            </a:fld>
            <a:endParaRPr lang="en-US"/>
          </a:p>
        </p:txBody>
      </p:sp>
      <p:sp>
        <p:nvSpPr>
          <p:cNvPr id="4" name="Footer Placeholder 3"/>
          <p:cNvSpPr>
            <a:spLocks noGrp="1"/>
          </p:cNvSpPr>
          <p:nvPr>
            <p:ph type="ftr" sz="quarter" idx="11"/>
          </p:nvPr>
        </p:nvSpPr>
        <p:spPr>
          <a:xfrm>
            <a:off x="683568" y="6576330"/>
            <a:ext cx="6004422" cy="273050"/>
          </a:xfrm>
        </p:spPr>
        <p:txBody>
          <a:bodyPr>
            <a:noAutofit/>
          </a:bodyPr>
          <a:lstStyle>
            <a:lvl1pPr>
              <a:defRPr>
                <a:solidFill>
                  <a:srgbClr val="D7D3C7"/>
                </a:solidFill>
              </a:defRPr>
            </a:lvl1pPr>
          </a:lstStyle>
          <a:p>
            <a:r>
              <a:rPr lang="en-US"/>
              <a:t>|  Presentation title and date</a:t>
            </a:r>
          </a:p>
        </p:txBody>
      </p:sp>
      <p:sp>
        <p:nvSpPr>
          <p:cNvPr id="5" name="Slide Number Placeholder 4"/>
          <p:cNvSpPr>
            <a:spLocks noGrp="1"/>
          </p:cNvSpPr>
          <p:nvPr>
            <p:ph type="sldNum" sz="quarter" idx="12"/>
          </p:nvPr>
        </p:nvSpPr>
        <p:spPr>
          <a:xfrm>
            <a:off x="431800" y="6576330"/>
            <a:ext cx="252000" cy="273050"/>
          </a:xfrm>
        </p:spPr>
        <p:txBody>
          <a:bodyPr>
            <a:noAutofit/>
          </a:bodyPr>
          <a:lstStyle>
            <a:lvl1pPr>
              <a:defRPr>
                <a:solidFill>
                  <a:srgbClr val="D7D3C7"/>
                </a:solidFill>
              </a:defRPr>
            </a:lvl1pPr>
          </a:lstStyle>
          <a:p>
            <a:fld id="{E1B93EF5-62DC-4D0D-A7B0-C74897CCA81C}" type="slidenum">
              <a:rPr lang="en-US" smtClean="0"/>
              <a:pPr/>
              <a:t>‹#›</a:t>
            </a:fld>
            <a:endParaRPr lang="en-US"/>
          </a:p>
        </p:txBody>
      </p:sp>
      <p:cxnSp>
        <p:nvCxnSpPr>
          <p:cNvPr id="8" name="Straight Connector 7"/>
          <p:cNvCxnSpPr/>
          <p:nvPr userDrawn="1"/>
        </p:nvCxnSpPr>
        <p:spPr>
          <a:xfrm>
            <a:off x="408168" y="440668"/>
            <a:ext cx="5508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31800" y="1664803"/>
            <a:ext cx="8280400" cy="252029"/>
          </a:xfrm>
        </p:spPr>
        <p:txBody>
          <a:bodyPr>
            <a:noAutofit/>
          </a:bodyPr>
          <a:lstStyle>
            <a:lvl1pPr>
              <a:defRPr sz="1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For more information please contact</a:t>
            </a:r>
          </a:p>
        </p:txBody>
      </p:sp>
      <p:pic>
        <p:nvPicPr>
          <p:cNvPr id="13" name="bmkSecondLogo03" descr="Global_Second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999" y="5626413"/>
            <a:ext cx="3884808" cy="1097999"/>
          </a:xfrm>
          <a:prstGeom prst="rect">
            <a:avLst/>
          </a:prstGeom>
        </p:spPr>
      </p:pic>
      <p:sp>
        <p:nvSpPr>
          <p:cNvPr id="7" name="bmkADEmail"/>
          <p:cNvSpPr txBox="1"/>
          <p:nvPr userDrawn="1"/>
        </p:nvSpPr>
        <p:spPr>
          <a:xfrm>
            <a:off x="431800" y="1916832"/>
            <a:ext cx="8280400" cy="215444"/>
          </a:xfrm>
          <a:prstGeom prst="rect">
            <a:avLst/>
          </a:prstGeom>
          <a:noFill/>
        </p:spPr>
        <p:txBody>
          <a:bodyPr wrap="square" lIns="0" tIns="0" rIns="0" bIns="0" rtlCol="0">
            <a:noAutofit/>
          </a:bodyPr>
          <a:lstStyle/>
          <a:p>
            <a:pPr defTabSz="914400" fontAlgn="auto">
              <a:spcBef>
                <a:spcPts val="0"/>
              </a:spcBef>
              <a:spcAft>
                <a:spcPts val="0"/>
              </a:spcAft>
              <a:defRPr/>
            </a:pPr>
            <a:r>
              <a:rPr lang="en-US" sz="1400">
                <a:solidFill>
                  <a:srgbClr val="91785B"/>
                </a:solidFill>
                <a:latin typeface="Arial"/>
                <a:cs typeface="+mn-cs"/>
              </a:rPr>
              <a:t>hal.stillman@copperalliance.org</a:t>
            </a:r>
            <a:endParaRPr lang="en-US" sz="1400" dirty="0">
              <a:solidFill>
                <a:srgbClr val="91785B"/>
              </a:solidFill>
              <a:latin typeface="Arial"/>
              <a:cs typeface="+mn-cs"/>
            </a:endParaRPr>
          </a:p>
        </p:txBody>
      </p:sp>
    </p:spTree>
    <p:extLst>
      <p:ext uri="{BB962C8B-B14F-4D97-AF65-F5344CB8AC3E}">
        <p14:creationId xmlns:p14="http://schemas.microsoft.com/office/powerpoint/2010/main" val="1262845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p:txBody>
          <a:bodyPr>
            <a:noAutofit/>
          </a:bodyPr>
          <a:lstStyle/>
          <a:p>
            <a:fld id="{D815EF07-93DD-4A18-B07C-61D3129F728E}"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noAutofit/>
          </a:bodyPr>
          <a:lstStyle/>
          <a:p>
            <a:r>
              <a:rPr lang="en-US"/>
              <a:t>|  Presentation title and date</a:t>
            </a:r>
          </a:p>
        </p:txBody>
      </p:sp>
      <p:sp>
        <p:nvSpPr>
          <p:cNvPr id="5" name="Slide Number Placeholder 4"/>
          <p:cNvSpPr>
            <a:spLocks noGrp="1"/>
          </p:cNvSpPr>
          <p:nvPr>
            <p:ph type="sldNum" sz="quarter" idx="12"/>
          </p:nvPr>
        </p:nvSpPr>
        <p:spPr/>
        <p:txBody>
          <a:bodyPr>
            <a:noAutofit/>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317126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42639287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D4962-8F74-450C-ABC9-8D9C40F195D8}" type="datetime4">
              <a:rPr lang="en-US" smtClean="0">
                <a:solidFill>
                  <a:prstClr val="white"/>
                </a:solidFill>
              </a:rPr>
              <a:pPr/>
              <a:t>October 26, 2019</a:t>
            </a:fld>
            <a:endParaRPr lang="en-US">
              <a:solidFill>
                <a:prstClr val="white"/>
              </a:solidFill>
            </a:endParaRPr>
          </a:p>
        </p:txBody>
      </p:sp>
      <p:sp>
        <p:nvSpPr>
          <p:cNvPr id="3" name="Footer Placeholder 2"/>
          <p:cNvSpPr>
            <a:spLocks noGrp="1"/>
          </p:cNvSpPr>
          <p:nvPr>
            <p:ph type="ftr" sz="quarter" idx="11"/>
          </p:nvPr>
        </p:nvSpPr>
        <p:spPr/>
        <p:txBody>
          <a:bodyPr/>
          <a:lstStyle/>
          <a:p>
            <a:r>
              <a:rPr lang="en-US"/>
              <a:t>|  Presentation title and date</a:t>
            </a:r>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3252604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email">
              <a:extLst>
                <a:ext uri="{28A0092B-C50C-407E-A947-70E740481C1C}">
                  <a14:useLocalDpi xmlns:a14="http://schemas.microsoft.com/office/drawing/2010/main"/>
                </a:ext>
              </a:extLst>
            </a:blip>
            <a:stretch>
              <a:fillRect/>
            </a:stretch>
          </a:blipFill>
        </p:spPr>
        <p:txBody>
          <a:bodyPr anchor="b" anchorCtr="0">
            <a:norm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rm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Front page picture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Change picture by marking Picture , right click and choose send to front.</a:t>
            </a:r>
          </a:p>
          <a:p>
            <a:pPr algn="r" defTabSz="914400" fontAlgn="auto">
              <a:spcBef>
                <a:spcPts val="0"/>
              </a:spcBef>
              <a:spcAft>
                <a:spcPts val="0"/>
              </a:spcAft>
            </a:pPr>
            <a:r>
              <a:rPr lang="en-US" sz="1100" dirty="0">
                <a:solidFill>
                  <a:prstClr val="white"/>
                </a:solidFill>
                <a:latin typeface="Arial"/>
              </a:rPr>
              <a:t>Click on the icon in the middle of the picture and locate the new picture.</a:t>
            </a:r>
          </a:p>
          <a:p>
            <a:pPr algn="r" defTabSz="914400" fontAlgn="auto">
              <a:spcBef>
                <a:spcPts val="0"/>
              </a:spcBef>
              <a:spcAft>
                <a:spcPts val="0"/>
              </a:spcAft>
            </a:pPr>
            <a:r>
              <a:rPr lang="en-US" sz="1100" dirty="0">
                <a:solidFill>
                  <a:prstClr val="white"/>
                </a:solidFill>
                <a:latin typeface="Arial"/>
              </a:rPr>
              <a:t>After inserting once again mark the picture, right click and choose send to back. </a:t>
            </a:r>
            <a:endParaRPr lang="en-US" sz="1100" b="1" dirty="0">
              <a:solidFill>
                <a:prstClr val="white"/>
              </a:solidFill>
              <a:latin typeface="Arial"/>
            </a:endParaRP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Picture Size</a:t>
            </a:r>
          </a:p>
          <a:p>
            <a:pPr algn="r" defTabSz="914400" fontAlgn="auto">
              <a:spcBef>
                <a:spcPts val="0"/>
              </a:spcBef>
              <a:spcAft>
                <a:spcPts val="0"/>
              </a:spcAft>
            </a:pPr>
            <a:r>
              <a:rPr lang="en-US" sz="1100" dirty="0">
                <a:solidFill>
                  <a:prstClr val="white"/>
                </a:solidFill>
                <a:latin typeface="Arial"/>
              </a:rPr>
              <a:t>For best quality the size should be:</a:t>
            </a:r>
          </a:p>
          <a:p>
            <a:pPr algn="r" defTabSz="914400" fontAlgn="auto">
              <a:spcBef>
                <a:spcPts val="0"/>
              </a:spcBef>
              <a:spcAft>
                <a:spcPts val="0"/>
              </a:spcAft>
            </a:pPr>
            <a:r>
              <a:rPr lang="en-US" sz="1100" dirty="0">
                <a:solidFill>
                  <a:prstClr val="white"/>
                </a:solidFill>
                <a:latin typeface="Arial"/>
              </a:rPr>
              <a:t>H15.1 cm x W25.4 cm</a:t>
            </a:r>
          </a:p>
          <a:p>
            <a:pPr algn="r" defTabSz="914400" fontAlgn="auto">
              <a:spcBef>
                <a:spcPts val="0"/>
              </a:spcBef>
              <a:spcAft>
                <a:spcPts val="0"/>
              </a:spcAft>
            </a:pPr>
            <a:r>
              <a:rPr lang="en-US" sz="1100" b="1" dirty="0">
                <a:solidFill>
                  <a:prstClr val="white"/>
                </a:solidFill>
                <a:latin typeface="Arial"/>
              </a:rPr>
              <a:t> </a:t>
            </a:r>
            <a:endParaRPr lang="en-US" sz="1100" dirty="0">
              <a:solidFill>
                <a:prstClr val="white"/>
              </a:solidFill>
              <a:latin typeface="Arial"/>
            </a:endParaRPr>
          </a:p>
        </p:txBody>
      </p:sp>
      <p:pic>
        <p:nvPicPr>
          <p:cNvPr id="16" name="bmkSecondLogo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000" y="422257"/>
            <a:ext cx="3884810" cy="1097999"/>
          </a:xfrm>
          <a:prstGeom prst="rect">
            <a:avLst/>
          </a:prstGeom>
        </p:spPr>
      </p:pic>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431800" y="3400682"/>
            <a:ext cx="8280400" cy="205200"/>
          </a:xfrm>
        </p:spPr>
        <p:txBody>
          <a:bodyPr>
            <a:normAutofit/>
          </a:bodyPr>
          <a:lstStyle>
            <a:lvl1pPr>
              <a:defRPr sz="1200" b="0" baseline="0">
                <a:solidFill>
                  <a:schemeClr val="bg1"/>
                </a:solidFill>
              </a:defRPr>
            </a:lvl1pPr>
          </a:lstStyle>
          <a:p>
            <a:pPr lvl="0"/>
            <a:r>
              <a:rPr lang="en-US" dirty="0"/>
              <a:t>Click to insert Location, 27.02.2011</a:t>
            </a:r>
          </a:p>
        </p:txBody>
      </p:sp>
    </p:spTree>
    <p:extLst>
      <p:ext uri="{BB962C8B-B14F-4D97-AF65-F5344CB8AC3E}">
        <p14:creationId xmlns:p14="http://schemas.microsoft.com/office/powerpoint/2010/main" val="2451290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795DC-AC45-4CE1-B36D-4AA6FC20FDDF}"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lstStyle/>
          <a:p>
            <a:r>
              <a:rPr lang="en-US"/>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Maximum 2 lines </a:t>
            </a: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Subheading</a:t>
            </a:r>
            <a:endParaRPr lang="en-US" sz="1100" dirty="0">
              <a:solidFill>
                <a:prstClr val="white"/>
              </a:solidFill>
              <a:latin typeface="Arial"/>
            </a:endParaRP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Bullets</a:t>
            </a:r>
          </a:p>
          <a:p>
            <a:pPr algn="r" defTabSz="914400" fontAlgn="auto">
              <a:spcBef>
                <a:spcPts val="0"/>
              </a:spcBef>
              <a:spcAft>
                <a:spcPts val="0"/>
              </a:spcAft>
            </a:pPr>
            <a:r>
              <a:rPr lang="en-US" sz="1100" dirty="0">
                <a:solidFill>
                  <a:prstClr val="white"/>
                </a:solidFill>
                <a:latin typeface="Arial"/>
              </a:rPr>
              <a:t>To change bullet and text level use the ‘increase/decrease list level’ found under the ribbon Home &gt; Paragraph</a:t>
            </a: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6" name="TextBox 15"/>
          <p:cNvSpPr txBox="1"/>
          <p:nvPr userDrawn="1"/>
        </p:nvSpPr>
        <p:spPr>
          <a:xfrm>
            <a:off x="-2016732" y="5937658"/>
            <a:ext cx="1908212" cy="846386"/>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Footer text</a:t>
            </a:r>
          </a:p>
          <a:p>
            <a:pPr algn="r" defTabSz="914400" fontAlgn="auto">
              <a:spcBef>
                <a:spcPts val="0"/>
              </a:spcBef>
              <a:spcAft>
                <a:spcPts val="0"/>
              </a:spcAft>
            </a:pPr>
            <a:r>
              <a:rPr lang="en-US" sz="1100" dirty="0">
                <a:solidFill>
                  <a:prstClr val="white"/>
                </a:solidFill>
                <a:latin typeface="Arial"/>
              </a:rPr>
              <a:t>Insert Presentation title and date  by opening the header and footer dialog box placed under the ribbon Insert&gt;Text  </a:t>
            </a:r>
          </a:p>
        </p:txBody>
      </p:sp>
    </p:spTree>
    <p:extLst>
      <p:ext uri="{BB962C8B-B14F-4D97-AF65-F5344CB8AC3E}">
        <p14:creationId xmlns:p14="http://schemas.microsoft.com/office/powerpoint/2010/main" val="127266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35EF2-098D-4C17-BB8D-7F61862F75EA}"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lstStyle/>
          <a:p>
            <a:r>
              <a:rPr lang="en-US"/>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Maximum 2 lines </a:t>
            </a: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Bullets</a:t>
            </a:r>
          </a:p>
          <a:p>
            <a:pPr algn="r" defTabSz="914400" fontAlgn="auto">
              <a:spcBef>
                <a:spcPts val="0"/>
              </a:spcBef>
              <a:spcAft>
                <a:spcPts val="0"/>
              </a:spcAft>
            </a:pPr>
            <a:r>
              <a:rPr lang="en-US" sz="1100" dirty="0">
                <a:solidFill>
                  <a:prstClr val="white"/>
                </a:solidFill>
                <a:latin typeface="Arial"/>
              </a:rPr>
              <a:t>To change bullet and text level use the ‘increase/decrease list level’ found under the ribbon Home &gt; Paragraph</a:t>
            </a: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7" name="TextBox 16"/>
          <p:cNvSpPr txBox="1"/>
          <p:nvPr userDrawn="1"/>
        </p:nvSpPr>
        <p:spPr>
          <a:xfrm>
            <a:off x="-2016732" y="5937658"/>
            <a:ext cx="1908212" cy="846386"/>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Footer text</a:t>
            </a:r>
          </a:p>
          <a:p>
            <a:pPr algn="r" defTabSz="914400" fontAlgn="auto">
              <a:spcBef>
                <a:spcPts val="0"/>
              </a:spcBef>
              <a:spcAft>
                <a:spcPts val="0"/>
              </a:spcAft>
            </a:pPr>
            <a:r>
              <a:rPr lang="en-US" sz="1100" dirty="0">
                <a:solidFill>
                  <a:prstClr val="white"/>
                </a:solidFill>
                <a:latin typeface="Arial"/>
              </a:rPr>
              <a:t>Insert Presentation title and date  by opening the header and footer dialog box placed under the ribbon Insert&gt;Text  </a:t>
            </a:r>
          </a:p>
        </p:txBody>
      </p:sp>
    </p:spTree>
    <p:extLst>
      <p:ext uri="{BB962C8B-B14F-4D97-AF65-F5344CB8AC3E}">
        <p14:creationId xmlns:p14="http://schemas.microsoft.com/office/powerpoint/2010/main" val="8486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600" y="1448780"/>
            <a:ext cx="9151200" cy="5438907"/>
          </a:xfrm>
          <a:blipFill>
            <a:blip r:embed="rId2" cstate="print"/>
            <a:stretch>
              <a:fillRect/>
            </a:stretch>
          </a:blipFill>
        </p:spPr>
        <p:txBody>
          <a:bodyPr anchor="b" anchorCtr="0">
            <a:norm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3600" y="1448779"/>
            <a:ext cx="9151200" cy="2448533"/>
          </a:xfrm>
          <a:gradFill flip="none" rotWithShape="1">
            <a:gsLst>
              <a:gs pos="0">
                <a:srgbClr val="898F95">
                  <a:alpha val="74902"/>
                </a:srgbClr>
              </a:gs>
              <a:gs pos="50000">
                <a:schemeClr val="bg2">
                  <a:alpha val="75000"/>
                </a:scheme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431800" y="2290707"/>
            <a:ext cx="8280400"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432000" y="3215093"/>
            <a:ext cx="8280200" cy="204209"/>
          </a:xfrm>
        </p:spPr>
        <p:txBody>
          <a:bodyPr>
            <a:norm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016732" y="1448780"/>
            <a:ext cx="1908212" cy="270843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Front page picture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Change picture by marking Picture , right click and choose send to front.</a:t>
            </a:r>
          </a:p>
          <a:p>
            <a:pPr algn="r" defTabSz="914400" fontAlgn="auto">
              <a:spcBef>
                <a:spcPts val="0"/>
              </a:spcBef>
              <a:spcAft>
                <a:spcPts val="0"/>
              </a:spcAft>
            </a:pPr>
            <a:r>
              <a:rPr lang="en-US" sz="1100" dirty="0">
                <a:solidFill>
                  <a:prstClr val="white"/>
                </a:solidFill>
                <a:latin typeface="Arial"/>
              </a:rPr>
              <a:t>Click on the icon in the middle of the picture and locate the new picture.</a:t>
            </a:r>
          </a:p>
          <a:p>
            <a:pPr algn="r" defTabSz="914400" fontAlgn="auto">
              <a:spcBef>
                <a:spcPts val="0"/>
              </a:spcBef>
              <a:spcAft>
                <a:spcPts val="0"/>
              </a:spcAft>
            </a:pPr>
            <a:r>
              <a:rPr lang="en-US" sz="1100" dirty="0">
                <a:solidFill>
                  <a:prstClr val="white"/>
                </a:solidFill>
                <a:latin typeface="Arial"/>
              </a:rPr>
              <a:t>After inserting once again mark the picture, right click and choose send to back. </a:t>
            </a:r>
            <a:endParaRPr lang="en-US" sz="1100" b="1" dirty="0">
              <a:solidFill>
                <a:prstClr val="white"/>
              </a:solidFill>
              <a:latin typeface="Arial"/>
            </a:endParaRP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Picture Size</a:t>
            </a:r>
          </a:p>
          <a:p>
            <a:pPr algn="r" defTabSz="914400" fontAlgn="auto">
              <a:spcBef>
                <a:spcPts val="0"/>
              </a:spcBef>
              <a:spcAft>
                <a:spcPts val="0"/>
              </a:spcAft>
            </a:pPr>
            <a:r>
              <a:rPr lang="en-US" sz="1100" dirty="0">
                <a:solidFill>
                  <a:prstClr val="white"/>
                </a:solidFill>
                <a:latin typeface="Arial"/>
              </a:rPr>
              <a:t>For best quality the size should be:</a:t>
            </a:r>
          </a:p>
          <a:p>
            <a:pPr algn="r" defTabSz="914400" fontAlgn="auto">
              <a:spcBef>
                <a:spcPts val="0"/>
              </a:spcBef>
              <a:spcAft>
                <a:spcPts val="0"/>
              </a:spcAft>
            </a:pPr>
            <a:r>
              <a:rPr lang="en-US" sz="1100" dirty="0">
                <a:solidFill>
                  <a:prstClr val="white"/>
                </a:solidFill>
                <a:latin typeface="Arial"/>
              </a:rPr>
              <a:t>H15.1 cm x W25.4 cm</a:t>
            </a:r>
          </a:p>
          <a:p>
            <a:pPr algn="r" defTabSz="914400" fontAlgn="auto">
              <a:spcBef>
                <a:spcPts val="0"/>
              </a:spcBef>
              <a:spcAft>
                <a:spcPts val="0"/>
              </a:spcAft>
            </a:pPr>
            <a:r>
              <a:rPr lang="en-US" sz="1100" b="1" dirty="0">
                <a:solidFill>
                  <a:prstClr val="white"/>
                </a:solidFill>
                <a:latin typeface="Arial"/>
              </a:rPr>
              <a:t> </a:t>
            </a:r>
            <a:endParaRPr lang="en-US" sz="1100" dirty="0">
              <a:solidFill>
                <a:prstClr val="white"/>
              </a:solidFill>
              <a:latin typeface="Arial"/>
            </a:endParaRPr>
          </a:p>
        </p:txBody>
      </p:sp>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431800" y="3400682"/>
            <a:ext cx="8280400" cy="205200"/>
          </a:xfrm>
        </p:spPr>
        <p:txBody>
          <a:bodyPr>
            <a:normAutofit/>
          </a:bodyPr>
          <a:lstStyle>
            <a:lvl1pPr>
              <a:defRPr sz="1200" b="0" baseline="0">
                <a:solidFill>
                  <a:schemeClr val="bg1"/>
                </a:solidFill>
              </a:defRPr>
            </a:lvl1pPr>
          </a:lstStyle>
          <a:p>
            <a:pPr lvl="0"/>
            <a:r>
              <a:rPr lang="en-US" dirty="0"/>
              <a:t>Click to insert Location, 27.02.2011</a:t>
            </a:r>
          </a:p>
        </p:txBody>
      </p:sp>
      <p:pic>
        <p:nvPicPr>
          <p:cNvPr id="10" name="bmkSecondLogo0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000" y="422257"/>
            <a:ext cx="3884810" cy="1097999"/>
          </a:xfrm>
          <a:prstGeom prst="rect">
            <a:avLst/>
          </a:prstGeom>
        </p:spPr>
      </p:pic>
      <p:sp>
        <p:nvSpPr>
          <p:cNvPr id="11" name="Date Placeholder 10"/>
          <p:cNvSpPr>
            <a:spLocks noGrp="1"/>
          </p:cNvSpPr>
          <p:nvPr>
            <p:ph type="dt" sz="half" idx="17"/>
          </p:nvPr>
        </p:nvSpPr>
        <p:spPr>
          <a:xfrm>
            <a:off x="7596336" y="116632"/>
            <a:ext cx="1116124" cy="273050"/>
          </a:xfrm>
        </p:spPr>
        <p:txBody>
          <a:bodyPr/>
          <a:lstStyle>
            <a:lvl1pPr>
              <a:defRPr>
                <a:solidFill>
                  <a:schemeClr val="bg1"/>
                </a:solidFill>
              </a:defRPr>
            </a:lvl1pPr>
          </a:lstStyle>
          <a:p>
            <a:fld id="{1DF94F16-5E56-4D74-BCA0-2ABC49E98801}" type="datetime4">
              <a:rPr lang="en-US" smtClean="0">
                <a:solidFill>
                  <a:prstClr val="white"/>
                </a:solidFill>
              </a:rPr>
              <a:pPr/>
              <a:t>October 26, 2019</a:t>
            </a:fld>
            <a:endParaRPr lang="en-US">
              <a:solidFill>
                <a:prstClr val="white"/>
              </a:solidFill>
            </a:endParaRPr>
          </a:p>
        </p:txBody>
      </p:sp>
      <p:sp>
        <p:nvSpPr>
          <p:cNvPr id="13" name="Slide Number Placeholder 12"/>
          <p:cNvSpPr>
            <a:spLocks noGrp="1"/>
          </p:cNvSpPr>
          <p:nvPr>
            <p:ph type="sldNum" sz="quarter" idx="18"/>
          </p:nvPr>
        </p:nvSpPr>
        <p:spPr>
          <a:xfrm>
            <a:off x="431800" y="116632"/>
            <a:ext cx="218839" cy="273050"/>
          </a:xfrm>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5" name="Footer Placeholder 14"/>
          <p:cNvSpPr>
            <a:spLocks noGrp="1"/>
          </p:cNvSpPr>
          <p:nvPr>
            <p:ph type="ftr" sz="quarter" idx="19"/>
          </p:nvPr>
        </p:nvSpPr>
        <p:spPr>
          <a:xfrm>
            <a:off x="650639" y="116632"/>
            <a:ext cx="6004422" cy="273050"/>
          </a:xfrm>
        </p:spPr>
        <p:txBody>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895282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gradFill>
            <a:gsLst>
              <a:gs pos="0">
                <a:srgbClr val="AD9A84"/>
              </a:gs>
              <a:gs pos="50000">
                <a:srgbClr val="91785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tabLst>
                <a:tab pos="1080000" algn="l"/>
              </a:tabLst>
              <a:defRPr b="0">
                <a:solidFill>
                  <a:srgbClr val="D7D3C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8" name="Date Placeholder 7"/>
          <p:cNvSpPr>
            <a:spLocks noGrp="1"/>
          </p:cNvSpPr>
          <p:nvPr>
            <p:ph type="dt" sz="half" idx="10"/>
          </p:nvPr>
        </p:nvSpPr>
        <p:spPr>
          <a:xfrm>
            <a:off x="7596336" y="116632"/>
            <a:ext cx="1116124" cy="273050"/>
          </a:xfrm>
        </p:spPr>
        <p:txBody>
          <a:bodyPr/>
          <a:lstStyle>
            <a:lvl1pPr>
              <a:defRPr>
                <a:solidFill>
                  <a:schemeClr val="bg1"/>
                </a:solidFill>
              </a:defRPr>
            </a:lvl1pPr>
          </a:lstStyle>
          <a:p>
            <a:fld id="{1DF94F16-5E56-4D74-BCA0-2ABC49E98801}" type="datetime4">
              <a:rPr lang="en-US" smtClean="0">
                <a:solidFill>
                  <a:prstClr val="white"/>
                </a:solidFill>
              </a:rPr>
              <a:pPr/>
              <a:t>October 26, 2019</a:t>
            </a:fld>
            <a:endParaRPr lang="en-US">
              <a:solidFill>
                <a:prstClr val="white"/>
              </a:solidFill>
            </a:endParaRPr>
          </a:p>
        </p:txBody>
      </p:sp>
      <p:sp>
        <p:nvSpPr>
          <p:cNvPr id="9" name="Slide Number Placeholder 8"/>
          <p:cNvSpPr>
            <a:spLocks noGrp="1"/>
          </p:cNvSpPr>
          <p:nvPr>
            <p:ph type="sldNum" sz="quarter" idx="11"/>
          </p:nvPr>
        </p:nvSpPr>
        <p:spPr>
          <a:xfrm>
            <a:off x="431800" y="116632"/>
            <a:ext cx="218839" cy="273050"/>
          </a:xfrm>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0" name="Footer Placeholder 9"/>
          <p:cNvSpPr>
            <a:spLocks noGrp="1"/>
          </p:cNvSpPr>
          <p:nvPr>
            <p:ph type="ftr" sz="quarter" idx="12"/>
          </p:nvPr>
        </p:nvSpPr>
        <p:spPr>
          <a:xfrm>
            <a:off x="650639" y="116632"/>
            <a:ext cx="6004422" cy="273050"/>
          </a:xfrm>
        </p:spPr>
        <p:txBody>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14267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3">
                                            <p:txEl>
                                              <p:pRg st="0" end="0"/>
                                            </p:txEl>
                                          </p:spTgt>
                                        </p:tgtEl>
                                        <p:attrNameLst>
                                          <p:attrName>style.color</p:attrName>
                                        </p:attrNameLst>
                                      </p:cBhvr>
                                      <p:to>
                                        <p:clrVal>
                                          <a:schemeClr val="bg1"/>
                                        </p:clrVal>
                                      </p:to>
                                    </p:set>
                                  </p:childTnLst>
                                  <p:subTnLst>
                                    <p:animClr clrSpc="rgb" dir="cw">
                                      <p:cBhvr override="childStyle">
                                        <p:cTn dur="1" fill="hold" display="0" masterRel="nextClick" afterEffect="1"/>
                                        <p:tgtEl>
                                          <p:spTgt spid="3">
                                            <p:txEl>
                                              <p:pRg st="0" end="0"/>
                                            </p:txEl>
                                          </p:spTgt>
                                        </p:tgtEl>
                                        <p:attrNameLst>
                                          <p:attrName>ppt_c</p:attrName>
                                        </p:attrNameLst>
                                      </p:cBhvr>
                                      <p:to>
                                        <a:srgbClr val="D7D3C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1" nodeType="clickEffect">
                  <p:stCondLst>
                    <p:cond delay="0"/>
                  </p:stCondLst>
                  <p:childTnLst>
                    <p:set>
                      <p:cBhvr override="childStyle">
                        <p:cTn dur="indefinite"/>
                        <p:tgtEl>
                          <p:spTgt spid="3"/>
                        </p:tgtEl>
                        <p:attrNameLst>
                          <p:attrName>style.color</p:attrName>
                        </p:attrNameLst>
                      </p:cBhvr>
                      <p:to>
                        <p:clrVal>
                          <a:schemeClr val="bg1"/>
                        </p:clrVal>
                      </p:to>
                    </p:set>
                  </p:childTnLst>
                  <p:subTnLst>
                    <p:animClr clrSpc="rgb" dir="cw">
                      <p:cBhvr override="childStyle">
                        <p:cTn dur="1" fill="hold" display="0" masterRel="nextClick" afterEffect="1"/>
                        <p:tgtEl>
                          <p:spTgt spid="3"/>
                        </p:tgtEl>
                        <p:attrNameLst>
                          <p:attrName>ppt_c</p:attrName>
                        </p:attrNameLst>
                      </p:cBhvr>
                      <p:to>
                        <a:srgbClr val="D7D3C7"/>
                      </p:to>
                    </p:animClr>
                  </p:subTnLst>
                </p:cTn>
              </p:par>
            </p:tnLst>
          </p:tmpl>
          <p:tmpl lvl="2">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3">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4">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5">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4BF9882-62AF-4B64-A1BC-76F34495C130}"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lstStyle/>
          <a:p>
            <a:r>
              <a:rPr lang="en-US"/>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8" name="Picture Placeholder 7"/>
          <p:cNvSpPr>
            <a:spLocks noGrp="1"/>
          </p:cNvSpPr>
          <p:nvPr>
            <p:ph type="pic" sz="quarter" idx="13"/>
          </p:nvPr>
        </p:nvSpPr>
        <p:spPr>
          <a:xfrm>
            <a:off x="4643438" y="1844675"/>
            <a:ext cx="4068762" cy="424815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9" name="TextBox 8"/>
          <p:cNvSpPr txBox="1"/>
          <p:nvPr userDrawn="1"/>
        </p:nvSpPr>
        <p:spPr>
          <a:xfrm>
            <a:off x="-2016732" y="3897052"/>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Picture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Picture Size</a:t>
            </a:r>
          </a:p>
          <a:p>
            <a:pPr algn="r" defTabSz="914400" fontAlgn="auto">
              <a:spcBef>
                <a:spcPts val="0"/>
              </a:spcBef>
              <a:spcAft>
                <a:spcPts val="0"/>
              </a:spcAft>
            </a:pPr>
            <a:r>
              <a:rPr lang="en-US" sz="1100" dirty="0">
                <a:solidFill>
                  <a:prstClr val="white"/>
                </a:solidFill>
                <a:latin typeface="Arial"/>
              </a:rPr>
              <a:t>For best quality the size should be:</a:t>
            </a:r>
          </a:p>
          <a:p>
            <a:pPr algn="r" defTabSz="914400" fontAlgn="auto">
              <a:spcBef>
                <a:spcPts val="0"/>
              </a:spcBef>
              <a:spcAft>
                <a:spcPts val="0"/>
              </a:spcAft>
            </a:pPr>
            <a:r>
              <a:rPr lang="en-US" sz="1100" dirty="0">
                <a:solidFill>
                  <a:prstClr val="white"/>
                </a:solidFill>
                <a:latin typeface="Arial"/>
              </a:rPr>
              <a:t>H11.8 cm x W11.3 cm</a:t>
            </a:r>
          </a:p>
          <a:p>
            <a:pPr algn="r" defTabSz="914400" fontAlgn="auto">
              <a:spcBef>
                <a:spcPts val="0"/>
              </a:spcBef>
              <a:spcAft>
                <a:spcPts val="0"/>
              </a:spcAft>
            </a:pPr>
            <a:r>
              <a:rPr lang="en-US" sz="1100" b="1" dirty="0">
                <a:solidFill>
                  <a:prstClr val="white"/>
                </a:solidFill>
                <a:latin typeface="Arial"/>
              </a:rPr>
              <a:t> </a:t>
            </a:r>
            <a:endParaRPr lang="en-US" sz="1100" dirty="0">
              <a:solidFill>
                <a:prstClr val="white"/>
              </a:solidFill>
              <a:latin typeface="Arial"/>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Subheading</a:t>
            </a:r>
            <a:endParaRPr lang="en-US" sz="1100" dirty="0">
              <a:solidFill>
                <a:prstClr val="white"/>
              </a:solidFill>
              <a:latin typeface="Arial"/>
            </a:endParaRP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Bullets</a:t>
            </a:r>
          </a:p>
          <a:p>
            <a:pPr algn="r" defTabSz="914400" fontAlgn="auto">
              <a:spcBef>
                <a:spcPts val="0"/>
              </a:spcBef>
              <a:spcAft>
                <a:spcPts val="0"/>
              </a:spcAft>
            </a:pPr>
            <a:r>
              <a:rPr lang="en-US" sz="1100" dirty="0">
                <a:solidFill>
                  <a:prstClr val="white"/>
                </a:solidFill>
                <a:latin typeface="Arial"/>
              </a:rPr>
              <a:t>To change bullet and text level use the ‘increase/decrease list level’ found under the ribbon Home &gt; Paragraph</a:t>
            </a: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Maximum 2 lines </a:t>
            </a:r>
          </a:p>
        </p:txBody>
      </p:sp>
      <p:sp>
        <p:nvSpPr>
          <p:cNvPr id="20" name="Text Placeholder 19"/>
          <p:cNvSpPr>
            <a:spLocks noGrp="1"/>
          </p:cNvSpPr>
          <p:nvPr>
            <p:ph type="body" sz="quarter" idx="14"/>
          </p:nvPr>
        </p:nvSpPr>
        <p:spPr>
          <a:xfrm>
            <a:off x="431800" y="1844675"/>
            <a:ext cx="4067175"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02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B38EDAC-C92A-4475-BD8A-02259B4EC654}" type="datetime4">
              <a:rPr lang="en-US" smtClean="0">
                <a:solidFill>
                  <a:prstClr val="white"/>
                </a:solidFill>
              </a:rPr>
              <a:pPr/>
              <a:t>October 26, 2019</a:t>
            </a:fld>
            <a:endParaRPr lang="en-US">
              <a:solidFill>
                <a:prstClr val="white"/>
              </a:solidFill>
            </a:endParaRPr>
          </a:p>
        </p:txBody>
      </p:sp>
      <p:sp>
        <p:nvSpPr>
          <p:cNvPr id="5" name="Footer Placeholder 4"/>
          <p:cNvSpPr>
            <a:spLocks noGrp="1"/>
          </p:cNvSpPr>
          <p:nvPr>
            <p:ph type="ftr" sz="quarter" idx="11"/>
          </p:nvPr>
        </p:nvSpPr>
        <p:spPr/>
        <p:txBody>
          <a:bodyPr/>
          <a:lstStyle/>
          <a:p>
            <a:r>
              <a:rPr lang="en-US"/>
              <a:t>|  Presentation title and date</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Maximum 2 lines </a:t>
            </a:r>
          </a:p>
        </p:txBody>
      </p:sp>
      <p:sp>
        <p:nvSpPr>
          <p:cNvPr id="17" name="TextBox 16"/>
          <p:cNvSpPr txBox="1"/>
          <p:nvPr userDrawn="1"/>
        </p:nvSpPr>
        <p:spPr>
          <a:xfrm>
            <a:off x="-2016732" y="4040485"/>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Picture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Picture Size</a:t>
            </a:r>
          </a:p>
          <a:p>
            <a:pPr algn="r" defTabSz="914400" fontAlgn="auto">
              <a:spcBef>
                <a:spcPts val="0"/>
              </a:spcBef>
              <a:spcAft>
                <a:spcPts val="0"/>
              </a:spcAft>
            </a:pPr>
            <a:r>
              <a:rPr lang="en-US" sz="1100" dirty="0">
                <a:solidFill>
                  <a:prstClr val="white"/>
                </a:solidFill>
                <a:latin typeface="Arial"/>
              </a:rPr>
              <a:t>For best quality the size should be:</a:t>
            </a:r>
          </a:p>
          <a:p>
            <a:pPr algn="r" defTabSz="914400" fontAlgn="auto">
              <a:spcBef>
                <a:spcPts val="0"/>
              </a:spcBef>
              <a:spcAft>
                <a:spcPts val="0"/>
              </a:spcAft>
            </a:pPr>
            <a:r>
              <a:rPr lang="en-US" sz="1100" dirty="0">
                <a:solidFill>
                  <a:prstClr val="white"/>
                </a:solidFill>
                <a:latin typeface="Arial"/>
              </a:rPr>
              <a:t>H5.7 cm x W5.45 cm</a:t>
            </a:r>
          </a:p>
          <a:p>
            <a:pPr algn="r" defTabSz="914400" fontAlgn="auto">
              <a:spcBef>
                <a:spcPts val="0"/>
              </a:spcBef>
              <a:spcAft>
                <a:spcPts val="0"/>
              </a:spcAft>
            </a:pPr>
            <a:r>
              <a:rPr lang="en-US" sz="1100" b="1" dirty="0">
                <a:solidFill>
                  <a:prstClr val="white"/>
                </a:solidFill>
                <a:latin typeface="Arial"/>
              </a:rPr>
              <a:t> </a:t>
            </a:r>
            <a:endParaRPr lang="en-US" sz="1100" dirty="0">
              <a:solidFill>
                <a:prstClr val="white"/>
              </a:solidFill>
              <a:latin typeface="Arial"/>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Subheading</a:t>
            </a:r>
            <a:endParaRPr lang="en-US" sz="1100" dirty="0">
              <a:solidFill>
                <a:prstClr val="white"/>
              </a:solidFill>
              <a:latin typeface="Arial"/>
            </a:endParaRP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Bullets</a:t>
            </a:r>
          </a:p>
          <a:p>
            <a:pPr algn="r" defTabSz="914400" fontAlgn="auto">
              <a:spcBef>
                <a:spcPts val="0"/>
              </a:spcBef>
              <a:spcAft>
                <a:spcPts val="0"/>
              </a:spcAft>
            </a:pPr>
            <a:r>
              <a:rPr lang="en-US" sz="1100" dirty="0">
                <a:solidFill>
                  <a:prstClr val="white"/>
                </a:solidFill>
                <a:latin typeface="Arial"/>
              </a:rPr>
              <a:t>To change bullet and text level use the ‘increase/decrease list level’ found under the ribbon Home &gt; Paragraph</a:t>
            </a: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27" name="Picture Placeholder 26"/>
          <p:cNvSpPr>
            <a:spLocks noGrp="1"/>
          </p:cNvSpPr>
          <p:nvPr>
            <p:ph type="pic" sz="quarter" idx="13"/>
          </p:nvPr>
        </p:nvSpPr>
        <p:spPr>
          <a:xfrm>
            <a:off x="431800" y="4041775"/>
            <a:ext cx="1960563" cy="205105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28" name="Picture Placeholder 26"/>
          <p:cNvSpPr>
            <a:spLocks noGrp="1"/>
          </p:cNvSpPr>
          <p:nvPr>
            <p:ph type="pic" sz="quarter" idx="14"/>
          </p:nvPr>
        </p:nvSpPr>
        <p:spPr>
          <a:xfrm>
            <a:off x="2536825" y="4041775"/>
            <a:ext cx="1960563" cy="2051050"/>
          </a:xfrm>
          <a:blipFill>
            <a:blip r:embed="rId5"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29" name="Picture Placeholder 26"/>
          <p:cNvSpPr>
            <a:spLocks noGrp="1"/>
          </p:cNvSpPr>
          <p:nvPr>
            <p:ph type="pic" sz="quarter" idx="15"/>
          </p:nvPr>
        </p:nvSpPr>
        <p:spPr>
          <a:xfrm>
            <a:off x="4643438" y="4041775"/>
            <a:ext cx="1960563" cy="2051050"/>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30" name="Picture Placeholder 26"/>
          <p:cNvSpPr>
            <a:spLocks noGrp="1"/>
          </p:cNvSpPr>
          <p:nvPr>
            <p:ph type="pic" sz="quarter" idx="16"/>
          </p:nvPr>
        </p:nvSpPr>
        <p:spPr>
          <a:xfrm>
            <a:off x="6751897" y="4041775"/>
            <a:ext cx="1960563" cy="2051050"/>
          </a:xfrm>
          <a:blipFill>
            <a:blip r:embed="rId7"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31" name="Text Placeholder 30"/>
          <p:cNvSpPr>
            <a:spLocks noGrp="1"/>
          </p:cNvSpPr>
          <p:nvPr>
            <p:ph type="body" sz="quarter" idx="17"/>
          </p:nvPr>
        </p:nvSpPr>
        <p:spPr>
          <a:xfrm>
            <a:off x="431800" y="1844675"/>
            <a:ext cx="8280400"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3256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9" name="Title 8"/>
          <p:cNvSpPr>
            <a:spLocks noGrp="1"/>
          </p:cNvSpPr>
          <p:nvPr>
            <p:ph type="title"/>
          </p:nvPr>
        </p:nvSpPr>
        <p:spPr>
          <a:xfrm>
            <a:off x="431801" y="4041775"/>
            <a:ext cx="8280659" cy="2051050"/>
          </a:xfrm>
        </p:spPr>
        <p:txBody>
          <a:bodyPr>
            <a:normAutofit/>
          </a:bodyPr>
          <a:lstStyle>
            <a:lvl1pPr>
              <a:lnSpc>
                <a:spcPts val="3400"/>
              </a:lnSpc>
              <a:defRPr sz="3200">
                <a:solidFill>
                  <a:schemeClr val="bg1"/>
                </a:solidFill>
              </a:defRPr>
            </a:lvl1pPr>
          </a:lstStyle>
          <a:p>
            <a:r>
              <a:rPr lang="en-US"/>
              <a:t>Click to edit Master title style</a:t>
            </a:r>
            <a:endParaRPr lang="en-US" dirty="0"/>
          </a:p>
        </p:txBody>
      </p:sp>
      <p:sp>
        <p:nvSpPr>
          <p:cNvPr id="10" name="TextBox 9"/>
          <p:cNvSpPr txBox="1"/>
          <p:nvPr userDrawn="1"/>
        </p:nvSpPr>
        <p:spPr>
          <a:xfrm>
            <a:off x="-2016732" y="1448780"/>
            <a:ext cx="1908212" cy="169277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Picture</a:t>
            </a: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Click on the icon in the middle of the picture and locate the new picture and choose insert</a:t>
            </a:r>
          </a:p>
          <a:p>
            <a:pPr algn="r" defTabSz="914400" fontAlgn="auto">
              <a:spcBef>
                <a:spcPts val="0"/>
              </a:spcBef>
              <a:spcAft>
                <a:spcPts val="0"/>
              </a:spcAft>
            </a:pPr>
            <a:endParaRPr lang="en-US" sz="1100" b="1" dirty="0">
              <a:solidFill>
                <a:prstClr val="white"/>
              </a:solidFill>
              <a:latin typeface="Arial"/>
            </a:endParaRPr>
          </a:p>
          <a:p>
            <a:pPr algn="r" defTabSz="914400" fontAlgn="auto">
              <a:spcBef>
                <a:spcPts val="0"/>
              </a:spcBef>
              <a:spcAft>
                <a:spcPts val="0"/>
              </a:spcAft>
            </a:pPr>
            <a:r>
              <a:rPr lang="en-US" sz="1100" b="1" dirty="0">
                <a:solidFill>
                  <a:prstClr val="white"/>
                </a:solidFill>
                <a:latin typeface="Arial"/>
              </a:rPr>
              <a:t>Picture Size</a:t>
            </a:r>
          </a:p>
          <a:p>
            <a:pPr algn="r" defTabSz="914400" fontAlgn="auto">
              <a:spcBef>
                <a:spcPts val="0"/>
              </a:spcBef>
              <a:spcAft>
                <a:spcPts val="0"/>
              </a:spcAft>
            </a:pPr>
            <a:r>
              <a:rPr lang="en-US" sz="1100" dirty="0">
                <a:solidFill>
                  <a:prstClr val="white"/>
                </a:solidFill>
                <a:latin typeface="Arial"/>
              </a:rPr>
              <a:t>For best quality the size should be:</a:t>
            </a:r>
          </a:p>
          <a:p>
            <a:pPr algn="r" defTabSz="914400" fontAlgn="auto">
              <a:spcBef>
                <a:spcPts val="0"/>
              </a:spcBef>
              <a:spcAft>
                <a:spcPts val="0"/>
              </a:spcAft>
            </a:pPr>
            <a:r>
              <a:rPr lang="en-US" sz="1100" dirty="0">
                <a:solidFill>
                  <a:prstClr val="white"/>
                </a:solidFill>
                <a:latin typeface="Arial"/>
              </a:rPr>
              <a:t>H19.05 cm x W25.4 cm</a:t>
            </a:r>
          </a:p>
          <a:p>
            <a:pPr algn="r" defTabSz="914400" fontAlgn="auto">
              <a:spcBef>
                <a:spcPts val="0"/>
              </a:spcBef>
              <a:spcAft>
                <a:spcPts val="0"/>
              </a:spcAft>
            </a:pPr>
            <a:r>
              <a:rPr lang="en-US" sz="1100" b="1" dirty="0">
                <a:solidFill>
                  <a:prstClr val="white"/>
                </a:solidFill>
                <a:latin typeface="Arial"/>
              </a:rPr>
              <a:t> </a:t>
            </a:r>
            <a:endParaRPr lang="en-US" sz="1100" dirty="0">
              <a:solidFill>
                <a:prstClr val="white"/>
              </a:solidFill>
              <a:latin typeface="Arial"/>
            </a:endParaRPr>
          </a:p>
        </p:txBody>
      </p:sp>
      <p:sp>
        <p:nvSpPr>
          <p:cNvPr id="11" name="TextBox 10"/>
          <p:cNvSpPr txBox="1"/>
          <p:nvPr userDrawn="1"/>
        </p:nvSpPr>
        <p:spPr>
          <a:xfrm>
            <a:off x="-2016732" y="4055003"/>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 text</a:t>
            </a:r>
            <a:r>
              <a:rPr lang="en-US" sz="1100" dirty="0">
                <a:solidFill>
                  <a:prstClr val="white"/>
                </a:solidFill>
                <a:latin typeface="Arial"/>
              </a:rPr>
              <a:t> </a:t>
            </a:r>
          </a:p>
          <a:p>
            <a:pPr algn="r" defTabSz="914400" fontAlgn="auto">
              <a:spcBef>
                <a:spcPts val="0"/>
              </a:spcBef>
              <a:spcAft>
                <a:spcPts val="0"/>
              </a:spcAft>
            </a:pPr>
            <a:r>
              <a:rPr lang="en-US" sz="1100" dirty="0">
                <a:solidFill>
                  <a:prstClr val="white"/>
                </a:solidFill>
                <a:latin typeface="Arial"/>
              </a:rPr>
              <a:t>This page is used</a:t>
            </a:r>
          </a:p>
          <a:p>
            <a:pPr algn="r" defTabSz="914400" fontAlgn="auto">
              <a:spcBef>
                <a:spcPts val="0"/>
              </a:spcBef>
              <a:spcAft>
                <a:spcPts val="0"/>
              </a:spcAft>
            </a:pPr>
            <a:r>
              <a:rPr lang="en-US" sz="1100" dirty="0">
                <a:solidFill>
                  <a:prstClr val="white"/>
                </a:solidFill>
                <a:latin typeface="Arial"/>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Use  another color to highlight a word in the sentence</a:t>
            </a:r>
            <a:r>
              <a:rPr lang="en-US" sz="1100" b="1" dirty="0">
                <a:solidFill>
                  <a:prstClr val="white"/>
                </a:solidFill>
                <a:latin typeface="Arial"/>
              </a:rPr>
              <a:t> </a:t>
            </a:r>
            <a:endParaRPr lang="en-US" sz="1100" dirty="0">
              <a:solidFill>
                <a:prstClr val="white"/>
              </a:solidFill>
              <a:latin typeface="Arial"/>
            </a:endParaRPr>
          </a:p>
        </p:txBody>
      </p:sp>
      <p:sp>
        <p:nvSpPr>
          <p:cNvPr id="7" name="Date Placeholder 6"/>
          <p:cNvSpPr>
            <a:spLocks noGrp="1"/>
          </p:cNvSpPr>
          <p:nvPr>
            <p:ph type="dt" sz="half" idx="14"/>
          </p:nvPr>
        </p:nvSpPr>
        <p:spPr/>
        <p:txBody>
          <a:bodyPr/>
          <a:lstStyle/>
          <a:p>
            <a:fld id="{1DF94F16-5E56-4D74-BCA0-2ABC49E98801}" type="datetime4">
              <a:rPr lang="en-US" smtClean="0">
                <a:solidFill>
                  <a:prstClr val="white"/>
                </a:solidFill>
              </a:rPr>
              <a:pPr/>
              <a:t>October 26, 2019</a:t>
            </a:fld>
            <a:endParaRPr lang="en-US">
              <a:solidFill>
                <a:prstClr val="white"/>
              </a:solidFill>
            </a:endParaRPr>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12" name="Footer Placeholder 11"/>
          <p:cNvSpPr>
            <a:spLocks noGrp="1"/>
          </p:cNvSpPr>
          <p:nvPr>
            <p:ph type="ftr" sz="quarter" idx="16"/>
          </p:nvPr>
        </p:nvSpPr>
        <p:spPr/>
        <p:txBody>
          <a:bodyPr/>
          <a:lstStyle>
            <a:lvl1pPr>
              <a:defRPr>
                <a:solidFill>
                  <a:schemeClr val="bg1"/>
                </a:solidFill>
              </a:defRPr>
            </a:lvl1pPr>
          </a:lstStyle>
          <a:p>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1488882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FC7B4F"/>
              </a:gs>
              <a:gs pos="50000">
                <a:srgbClr val="FB4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da-DK" sz="1600" dirty="0" err="1">
              <a:solidFill>
                <a:prstClr val="white"/>
              </a:solidFill>
            </a:endParaRPr>
          </a:p>
        </p:txBody>
      </p:sp>
      <p:sp>
        <p:nvSpPr>
          <p:cNvPr id="2" name="Date Placeholder 1"/>
          <p:cNvSpPr>
            <a:spLocks noGrp="1"/>
          </p:cNvSpPr>
          <p:nvPr>
            <p:ph type="dt" sz="half" idx="10"/>
          </p:nvPr>
        </p:nvSpPr>
        <p:spPr>
          <a:noFill/>
        </p:spPr>
        <p:txBody>
          <a:bodyPr/>
          <a:lstStyle>
            <a:lvl1pPr>
              <a:defRPr>
                <a:solidFill>
                  <a:srgbClr val="FB4F14"/>
                </a:solidFill>
              </a:defRPr>
            </a:lvl1pPr>
          </a:lstStyle>
          <a:p>
            <a:fld id="{40E47ABF-AAAE-4F9B-8E66-32447A173638}" type="datetime4">
              <a:rPr lang="en-US" smtClean="0"/>
              <a:pPr/>
              <a:t>October 26,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431801" y="1454150"/>
            <a:ext cx="8280399"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 text</a:t>
            </a:r>
            <a:r>
              <a:rPr lang="en-US" sz="1100" dirty="0">
                <a:solidFill>
                  <a:prstClr val="white"/>
                </a:solidFill>
                <a:latin typeface="Arial"/>
              </a:rPr>
              <a:t> </a:t>
            </a:r>
          </a:p>
          <a:p>
            <a:pPr algn="r" defTabSz="914400" fontAlgn="auto">
              <a:spcBef>
                <a:spcPts val="0"/>
              </a:spcBef>
              <a:spcAft>
                <a:spcPts val="0"/>
              </a:spcAft>
            </a:pPr>
            <a:r>
              <a:rPr lang="en-US" sz="1100" dirty="0">
                <a:solidFill>
                  <a:prstClr val="white"/>
                </a:solidFill>
                <a:latin typeface="Arial"/>
              </a:rPr>
              <a:t>This page is used</a:t>
            </a:r>
          </a:p>
          <a:p>
            <a:pPr algn="r" defTabSz="914400" fontAlgn="auto">
              <a:spcBef>
                <a:spcPts val="0"/>
              </a:spcBef>
              <a:spcAft>
                <a:spcPts val="0"/>
              </a:spcAft>
            </a:pPr>
            <a:r>
              <a:rPr lang="en-US" sz="1100" dirty="0">
                <a:solidFill>
                  <a:prstClr val="white"/>
                </a:solidFill>
                <a:latin typeface="Arial"/>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Use Soft yellow to highlight a word in the sentence</a:t>
            </a:r>
            <a:r>
              <a:rPr lang="en-US" sz="1100" b="1" dirty="0">
                <a:solidFill>
                  <a:prstClr val="white"/>
                </a:solidFill>
                <a:latin typeface="Arial"/>
              </a:rPr>
              <a:t> </a:t>
            </a:r>
            <a:endParaRPr lang="en-US" sz="1100" dirty="0">
              <a:solidFill>
                <a:prstClr val="white"/>
              </a:solidFill>
              <a:latin typeface="Arial"/>
            </a:endParaRPr>
          </a:p>
        </p:txBody>
      </p:sp>
      <p:sp>
        <p:nvSpPr>
          <p:cNvPr id="13" name="Oval 12"/>
          <p:cNvSpPr/>
          <p:nvPr userDrawn="1"/>
        </p:nvSpPr>
        <p:spPr>
          <a:xfrm>
            <a:off x="-814630"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dirty="0">
                <a:solidFill>
                  <a:prstClr val="white"/>
                </a:solidFill>
                <a:latin typeface="Arial"/>
              </a:rPr>
              <a:t>In layouts you can find more color variations of brake slides</a:t>
            </a:r>
          </a:p>
        </p:txBody>
      </p:sp>
    </p:spTree>
    <p:extLst>
      <p:ext uri="{BB962C8B-B14F-4D97-AF65-F5344CB8AC3E}">
        <p14:creationId xmlns:p14="http://schemas.microsoft.com/office/powerpoint/2010/main" val="315580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07321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0">
                <a:srgbClr val="CBD9D2"/>
              </a:gs>
              <a:gs pos="50000">
                <a:srgbClr val="B9CCC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da-DK" sz="1600" dirty="0" err="1">
              <a:solidFill>
                <a:prstClr val="white"/>
              </a:solidFill>
            </a:endParaRPr>
          </a:p>
        </p:txBody>
      </p:sp>
      <p:sp>
        <p:nvSpPr>
          <p:cNvPr id="2" name="Date Placeholder 1"/>
          <p:cNvSpPr>
            <a:spLocks noGrp="1"/>
          </p:cNvSpPr>
          <p:nvPr>
            <p:ph type="dt" sz="half" idx="10"/>
          </p:nvPr>
        </p:nvSpPr>
        <p:spPr>
          <a:noFill/>
        </p:spPr>
        <p:txBody>
          <a:bodyPr/>
          <a:lstStyle>
            <a:lvl1pPr>
              <a:defRPr>
                <a:solidFill>
                  <a:schemeClr val="accent5"/>
                </a:solidFill>
              </a:defRPr>
            </a:lvl1pPr>
          </a:lstStyle>
          <a:p>
            <a:fld id="{6AED534C-737E-4567-B57C-C16D40673E0D}" type="datetime4">
              <a:rPr lang="en-US" smtClean="0">
                <a:solidFill>
                  <a:srgbClr val="B9CCC3"/>
                </a:solidFill>
              </a:rPr>
              <a:pPr/>
              <a:t>October 26, 2019</a:t>
            </a:fld>
            <a:endParaRPr lang="en-US">
              <a:solidFill>
                <a:srgbClr val="B9CCC3"/>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431801" y="1454150"/>
            <a:ext cx="8280399"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196752" y="1448780"/>
            <a:ext cx="208823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 text</a:t>
            </a:r>
            <a:r>
              <a:rPr lang="en-US" sz="1100" dirty="0">
                <a:solidFill>
                  <a:prstClr val="white"/>
                </a:solidFill>
                <a:latin typeface="Arial"/>
              </a:rPr>
              <a:t> </a:t>
            </a:r>
          </a:p>
          <a:p>
            <a:pPr algn="r" defTabSz="914400" fontAlgn="auto">
              <a:spcBef>
                <a:spcPts val="0"/>
              </a:spcBef>
              <a:spcAft>
                <a:spcPts val="0"/>
              </a:spcAft>
            </a:pPr>
            <a:r>
              <a:rPr lang="en-US" sz="1100" dirty="0">
                <a:solidFill>
                  <a:prstClr val="white"/>
                </a:solidFill>
                <a:latin typeface="Arial"/>
              </a:rPr>
              <a:t>This page is used</a:t>
            </a:r>
          </a:p>
          <a:p>
            <a:pPr algn="r" defTabSz="914400" fontAlgn="auto">
              <a:spcBef>
                <a:spcPts val="0"/>
              </a:spcBef>
              <a:spcAft>
                <a:spcPts val="0"/>
              </a:spcAft>
            </a:pPr>
            <a:r>
              <a:rPr lang="en-US" sz="1100" dirty="0">
                <a:solidFill>
                  <a:prstClr val="white"/>
                </a:solidFill>
                <a:latin typeface="Arial"/>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Use dark warm copper to highlight a word in the sentence </a:t>
            </a:r>
          </a:p>
        </p:txBody>
      </p:sp>
      <p:sp>
        <p:nvSpPr>
          <p:cNvPr id="10" name="Oval 9"/>
          <p:cNvSpPr/>
          <p:nvPr userDrawn="1"/>
        </p:nvSpPr>
        <p:spPr>
          <a:xfrm>
            <a:off x="-648580"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614112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3" name="Rectangle 12"/>
          <p:cNvSpPr/>
          <p:nvPr userDrawn="1"/>
        </p:nvSpPr>
        <p:spPr>
          <a:xfrm>
            <a:off x="-3600" y="-3600"/>
            <a:ext cx="9151200" cy="6865200"/>
          </a:xfrm>
          <a:prstGeom prst="rect">
            <a:avLst/>
          </a:prstGeom>
          <a:gradFill flip="none" rotWithShape="1">
            <a:gsLst>
              <a:gs pos="20000">
                <a:srgbClr val="FED840"/>
              </a:gs>
              <a:gs pos="50000">
                <a:srgbClr val="FECB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da-DK" sz="1600" dirty="0" err="1">
              <a:solidFill>
                <a:prstClr val="white"/>
              </a:solidFill>
            </a:endParaRPr>
          </a:p>
        </p:txBody>
      </p:sp>
      <p:sp>
        <p:nvSpPr>
          <p:cNvPr id="2" name="Date Placeholder 1"/>
          <p:cNvSpPr>
            <a:spLocks noGrp="1"/>
          </p:cNvSpPr>
          <p:nvPr>
            <p:ph type="dt" sz="half" idx="10"/>
          </p:nvPr>
        </p:nvSpPr>
        <p:spPr>
          <a:noFill/>
        </p:spPr>
        <p:txBody>
          <a:bodyPr/>
          <a:lstStyle>
            <a:lvl1pPr>
              <a:defRPr>
                <a:solidFill>
                  <a:schemeClr val="accent3"/>
                </a:solidFill>
              </a:defRPr>
            </a:lvl1pPr>
          </a:lstStyle>
          <a:p>
            <a:fld id="{DAD0ADBD-A0B2-4D9F-83DA-617B2F8F58A1}" type="datetime4">
              <a:rPr lang="en-US" smtClean="0">
                <a:solidFill>
                  <a:srgbClr val="FECB00"/>
                </a:solidFill>
              </a:rPr>
              <a:pPr/>
              <a:t>October 26, 2019</a:t>
            </a:fld>
            <a:endParaRPr lang="en-US">
              <a:solidFill>
                <a:srgbClr val="FECB0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solidFill>
                  <a:srgbClr val="91785B"/>
                </a:solidFill>
              </a:rPr>
              <a:t>|  Presentation title and date</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solidFill>
                  <a:srgbClr val="91785B"/>
                </a:solidFill>
              </a:rPr>
              <a:pPr/>
              <a:t>‹#›</a:t>
            </a:fld>
            <a:endParaRPr lang="en-US">
              <a:solidFill>
                <a:srgbClr val="91785B"/>
              </a:solidFill>
            </a:endParaRPr>
          </a:p>
        </p:txBody>
      </p:sp>
      <p:sp>
        <p:nvSpPr>
          <p:cNvPr id="9" name="Title 8"/>
          <p:cNvSpPr>
            <a:spLocks noGrp="1"/>
          </p:cNvSpPr>
          <p:nvPr>
            <p:ph type="title"/>
          </p:nvPr>
        </p:nvSpPr>
        <p:spPr>
          <a:xfrm>
            <a:off x="431801" y="1454150"/>
            <a:ext cx="8280659" cy="2443163"/>
          </a:xfrm>
        </p:spPr>
        <p:txBody>
          <a:bodyPr>
            <a:normAutofit/>
          </a:bodyPr>
          <a:lstStyle>
            <a:lvl1pPr>
              <a:lnSpc>
                <a:spcPct val="100000"/>
              </a:lnSpc>
              <a:defRPr sz="3200">
                <a:solidFill>
                  <a:srgbClr val="91785B"/>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 text</a:t>
            </a:r>
            <a:r>
              <a:rPr lang="en-US" sz="1100" dirty="0">
                <a:solidFill>
                  <a:prstClr val="white"/>
                </a:solidFill>
                <a:latin typeface="Arial"/>
              </a:rPr>
              <a:t> </a:t>
            </a:r>
          </a:p>
          <a:p>
            <a:pPr algn="r" defTabSz="914400" fontAlgn="auto">
              <a:spcBef>
                <a:spcPts val="0"/>
              </a:spcBef>
              <a:spcAft>
                <a:spcPts val="0"/>
              </a:spcAft>
            </a:pPr>
            <a:r>
              <a:rPr lang="en-US" sz="1100" dirty="0">
                <a:solidFill>
                  <a:prstClr val="white"/>
                </a:solidFill>
                <a:latin typeface="Arial"/>
              </a:rPr>
              <a:t>This page is used</a:t>
            </a:r>
          </a:p>
          <a:p>
            <a:pPr algn="r" defTabSz="914400" fontAlgn="auto">
              <a:spcBef>
                <a:spcPts val="0"/>
              </a:spcBef>
              <a:spcAft>
                <a:spcPts val="0"/>
              </a:spcAft>
            </a:pPr>
            <a:r>
              <a:rPr lang="en-US" sz="1100" dirty="0">
                <a:solidFill>
                  <a:prstClr val="white"/>
                </a:solidFill>
                <a:latin typeface="Arial"/>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Use Bright orange to highlight a word in the sentence </a:t>
            </a:r>
          </a:p>
        </p:txBody>
      </p:sp>
      <p:sp>
        <p:nvSpPr>
          <p:cNvPr id="10" name="Oval 9"/>
          <p:cNvSpPr/>
          <p:nvPr userDrawn="1"/>
        </p:nvSpPr>
        <p:spPr>
          <a:xfrm>
            <a:off x="-972616" y="3284984"/>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001406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1756345" y="2924944"/>
            <a:ext cx="1657350" cy="1944216"/>
          </a:xfrm>
          <a:prstGeom prst="rect">
            <a:avLst/>
          </a:prstGeom>
          <a:noFill/>
          <a:ln w="9525">
            <a:noFill/>
            <a:miter lim="800000"/>
            <a:headEnd/>
            <a:tailEnd/>
          </a:ln>
        </p:spPr>
      </p:pic>
      <p:sp>
        <p:nvSpPr>
          <p:cNvPr id="14" name="Rectangle 13"/>
          <p:cNvSpPr/>
          <p:nvPr userDrawn="1"/>
        </p:nvSpPr>
        <p:spPr>
          <a:xfrm>
            <a:off x="-3600" y="-3600"/>
            <a:ext cx="9151200" cy="6865200"/>
          </a:xfrm>
          <a:prstGeom prst="rect">
            <a:avLst/>
          </a:prstGeom>
          <a:gradFill flip="none" rotWithShape="1">
            <a:gsLst>
              <a:gs pos="0">
                <a:srgbClr val="40717E"/>
              </a:gs>
              <a:gs pos="50000">
                <a:srgbClr val="00415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auto">
              <a:spcBef>
                <a:spcPts val="0"/>
              </a:spcBef>
              <a:spcAft>
                <a:spcPts val="0"/>
              </a:spcAft>
            </a:pPr>
            <a:endParaRPr lang="da-DK" sz="1600" dirty="0" err="1">
              <a:solidFill>
                <a:prstClr val="white"/>
              </a:solidFill>
            </a:endParaRPr>
          </a:p>
        </p:txBody>
      </p:sp>
      <p:sp>
        <p:nvSpPr>
          <p:cNvPr id="2" name="Date Placeholder 1"/>
          <p:cNvSpPr>
            <a:spLocks noGrp="1"/>
          </p:cNvSpPr>
          <p:nvPr>
            <p:ph type="dt" sz="half" idx="10"/>
          </p:nvPr>
        </p:nvSpPr>
        <p:spPr>
          <a:noFill/>
        </p:spPr>
        <p:txBody>
          <a:bodyPr/>
          <a:lstStyle>
            <a:lvl1pPr>
              <a:defRPr>
                <a:solidFill>
                  <a:srgbClr val="004153"/>
                </a:solidFill>
              </a:defRPr>
            </a:lvl1pPr>
          </a:lstStyle>
          <a:p>
            <a:fld id="{93E423A3-FE41-46F1-80A8-038484C09BA4}" type="datetime4">
              <a:rPr lang="en-US" smtClean="0"/>
              <a:pPr/>
              <a:t>October 26, 2019</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solidFill>
                  <a:prstClr val="white"/>
                </a:solidFill>
              </a:rPr>
              <a:t>|  Presentation title and date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431801" y="1454150"/>
            <a:ext cx="8280659"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white"/>
                </a:solidFill>
                <a:latin typeface="Arial"/>
              </a:rPr>
              <a:t>Headline text</a:t>
            </a:r>
            <a:r>
              <a:rPr lang="en-US" sz="1100" dirty="0">
                <a:solidFill>
                  <a:prstClr val="white"/>
                </a:solidFill>
                <a:latin typeface="Arial"/>
              </a:rPr>
              <a:t> </a:t>
            </a:r>
          </a:p>
          <a:p>
            <a:pPr algn="r" defTabSz="914400" fontAlgn="auto">
              <a:spcBef>
                <a:spcPts val="0"/>
              </a:spcBef>
              <a:spcAft>
                <a:spcPts val="0"/>
              </a:spcAft>
            </a:pPr>
            <a:r>
              <a:rPr lang="en-US" sz="1100" dirty="0">
                <a:solidFill>
                  <a:prstClr val="white"/>
                </a:solidFill>
                <a:latin typeface="Arial"/>
              </a:rPr>
              <a:t>This page is used</a:t>
            </a:r>
          </a:p>
          <a:p>
            <a:pPr algn="r" defTabSz="914400" fontAlgn="auto">
              <a:spcBef>
                <a:spcPts val="0"/>
              </a:spcBef>
              <a:spcAft>
                <a:spcPts val="0"/>
              </a:spcAft>
            </a:pPr>
            <a:r>
              <a:rPr lang="en-US" sz="1100" dirty="0">
                <a:solidFill>
                  <a:prstClr val="white"/>
                </a:solidFill>
                <a:latin typeface="Arial"/>
              </a:rPr>
              <a:t>as a break in the presentation and for highlighting messages that are important.</a:t>
            </a:r>
          </a:p>
          <a:p>
            <a:pPr algn="r" defTabSz="914400" fontAlgn="auto">
              <a:spcBef>
                <a:spcPts val="0"/>
              </a:spcBef>
              <a:spcAft>
                <a:spcPts val="0"/>
              </a:spcAft>
            </a:pPr>
            <a:endParaRPr lang="en-US" sz="1100" dirty="0">
              <a:solidFill>
                <a:prstClr val="white"/>
              </a:solidFill>
              <a:latin typeface="Arial"/>
            </a:endParaRPr>
          </a:p>
          <a:p>
            <a:pPr algn="r" defTabSz="914400" fontAlgn="auto">
              <a:spcBef>
                <a:spcPts val="0"/>
              </a:spcBef>
              <a:spcAft>
                <a:spcPts val="0"/>
              </a:spcAft>
            </a:pPr>
            <a:r>
              <a:rPr lang="en-US" sz="1100" dirty="0">
                <a:solidFill>
                  <a:prstClr val="white"/>
                </a:solidFill>
                <a:latin typeface="Arial"/>
              </a:rPr>
              <a:t>Use Soft green to highlight a word in the sentence </a:t>
            </a:r>
          </a:p>
        </p:txBody>
      </p:sp>
      <p:sp>
        <p:nvSpPr>
          <p:cNvPr id="10" name="Oval 9"/>
          <p:cNvSpPr/>
          <p:nvPr userDrawn="1"/>
        </p:nvSpPr>
        <p:spPr>
          <a:xfrm>
            <a:off x="-490594" y="3273967"/>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993848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Title 1"/>
          <p:cNvSpPr>
            <a:spLocks noGrp="1"/>
          </p:cNvSpPr>
          <p:nvPr>
            <p:ph type="title" hasCustomPrompt="1"/>
          </p:nvPr>
        </p:nvSpPr>
        <p:spPr>
          <a:xfrm>
            <a:off x="431801" y="514350"/>
            <a:ext cx="8280399" cy="939800"/>
          </a:xfrm>
        </p:spPr>
        <p:txBody>
          <a:bodyPr anchor="b" anchorCtr="0"/>
          <a:lstStyle>
            <a:lvl1pPr>
              <a:defRPr/>
            </a:lvl1pPr>
          </a:lstStyle>
          <a:p>
            <a:r>
              <a:rPr lang="en-US" dirty="0"/>
              <a:t>Thank you</a:t>
            </a:r>
          </a:p>
        </p:txBody>
      </p:sp>
      <p:sp>
        <p:nvSpPr>
          <p:cNvPr id="3" name="Date Placeholder 2"/>
          <p:cNvSpPr>
            <a:spLocks noGrp="1"/>
          </p:cNvSpPr>
          <p:nvPr>
            <p:ph type="dt" sz="half" idx="10"/>
          </p:nvPr>
        </p:nvSpPr>
        <p:spPr>
          <a:xfrm>
            <a:off x="7596336" y="6576330"/>
            <a:ext cx="1116124" cy="273050"/>
          </a:xfrm>
        </p:spPr>
        <p:txBody>
          <a:bodyPr/>
          <a:lstStyle>
            <a:lvl1pPr>
              <a:defRPr>
                <a:solidFill>
                  <a:srgbClr val="D7D3C7"/>
                </a:solidFill>
              </a:defRPr>
            </a:lvl1pPr>
          </a:lstStyle>
          <a:p>
            <a:fld id="{8E7E4CD5-A369-4E48-8BB9-03C38F4DB6F3}" type="datetime4">
              <a:rPr lang="en-US" smtClean="0"/>
              <a:pPr/>
              <a:t>October 26, 2019</a:t>
            </a:fld>
            <a:endParaRPr lang="en-US"/>
          </a:p>
        </p:txBody>
      </p:sp>
      <p:sp>
        <p:nvSpPr>
          <p:cNvPr id="4" name="Footer Placeholder 3"/>
          <p:cNvSpPr>
            <a:spLocks noGrp="1"/>
          </p:cNvSpPr>
          <p:nvPr>
            <p:ph type="ftr" sz="quarter" idx="11"/>
          </p:nvPr>
        </p:nvSpPr>
        <p:spPr>
          <a:xfrm>
            <a:off x="683568" y="6576330"/>
            <a:ext cx="6004422" cy="273050"/>
          </a:xfrm>
        </p:spPr>
        <p:txBody>
          <a:bodyPr/>
          <a:lstStyle>
            <a:lvl1pPr>
              <a:defRPr>
                <a:solidFill>
                  <a:srgbClr val="D7D3C7"/>
                </a:solidFill>
              </a:defRPr>
            </a:lvl1pPr>
          </a:lstStyle>
          <a:p>
            <a:r>
              <a:rPr lang="en-US"/>
              <a:t>|  Presentation title and date</a:t>
            </a:r>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rgbClr val="D7D3C7"/>
                </a:solidFill>
              </a:defRPr>
            </a:lvl1pPr>
          </a:lstStyle>
          <a:p>
            <a:fld id="{E1B93EF5-62DC-4D0D-A7B0-C74897CCA81C}" type="slidenum">
              <a:rPr lang="en-US" smtClean="0"/>
              <a:pPr/>
              <a:t>‹#›</a:t>
            </a:fld>
            <a:endParaRPr lang="en-US"/>
          </a:p>
        </p:txBody>
      </p:sp>
      <p:cxnSp>
        <p:nvCxnSpPr>
          <p:cNvPr id="8" name="Straight Connector 7"/>
          <p:cNvCxnSpPr/>
          <p:nvPr userDrawn="1"/>
        </p:nvCxnSpPr>
        <p:spPr>
          <a:xfrm>
            <a:off x="408168" y="440668"/>
            <a:ext cx="5508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31800" y="1664803"/>
            <a:ext cx="8280400" cy="252029"/>
          </a:xfrm>
        </p:spPr>
        <p:txBody>
          <a:bodyPr/>
          <a:lstStyle>
            <a:lvl1pPr>
              <a:defRPr sz="1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For more information please contact</a:t>
            </a:r>
          </a:p>
        </p:txBody>
      </p:sp>
      <p:pic>
        <p:nvPicPr>
          <p:cNvPr id="11" name="bmkSecondLogo0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000" y="5626414"/>
            <a:ext cx="3884810" cy="1097999"/>
          </a:xfrm>
          <a:prstGeom prst="rect">
            <a:avLst/>
          </a:prstGeom>
        </p:spPr>
      </p:pic>
    </p:spTree>
    <p:extLst>
      <p:ext uri="{BB962C8B-B14F-4D97-AF65-F5344CB8AC3E}">
        <p14:creationId xmlns:p14="http://schemas.microsoft.com/office/powerpoint/2010/main" val="2402045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15EF07-93DD-4A18-B07C-61D3129F728E}" type="datetime4">
              <a:rPr lang="en-US" smtClean="0">
                <a:solidFill>
                  <a:prstClr val="white"/>
                </a:solidFill>
              </a:rPr>
              <a:pPr/>
              <a:t>October 26, 2019</a:t>
            </a:fld>
            <a:endParaRPr lang="en-US">
              <a:solidFill>
                <a:prstClr val="white"/>
              </a:solidFill>
            </a:endParaRPr>
          </a:p>
        </p:txBody>
      </p:sp>
      <p:sp>
        <p:nvSpPr>
          <p:cNvPr id="4" name="Footer Placeholder 3"/>
          <p:cNvSpPr>
            <a:spLocks noGrp="1"/>
          </p:cNvSpPr>
          <p:nvPr>
            <p:ph type="ftr" sz="quarter" idx="11"/>
          </p:nvPr>
        </p:nvSpPr>
        <p:spPr/>
        <p:txBody>
          <a:bodyPr/>
          <a:lstStyle/>
          <a:p>
            <a:r>
              <a:rPr lang="en-US"/>
              <a:t>|  Presentation title and date</a:t>
            </a:r>
          </a:p>
        </p:txBody>
      </p:sp>
      <p:sp>
        <p:nvSpPr>
          <p:cNvPr id="5" name="Slide Number Placeholder 4"/>
          <p:cNvSpPr>
            <a:spLocks noGrp="1"/>
          </p:cNvSpPr>
          <p:nvPr>
            <p:ph type="sldNum" sz="quarter" idx="12"/>
          </p:nvPr>
        </p:nvSpPr>
        <p:spPr/>
        <p:txBody>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3859264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D4962-8F74-450C-ABC9-8D9C40F195D8}" type="datetime4">
              <a:rPr lang="en-US" smtClean="0">
                <a:solidFill>
                  <a:prstClr val="white"/>
                </a:solidFill>
              </a:rPr>
              <a:pPr/>
              <a:t>October 26, 2019</a:t>
            </a:fld>
            <a:endParaRPr lang="en-US">
              <a:solidFill>
                <a:prstClr val="white"/>
              </a:solidFill>
            </a:endParaRPr>
          </a:p>
        </p:txBody>
      </p:sp>
      <p:sp>
        <p:nvSpPr>
          <p:cNvPr id="3" name="Footer Placeholder 2"/>
          <p:cNvSpPr>
            <a:spLocks noGrp="1"/>
          </p:cNvSpPr>
          <p:nvPr>
            <p:ph type="ftr" sz="quarter" idx="11"/>
          </p:nvPr>
        </p:nvSpPr>
        <p:spPr/>
        <p:txBody>
          <a:bodyPr/>
          <a:lstStyle/>
          <a:p>
            <a:r>
              <a:rPr lang="en-US"/>
              <a:t>|  Presentation title and date</a:t>
            </a:r>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2906180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p>
            <a:endParaRPr lang="en-US" dirty="0">
              <a:solidFill>
                <a:prstClr val="white"/>
              </a:solidFill>
            </a:endParaRPr>
          </a:p>
        </p:txBody>
      </p:sp>
      <p:sp>
        <p:nvSpPr>
          <p:cNvPr id="5" name="Footer Placeholder 4"/>
          <p:cNvSpPr>
            <a:spLocks noGrp="1"/>
          </p:cNvSpPr>
          <p:nvPr userDrawn="1">
            <p:ph type="ftr" sz="quarter" idx="11"/>
          </p:nvPr>
        </p:nvSpPr>
        <p:spPr/>
        <p:txBody>
          <a:bodyPr/>
          <a:lstStyle/>
          <a:p>
            <a:endParaRPr lang="en-US" dirty="0">
              <a:solidFill>
                <a:srgbClr val="91785B"/>
              </a:solidFill>
            </a:endParaRPr>
          </a:p>
        </p:txBody>
      </p:sp>
      <p:sp>
        <p:nvSpPr>
          <p:cNvPr id="6" name="Slide Number Placeholder 5"/>
          <p:cNvSpPr>
            <a:spLocks noGrp="1"/>
          </p:cNvSpPr>
          <p:nvPr userDrawn="1">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
        <p:nvSpPr>
          <p:cNvPr id="12" name="Picture Placeholder 11"/>
          <p:cNvSpPr>
            <a:spLocks noGrp="1"/>
          </p:cNvSpPr>
          <p:nvPr>
            <p:ph type="pic" sz="quarter" idx="13"/>
          </p:nvPr>
        </p:nvSpPr>
        <p:spPr>
          <a:xfrm>
            <a:off x="-10800" y="1454148"/>
            <a:ext cx="9169200" cy="5433539"/>
          </a:xfrm>
          <a:blipFill>
            <a:blip r:embed="rId2" cstate="email">
              <a:extLst>
                <a:ext uri="{28A0092B-C50C-407E-A947-70E740481C1C}">
                  <a14:useLocalDpi xmlns:a14="http://schemas.microsoft.com/office/drawing/2010/main"/>
                </a:ext>
              </a:extLst>
            </a:blip>
            <a:stretch>
              <a:fillRect/>
            </a:stretch>
          </a:blipFill>
        </p:spPr>
        <p:txBody>
          <a:bodyPr anchor="b" anchorCtr="0"/>
          <a:lstStyle/>
          <a:p>
            <a:r>
              <a:rPr lang="en-US" dirty="0"/>
              <a:t>Click icon to add picture</a:t>
            </a:r>
          </a:p>
        </p:txBody>
      </p:sp>
      <p:sp>
        <p:nvSpPr>
          <p:cNvPr id="10" name="Rectangle 9"/>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cxnSp>
        <p:nvCxnSpPr>
          <p:cNvPr id="8" name="Straight Connector 7"/>
          <p:cNvCxnSpPr/>
          <p:nvPr userDrawn="1"/>
        </p:nvCxnSpPr>
        <p:spPr>
          <a:xfrm>
            <a:off x="431800" y="1808820"/>
            <a:ext cx="550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nvPr>
        </p:nvSpPr>
        <p:spPr>
          <a:xfrm>
            <a:off x="431800" y="1969200"/>
            <a:ext cx="8280400" cy="993600"/>
          </a:xfr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432000" y="3060000"/>
            <a:ext cx="6319638" cy="837313"/>
          </a:xfrm>
        </p:spPr>
        <p:txBody>
          <a:bodyPr>
            <a:normAutofit/>
          </a:bodyPr>
          <a:lstStyle>
            <a:lvl1pPr marL="0" indent="0" algn="l">
              <a:spcAft>
                <a:spcPts val="0"/>
              </a:spcAft>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1831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1785B"/>
              </a:solidFill>
            </a:endParaRPr>
          </a:p>
        </p:txBody>
      </p:sp>
      <p:sp>
        <p:nvSpPr>
          <p:cNvPr id="6" name="Slide Number Placeholder 5"/>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Tree>
    <p:extLst>
      <p:ext uri="{BB962C8B-B14F-4D97-AF65-F5344CB8AC3E}">
        <p14:creationId xmlns:p14="http://schemas.microsoft.com/office/powerpoint/2010/main" val="96494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91785B"/>
              </a:solidFill>
            </a:endParaRPr>
          </a:p>
        </p:txBody>
      </p:sp>
      <p:sp>
        <p:nvSpPr>
          <p:cNvPr id="6" name="Slide Number Placeholder 5"/>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Tree>
    <p:extLst>
      <p:ext uri="{BB962C8B-B14F-4D97-AF65-F5344CB8AC3E}">
        <p14:creationId xmlns:p14="http://schemas.microsoft.com/office/powerpoint/2010/main" val="794643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solidFill>
                <a:srgbClr val="91785B"/>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pic>
        <p:nvPicPr>
          <p:cNvPr id="8" name="Picture 7" descr="bomærke.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8200" y="404813"/>
            <a:ext cx="504000" cy="504000"/>
          </a:xfrm>
          <a:prstGeom prst="rect">
            <a:avLst/>
          </a:prstGeom>
        </p:spPr>
      </p:pic>
    </p:spTree>
    <p:extLst>
      <p:ext uri="{BB962C8B-B14F-4D97-AF65-F5344CB8AC3E}">
        <p14:creationId xmlns:p14="http://schemas.microsoft.com/office/powerpoint/2010/main" val="259268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3" name="Text Box 6"/>
          <p:cNvSpPr txBox="1">
            <a:spLocks noChangeArrowheads="1"/>
          </p:cNvSpPr>
          <p:nvPr userDrawn="1"/>
        </p:nvSpPr>
        <p:spPr bwMode="auto">
          <a:xfrm>
            <a:off x="293687" y="6389688"/>
            <a:ext cx="4225925" cy="244475"/>
          </a:xfrm>
          <a:prstGeom prst="rect">
            <a:avLst/>
          </a:prstGeom>
          <a:noFill/>
          <a:ln w="12700">
            <a:noFill/>
            <a:miter lim="800000"/>
            <a:headEnd/>
            <a:tailEnd/>
          </a:ln>
          <a:effectLst/>
        </p:spPr>
        <p:txBody>
          <a:bodyPr wrap="square">
            <a:spAutoFit/>
          </a:bodyPr>
          <a:lstStyle/>
          <a:p>
            <a:pPr eaLnBrk="0" hangingPunct="0">
              <a:defRPr/>
            </a:pPr>
            <a:fld id="{BD8188FF-6FEE-4B4E-9C05-85A6918D72F4}" type="slidenum">
              <a:rPr lang="en-US" sz="1000" smtClean="0">
                <a:solidFill>
                  <a:schemeClr val="bg1"/>
                </a:solidFill>
                <a:latin typeface="Arial" pitchFamily="-112" charset="0"/>
                <a:ea typeface="ＭＳ Ｐゴシック" pitchFamily="-112" charset="-128"/>
                <a:cs typeface="ＭＳ Ｐゴシック" pitchFamily="-112" charset="-128"/>
              </a:rPr>
              <a:pPr eaLnBrk="0" hangingPunct="0">
                <a:defRPr/>
              </a:pPr>
              <a:t>‹#›</a:t>
            </a:fld>
            <a:r>
              <a:rPr lang="en-US" sz="1000" dirty="0">
                <a:solidFill>
                  <a:schemeClr val="bg1"/>
                </a:solidFill>
                <a:latin typeface="Arial" pitchFamily="-112" charset="0"/>
                <a:ea typeface="ＭＳ Ｐゴシック" pitchFamily="-112" charset="-128"/>
                <a:cs typeface="ＭＳ Ｐゴシック" pitchFamily="-112" charset="-128"/>
              </a:rPr>
              <a:t> I  Confidential </a:t>
            </a:r>
          </a:p>
        </p:txBody>
      </p:sp>
      <p:sp>
        <p:nvSpPr>
          <p:cNvPr id="8" name="Title 7"/>
          <p:cNvSpPr>
            <a:spLocks noGrp="1"/>
          </p:cNvSpPr>
          <p:nvPr>
            <p:ph type="title"/>
          </p:nvPr>
        </p:nvSpPr>
        <p:spPr>
          <a:xfrm>
            <a:off x="427831" y="2328545"/>
            <a:ext cx="8288337" cy="2200910"/>
          </a:xfrm>
        </p:spPr>
        <p:txBody>
          <a:bodyPr/>
          <a:lstStyle>
            <a:lvl1pPr>
              <a:defRPr sz="32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80650437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91785B"/>
              </a:solidFill>
            </a:endParaRPr>
          </a:p>
        </p:txBody>
      </p:sp>
      <p:sp>
        <p:nvSpPr>
          <p:cNvPr id="6" name="Slide Number Placeholder 5"/>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
        <p:nvSpPr>
          <p:cNvPr id="8" name="Picture Placeholder 7"/>
          <p:cNvSpPr>
            <a:spLocks noGrp="1"/>
          </p:cNvSpPr>
          <p:nvPr>
            <p:ph type="pic" sz="quarter" idx="13"/>
          </p:nvPr>
        </p:nvSpPr>
        <p:spPr>
          <a:xfrm>
            <a:off x="4643438" y="1844675"/>
            <a:ext cx="4068762" cy="4248150"/>
          </a:xfrm>
          <a:blipFill>
            <a:blip r:embed="rId2" cstate="email">
              <a:extLst>
                <a:ext uri="{28A0092B-C50C-407E-A947-70E740481C1C}">
                  <a14:useLocalDpi xmlns:a14="http://schemas.microsoft.com/office/drawing/2010/main"/>
                </a:ext>
              </a:extLst>
            </a:blip>
            <a:stretch>
              <a:fillRect/>
            </a:stretch>
          </a:blipFill>
        </p:spPr>
        <p:txBody>
          <a:bodyPr/>
          <a:lstStyle/>
          <a:p>
            <a:r>
              <a:rPr lang="en-US" dirty="0"/>
              <a:t>Click icon to add picture</a:t>
            </a:r>
          </a:p>
        </p:txBody>
      </p:sp>
      <p:sp>
        <p:nvSpPr>
          <p:cNvPr id="9" name="TextBox 8"/>
          <p:cNvSpPr txBox="1"/>
          <p:nvPr userDrawn="1"/>
        </p:nvSpPr>
        <p:spPr>
          <a:xfrm>
            <a:off x="-2016732" y="3897052"/>
            <a:ext cx="1908212" cy="1862048"/>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Picture</a:t>
            </a:r>
            <a:r>
              <a:rPr lang="en-US" sz="1100" dirty="0">
                <a:solidFill>
                  <a:prstClr val="black"/>
                </a:solidFill>
                <a:latin typeface="Arial"/>
                <a:ea typeface="+mn-ea"/>
                <a:cs typeface="+mn-cs"/>
              </a:rPr>
              <a: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black"/>
              </a:solidFill>
              <a:latin typeface="Arial"/>
              <a:ea typeface="+mn-ea"/>
              <a:cs typeface="+mn-cs"/>
            </a:endParaRPr>
          </a:p>
          <a:p>
            <a:pPr algn="r" defTabSz="914400" fontAlgn="auto">
              <a:spcBef>
                <a:spcPts val="0"/>
              </a:spcBef>
              <a:spcAft>
                <a:spcPts val="0"/>
              </a:spcAft>
            </a:pPr>
            <a:r>
              <a:rPr lang="en-US" sz="1100" b="1" dirty="0">
                <a:solidFill>
                  <a:prstClr val="black"/>
                </a:solidFill>
                <a:latin typeface="Arial"/>
                <a:ea typeface="+mn-ea"/>
                <a:cs typeface="+mn-cs"/>
              </a:rPr>
              <a:t>Picture Size:</a:t>
            </a:r>
          </a:p>
          <a:p>
            <a:pPr algn="r" defTabSz="914400" fontAlgn="auto">
              <a:spcBef>
                <a:spcPts val="0"/>
              </a:spcBef>
              <a:spcAft>
                <a:spcPts val="0"/>
              </a:spcAft>
            </a:pPr>
            <a:r>
              <a:rPr lang="en-US" sz="1100" dirty="0">
                <a:solidFill>
                  <a:prstClr val="black"/>
                </a:solidFill>
                <a:latin typeface="Arial"/>
                <a:ea typeface="+mn-ea"/>
                <a:cs typeface="+mn-cs"/>
              </a:rPr>
              <a:t>For best quality the size should be:</a:t>
            </a:r>
          </a:p>
          <a:p>
            <a:pPr algn="r" defTabSz="914400" fontAlgn="auto">
              <a:spcBef>
                <a:spcPts val="0"/>
              </a:spcBef>
              <a:spcAft>
                <a:spcPts val="0"/>
              </a:spcAft>
            </a:pPr>
            <a:r>
              <a:rPr lang="en-US" sz="1100" dirty="0">
                <a:solidFill>
                  <a:prstClr val="black"/>
                </a:solidFill>
                <a:latin typeface="Arial"/>
                <a:ea typeface="+mn-ea"/>
                <a:cs typeface="+mn-cs"/>
              </a:rPr>
              <a:t>H: 11,8 cm x W 11,3 cm</a:t>
            </a:r>
          </a:p>
          <a:p>
            <a:pPr algn="r" defTabSz="914400" fontAlgn="auto">
              <a:spcBef>
                <a:spcPts val="0"/>
              </a:spcBef>
              <a:spcAft>
                <a:spcPts val="0"/>
              </a:spcAft>
            </a:pPr>
            <a:r>
              <a:rPr lang="en-US" sz="1100" b="1" dirty="0">
                <a:solidFill>
                  <a:prstClr val="black"/>
                </a:solidFill>
                <a:latin typeface="Arial"/>
                <a:ea typeface="+mn-ea"/>
                <a:cs typeface="+mn-cs"/>
              </a:rPr>
              <a:t> </a:t>
            </a:r>
            <a:endParaRPr lang="en-US" sz="1100" dirty="0">
              <a:solidFill>
                <a:prstClr val="black"/>
              </a:solidFill>
              <a:latin typeface="Arial"/>
              <a:ea typeface="+mn-ea"/>
              <a:cs typeface="+mn-cs"/>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Subheading</a:t>
            </a:r>
            <a:r>
              <a:rPr lang="en-US" sz="1100" dirty="0">
                <a:solidFill>
                  <a:prstClr val="black"/>
                </a:solidFill>
                <a:latin typeface="Arial"/>
                <a:ea typeface="+mn-ea"/>
                <a:cs typeface="+mn-cs"/>
              </a:rPr>
              <a: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b="1" dirty="0">
                <a:solidFill>
                  <a:prstClr val="black"/>
                </a:solidFill>
                <a:latin typeface="Arial"/>
                <a:ea typeface="+mn-ea"/>
                <a:cs typeface="+mn-cs"/>
              </a:rPr>
              <a:t>Bullets:</a:t>
            </a:r>
          </a:p>
          <a:p>
            <a:pPr algn="r" defTabSz="914400" fontAlgn="auto">
              <a:spcBef>
                <a:spcPts val="0"/>
              </a:spcBef>
              <a:spcAft>
                <a:spcPts val="0"/>
              </a:spcAft>
            </a:pPr>
            <a:r>
              <a:rPr lang="en-US" sz="1100" dirty="0">
                <a:solidFill>
                  <a:prstClr val="black"/>
                </a:solidFill>
                <a:latin typeface="Arial"/>
                <a:ea typeface="+mn-ea"/>
                <a:cs typeface="+mn-cs"/>
              </a:rPr>
              <a:t>To change bullet and text level use the ‘increase/decrease list level’ found under the ribbon Home &gt; Paragraph</a:t>
            </a: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a:t>
            </a:r>
            <a:r>
              <a:rPr lang="en-US" sz="1100" dirty="0">
                <a:solidFill>
                  <a:prstClr val="black"/>
                </a:solidFill>
                <a:latin typeface="Arial"/>
                <a:ea typeface="+mn-ea"/>
                <a:cs typeface="+mn-cs"/>
              </a:rPr>
              <a:t>:</a:t>
            </a:r>
          </a:p>
          <a:p>
            <a:pPr algn="r" defTabSz="914400" fontAlgn="auto">
              <a:spcBef>
                <a:spcPts val="0"/>
              </a:spcBef>
              <a:spcAft>
                <a:spcPts val="0"/>
              </a:spcAft>
            </a:pPr>
            <a:r>
              <a:rPr lang="en-US" sz="1100" dirty="0">
                <a:solidFill>
                  <a:prstClr val="black"/>
                </a:solidFill>
                <a:latin typeface="Arial"/>
                <a:ea typeface="+mn-ea"/>
                <a:cs typeface="+mn-cs"/>
              </a:rPr>
              <a:t>Maximum 2 lines </a:t>
            </a:r>
          </a:p>
        </p:txBody>
      </p:sp>
      <p:sp>
        <p:nvSpPr>
          <p:cNvPr id="20" name="Text Placeholder 19"/>
          <p:cNvSpPr>
            <a:spLocks noGrp="1"/>
          </p:cNvSpPr>
          <p:nvPr>
            <p:ph type="body" sz="quarter" idx="14"/>
          </p:nvPr>
        </p:nvSpPr>
        <p:spPr>
          <a:xfrm>
            <a:off x="431800" y="1844675"/>
            <a:ext cx="4067175"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97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91785B"/>
              </a:solidFill>
            </a:endParaRPr>
          </a:p>
        </p:txBody>
      </p:sp>
      <p:sp>
        <p:nvSpPr>
          <p:cNvPr id="6" name="Slide Number Placeholder 5"/>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a:t>
            </a:r>
            <a:r>
              <a:rPr lang="en-US" sz="1100" dirty="0">
                <a:solidFill>
                  <a:prstClr val="black"/>
                </a:solidFill>
                <a:latin typeface="Arial"/>
                <a:ea typeface="+mn-ea"/>
                <a:cs typeface="+mn-cs"/>
              </a:rPr>
              <a:t>:</a:t>
            </a:r>
          </a:p>
          <a:p>
            <a:pPr algn="r" defTabSz="914400" fontAlgn="auto">
              <a:spcBef>
                <a:spcPts val="0"/>
              </a:spcBef>
              <a:spcAft>
                <a:spcPts val="0"/>
              </a:spcAft>
            </a:pPr>
            <a:r>
              <a:rPr lang="en-US" sz="1100" dirty="0">
                <a:solidFill>
                  <a:prstClr val="black"/>
                </a:solidFill>
                <a:latin typeface="Arial"/>
                <a:ea typeface="+mn-ea"/>
                <a:cs typeface="+mn-cs"/>
              </a:rPr>
              <a:t>Maximum 2 lines </a:t>
            </a:r>
          </a:p>
        </p:txBody>
      </p:sp>
      <p:sp>
        <p:nvSpPr>
          <p:cNvPr id="17" name="TextBox 16"/>
          <p:cNvSpPr txBox="1"/>
          <p:nvPr userDrawn="1"/>
        </p:nvSpPr>
        <p:spPr>
          <a:xfrm>
            <a:off x="-2016732" y="3897052"/>
            <a:ext cx="1908212" cy="1862048"/>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Picture</a:t>
            </a:r>
            <a:r>
              <a:rPr lang="en-US" sz="1100" dirty="0">
                <a:solidFill>
                  <a:prstClr val="black"/>
                </a:solidFill>
                <a:latin typeface="Arial"/>
                <a:ea typeface="+mn-ea"/>
                <a:cs typeface="+mn-cs"/>
              </a:rPr>
              <a: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black"/>
              </a:solidFill>
              <a:latin typeface="Arial"/>
              <a:ea typeface="+mn-ea"/>
              <a:cs typeface="+mn-cs"/>
            </a:endParaRPr>
          </a:p>
          <a:p>
            <a:pPr algn="r" defTabSz="914400" fontAlgn="auto">
              <a:spcBef>
                <a:spcPts val="0"/>
              </a:spcBef>
              <a:spcAft>
                <a:spcPts val="0"/>
              </a:spcAft>
            </a:pPr>
            <a:r>
              <a:rPr lang="en-US" sz="1100" b="1" dirty="0">
                <a:solidFill>
                  <a:prstClr val="black"/>
                </a:solidFill>
                <a:latin typeface="Arial"/>
                <a:ea typeface="+mn-ea"/>
                <a:cs typeface="+mn-cs"/>
              </a:rPr>
              <a:t>Picture Size:</a:t>
            </a:r>
          </a:p>
          <a:p>
            <a:pPr algn="r" defTabSz="914400" fontAlgn="auto">
              <a:spcBef>
                <a:spcPts val="0"/>
              </a:spcBef>
              <a:spcAft>
                <a:spcPts val="0"/>
              </a:spcAft>
            </a:pPr>
            <a:r>
              <a:rPr lang="en-US" sz="1100" dirty="0">
                <a:solidFill>
                  <a:prstClr val="black"/>
                </a:solidFill>
                <a:latin typeface="Arial"/>
                <a:ea typeface="+mn-ea"/>
                <a:cs typeface="+mn-cs"/>
              </a:rPr>
              <a:t>For best quality the size should be:</a:t>
            </a:r>
          </a:p>
          <a:p>
            <a:pPr algn="r" defTabSz="914400" fontAlgn="auto">
              <a:spcBef>
                <a:spcPts val="0"/>
              </a:spcBef>
              <a:spcAft>
                <a:spcPts val="0"/>
              </a:spcAft>
            </a:pPr>
            <a:r>
              <a:rPr lang="en-US" sz="1100" dirty="0">
                <a:solidFill>
                  <a:prstClr val="black"/>
                </a:solidFill>
                <a:latin typeface="Arial"/>
                <a:ea typeface="+mn-ea"/>
                <a:cs typeface="+mn-cs"/>
              </a:rPr>
              <a:t>H: 5,7 cm x W 5,45 cm</a:t>
            </a:r>
          </a:p>
          <a:p>
            <a:pPr algn="r" defTabSz="914400" fontAlgn="auto">
              <a:spcBef>
                <a:spcPts val="0"/>
              </a:spcBef>
              <a:spcAft>
                <a:spcPts val="0"/>
              </a:spcAft>
            </a:pPr>
            <a:r>
              <a:rPr lang="en-US" sz="1100" b="1" dirty="0">
                <a:solidFill>
                  <a:prstClr val="black"/>
                </a:solidFill>
                <a:latin typeface="Arial"/>
                <a:ea typeface="+mn-ea"/>
                <a:cs typeface="+mn-cs"/>
              </a:rPr>
              <a:t> </a:t>
            </a:r>
            <a:endParaRPr lang="en-US" sz="1100" dirty="0">
              <a:solidFill>
                <a:prstClr val="black"/>
              </a:solidFill>
              <a:latin typeface="Arial"/>
              <a:ea typeface="+mn-ea"/>
              <a:cs typeface="+mn-cs"/>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Subheading</a:t>
            </a:r>
            <a:r>
              <a:rPr lang="en-US" sz="1100" dirty="0">
                <a:solidFill>
                  <a:prstClr val="black"/>
                </a:solidFill>
                <a:latin typeface="Arial"/>
                <a:ea typeface="+mn-ea"/>
                <a:cs typeface="+mn-cs"/>
              </a:rPr>
              <a: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b="1" dirty="0">
                <a:solidFill>
                  <a:prstClr val="black"/>
                </a:solidFill>
                <a:latin typeface="Arial"/>
                <a:ea typeface="+mn-ea"/>
                <a:cs typeface="+mn-cs"/>
              </a:rPr>
              <a:t>Bullets:</a:t>
            </a:r>
          </a:p>
          <a:p>
            <a:pPr algn="r" defTabSz="914400" fontAlgn="auto">
              <a:spcBef>
                <a:spcPts val="0"/>
              </a:spcBef>
              <a:spcAft>
                <a:spcPts val="0"/>
              </a:spcAft>
            </a:pPr>
            <a:r>
              <a:rPr lang="en-US" sz="1100" dirty="0">
                <a:solidFill>
                  <a:prstClr val="black"/>
                </a:solidFill>
                <a:latin typeface="Arial"/>
                <a:ea typeface="+mn-ea"/>
                <a:cs typeface="+mn-cs"/>
              </a:rPr>
              <a:t>To change bullet and text level use the ‘increase/decrease list level’ found under the ribbon Home &gt; Paragraph</a:t>
            </a: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27" name="Picture Placeholder 26"/>
          <p:cNvSpPr>
            <a:spLocks noGrp="1"/>
          </p:cNvSpPr>
          <p:nvPr>
            <p:ph type="pic" sz="quarter" idx="13"/>
          </p:nvPr>
        </p:nvSpPr>
        <p:spPr>
          <a:xfrm>
            <a:off x="431800" y="4041775"/>
            <a:ext cx="1960563" cy="2051050"/>
          </a:xfrm>
          <a:blipFill>
            <a:blip r:embed="rId4" cstate="email">
              <a:extLst>
                <a:ext uri="{28A0092B-C50C-407E-A947-70E740481C1C}">
                  <a14:useLocalDpi xmlns:a14="http://schemas.microsoft.com/office/drawing/2010/main"/>
                </a:ext>
              </a:extLst>
            </a:blip>
            <a:stretch>
              <a:fillRect/>
            </a:stretch>
          </a:blipFill>
        </p:spPr>
        <p:txBody>
          <a:bodyPr/>
          <a:lstStyle/>
          <a:p>
            <a:r>
              <a:rPr lang="en-US" dirty="0"/>
              <a:t>Click icon to add picture</a:t>
            </a:r>
          </a:p>
        </p:txBody>
      </p:sp>
      <p:sp>
        <p:nvSpPr>
          <p:cNvPr id="28" name="Picture Placeholder 26"/>
          <p:cNvSpPr>
            <a:spLocks noGrp="1"/>
          </p:cNvSpPr>
          <p:nvPr>
            <p:ph type="pic" sz="quarter" idx="14"/>
          </p:nvPr>
        </p:nvSpPr>
        <p:spPr>
          <a:xfrm>
            <a:off x="2536825" y="4041775"/>
            <a:ext cx="1960563" cy="2051050"/>
          </a:xfrm>
          <a:blipFill>
            <a:blip r:embed="rId5" cstate="email">
              <a:extLst>
                <a:ext uri="{28A0092B-C50C-407E-A947-70E740481C1C}">
                  <a14:useLocalDpi xmlns:a14="http://schemas.microsoft.com/office/drawing/2010/main"/>
                </a:ext>
              </a:extLst>
            </a:blip>
            <a:stretch>
              <a:fillRect/>
            </a:stretch>
          </a:blipFill>
        </p:spPr>
        <p:txBody>
          <a:bodyPr/>
          <a:lstStyle/>
          <a:p>
            <a:r>
              <a:rPr lang="en-US" dirty="0"/>
              <a:t>Click icon to add picture</a:t>
            </a:r>
          </a:p>
        </p:txBody>
      </p:sp>
      <p:sp>
        <p:nvSpPr>
          <p:cNvPr id="29" name="Picture Placeholder 26"/>
          <p:cNvSpPr>
            <a:spLocks noGrp="1"/>
          </p:cNvSpPr>
          <p:nvPr>
            <p:ph type="pic" sz="quarter" idx="15"/>
          </p:nvPr>
        </p:nvSpPr>
        <p:spPr>
          <a:xfrm>
            <a:off x="4643438" y="4041775"/>
            <a:ext cx="1960563" cy="2051050"/>
          </a:xfrm>
          <a:blipFill>
            <a:blip r:embed="rId6" cstate="email">
              <a:extLst>
                <a:ext uri="{28A0092B-C50C-407E-A947-70E740481C1C}">
                  <a14:useLocalDpi xmlns:a14="http://schemas.microsoft.com/office/drawing/2010/main"/>
                </a:ext>
              </a:extLst>
            </a:blip>
            <a:stretch>
              <a:fillRect/>
            </a:stretch>
          </a:blipFill>
        </p:spPr>
        <p:txBody>
          <a:bodyPr/>
          <a:lstStyle/>
          <a:p>
            <a:r>
              <a:rPr lang="en-US" dirty="0"/>
              <a:t>Click icon to add picture</a:t>
            </a:r>
          </a:p>
        </p:txBody>
      </p:sp>
      <p:sp>
        <p:nvSpPr>
          <p:cNvPr id="30" name="Picture Placeholder 26"/>
          <p:cNvSpPr>
            <a:spLocks noGrp="1"/>
          </p:cNvSpPr>
          <p:nvPr>
            <p:ph type="pic" sz="quarter" idx="16"/>
          </p:nvPr>
        </p:nvSpPr>
        <p:spPr>
          <a:xfrm>
            <a:off x="6751897" y="4041775"/>
            <a:ext cx="1960563" cy="2051050"/>
          </a:xfrm>
          <a:blipFill>
            <a:blip r:embed="rId7" cstate="email">
              <a:extLst>
                <a:ext uri="{28A0092B-C50C-407E-A947-70E740481C1C}">
                  <a14:useLocalDpi xmlns:a14="http://schemas.microsoft.com/office/drawing/2010/main"/>
                </a:ext>
              </a:extLst>
            </a:blip>
            <a:stretch>
              <a:fillRect/>
            </a:stretch>
          </a:blipFill>
        </p:spPr>
        <p:txBody>
          <a:bodyPr/>
          <a:lstStyle/>
          <a:p>
            <a:r>
              <a:rPr lang="en-US" dirty="0"/>
              <a:t>Click icon to add picture</a:t>
            </a:r>
          </a:p>
        </p:txBody>
      </p:sp>
      <p:sp>
        <p:nvSpPr>
          <p:cNvPr id="31" name="Text Placeholder 30"/>
          <p:cNvSpPr>
            <a:spLocks noGrp="1"/>
          </p:cNvSpPr>
          <p:nvPr>
            <p:ph type="body" sz="quarter" idx="17"/>
          </p:nvPr>
        </p:nvSpPr>
        <p:spPr>
          <a:xfrm>
            <a:off x="431800" y="1844675"/>
            <a:ext cx="8280400"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761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srgbClr val="91785B"/>
              </a:solidFill>
            </a:endParaRPr>
          </a:p>
        </p:txBody>
      </p:sp>
      <p:sp>
        <p:nvSpPr>
          <p:cNvPr id="4" name="Slide Number Placeholder 3"/>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
        <p:nvSpPr>
          <p:cNvPr id="6" name="Picture Placeholder 5"/>
          <p:cNvSpPr>
            <a:spLocks noGrp="1"/>
          </p:cNvSpPr>
          <p:nvPr>
            <p:ph type="pic" sz="quarter" idx="13"/>
          </p:nvPr>
        </p:nvSpPr>
        <p:spPr>
          <a:xfrm>
            <a:off x="-10800" y="-10800"/>
            <a:ext cx="9172800" cy="6886800"/>
          </a:xfr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defRPr>
            </a:lvl1pPr>
          </a:lstStyle>
          <a:p>
            <a:r>
              <a:rPr lang="en-US" dirty="0"/>
              <a:t>Click icon to add picture</a:t>
            </a:r>
          </a:p>
        </p:txBody>
      </p:sp>
      <p:sp>
        <p:nvSpPr>
          <p:cNvPr id="9" name="Title 8"/>
          <p:cNvSpPr>
            <a:spLocks noGrp="1"/>
          </p:cNvSpPr>
          <p:nvPr>
            <p:ph type="title"/>
          </p:nvPr>
        </p:nvSpPr>
        <p:spPr>
          <a:xfrm>
            <a:off x="431801" y="4041775"/>
            <a:ext cx="6319837" cy="2051050"/>
          </a:xfrm>
        </p:spPr>
        <p:txBody>
          <a:bodyPr>
            <a:normAutofit/>
          </a:bodyPr>
          <a:lstStyle>
            <a:lvl1pPr>
              <a:lnSpc>
                <a:spcPts val="3400"/>
              </a:lnSpc>
              <a:defRPr sz="3200">
                <a:solidFill>
                  <a:schemeClr val="bg1"/>
                </a:solidFill>
              </a:defRPr>
            </a:lvl1pPr>
          </a:lstStyle>
          <a:p>
            <a:r>
              <a:rPr lang="en-US"/>
              <a:t>Click to edit Master title style</a:t>
            </a:r>
          </a:p>
        </p:txBody>
      </p:sp>
      <p:sp>
        <p:nvSpPr>
          <p:cNvPr id="10" name="TextBox 9"/>
          <p:cNvSpPr txBox="1"/>
          <p:nvPr userDrawn="1"/>
        </p:nvSpPr>
        <p:spPr>
          <a:xfrm>
            <a:off x="-2016732" y="1448780"/>
            <a:ext cx="1908212" cy="1862048"/>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Picture</a:t>
            </a:r>
            <a:r>
              <a:rPr lang="en-US" sz="1100" dirty="0">
                <a:solidFill>
                  <a:prstClr val="black"/>
                </a:solidFill>
                <a:latin typeface="Arial"/>
                <a:ea typeface="+mn-ea"/>
                <a:cs typeface="+mn-cs"/>
              </a:rPr>
              <a: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Click on the icon in the middle of the picture and locate the new picture and choose insert</a:t>
            </a:r>
          </a:p>
          <a:p>
            <a:pPr algn="r" defTabSz="914400" fontAlgn="auto">
              <a:spcBef>
                <a:spcPts val="0"/>
              </a:spcBef>
              <a:spcAft>
                <a:spcPts val="0"/>
              </a:spcAft>
            </a:pPr>
            <a:endParaRPr lang="en-US" sz="1100" b="1" dirty="0">
              <a:solidFill>
                <a:prstClr val="black"/>
              </a:solidFill>
              <a:latin typeface="Arial"/>
              <a:ea typeface="+mn-ea"/>
              <a:cs typeface="+mn-cs"/>
            </a:endParaRPr>
          </a:p>
          <a:p>
            <a:pPr algn="r" defTabSz="914400" fontAlgn="auto">
              <a:spcBef>
                <a:spcPts val="0"/>
              </a:spcBef>
              <a:spcAft>
                <a:spcPts val="0"/>
              </a:spcAft>
            </a:pPr>
            <a:r>
              <a:rPr lang="en-US" sz="1100" b="1" dirty="0">
                <a:solidFill>
                  <a:prstClr val="black"/>
                </a:solidFill>
                <a:latin typeface="Arial"/>
                <a:ea typeface="+mn-ea"/>
                <a:cs typeface="+mn-cs"/>
              </a:rPr>
              <a:t>Picture Size:</a:t>
            </a:r>
          </a:p>
          <a:p>
            <a:pPr algn="r" defTabSz="914400" fontAlgn="auto">
              <a:spcBef>
                <a:spcPts val="0"/>
              </a:spcBef>
              <a:spcAft>
                <a:spcPts val="0"/>
              </a:spcAft>
            </a:pPr>
            <a:r>
              <a:rPr lang="en-US" sz="1100" dirty="0">
                <a:solidFill>
                  <a:prstClr val="black"/>
                </a:solidFill>
                <a:latin typeface="Arial"/>
                <a:ea typeface="+mn-ea"/>
                <a:cs typeface="+mn-cs"/>
              </a:rPr>
              <a:t>For best quality the size should be:</a:t>
            </a:r>
          </a:p>
          <a:p>
            <a:pPr algn="r" defTabSz="914400" fontAlgn="auto">
              <a:spcBef>
                <a:spcPts val="0"/>
              </a:spcBef>
              <a:spcAft>
                <a:spcPts val="0"/>
              </a:spcAft>
            </a:pPr>
            <a:r>
              <a:rPr lang="en-US" sz="1100" dirty="0">
                <a:solidFill>
                  <a:prstClr val="black"/>
                </a:solidFill>
                <a:latin typeface="Arial"/>
                <a:ea typeface="+mn-ea"/>
                <a:cs typeface="+mn-cs"/>
              </a:rPr>
              <a:t>H: 19,05 cm x W 25,4 cm</a:t>
            </a:r>
          </a:p>
          <a:p>
            <a:pPr algn="r" defTabSz="914400" fontAlgn="auto">
              <a:spcBef>
                <a:spcPts val="0"/>
              </a:spcBef>
              <a:spcAft>
                <a:spcPts val="0"/>
              </a:spcAft>
            </a:pPr>
            <a:r>
              <a:rPr lang="en-US" sz="1100" b="1" dirty="0">
                <a:solidFill>
                  <a:prstClr val="black"/>
                </a:solidFill>
                <a:latin typeface="Arial"/>
                <a:ea typeface="+mn-ea"/>
                <a:cs typeface="+mn-cs"/>
              </a:rPr>
              <a:t> </a:t>
            </a:r>
            <a:endParaRPr lang="en-US" sz="1100" dirty="0">
              <a:solidFill>
                <a:prstClr val="black"/>
              </a:solidFill>
              <a:latin typeface="Arial"/>
              <a:ea typeface="+mn-ea"/>
              <a:cs typeface="+mn-cs"/>
            </a:endParaRPr>
          </a:p>
        </p:txBody>
      </p:sp>
      <p:sp>
        <p:nvSpPr>
          <p:cNvPr id="11" name="TextBox 10"/>
          <p:cNvSpPr txBox="1"/>
          <p:nvPr userDrawn="1"/>
        </p:nvSpPr>
        <p:spPr>
          <a:xfrm>
            <a:off x="-2016732" y="3897052"/>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 text.</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This page is used</a:t>
            </a:r>
          </a:p>
          <a:p>
            <a:pPr algn="r" defTabSz="914400" fontAlgn="auto">
              <a:spcBef>
                <a:spcPts val="0"/>
              </a:spcBef>
              <a:spcAft>
                <a:spcPts val="0"/>
              </a:spcAft>
            </a:pPr>
            <a:r>
              <a:rPr lang="en-US" sz="1100" dirty="0">
                <a:solidFill>
                  <a:prstClr val="black"/>
                </a:solidFill>
                <a:latin typeface="Arial"/>
                <a:ea typeface="+mn-ea"/>
                <a:cs typeface="+mn-cs"/>
              </a:rPr>
              <a:t>as a break in the presentation and for highlighting messages that are important.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Use  another color to highlight a word in the sentence</a:t>
            </a:r>
            <a:r>
              <a:rPr lang="en-US" sz="1100" b="1" dirty="0">
                <a:solidFill>
                  <a:prstClr val="black"/>
                </a:solidFill>
                <a:latin typeface="Arial"/>
                <a:ea typeface="+mn-ea"/>
                <a:cs typeface="+mn-cs"/>
              </a:rPr>
              <a:t> </a:t>
            </a:r>
            <a:endParaRPr lang="en-US" sz="1100" dirty="0">
              <a:solidFill>
                <a:prstClr val="black"/>
              </a:solidFill>
              <a:latin typeface="Arial"/>
              <a:ea typeface="+mn-ea"/>
              <a:cs typeface="+mn-cs"/>
            </a:endParaRPr>
          </a:p>
        </p:txBody>
      </p:sp>
    </p:spTree>
    <p:extLst>
      <p:ext uri="{BB962C8B-B14F-4D97-AF65-F5344CB8AC3E}">
        <p14:creationId xmlns:p14="http://schemas.microsoft.com/office/powerpoint/2010/main" val="2570231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2"/>
              </a:gs>
              <a:gs pos="50000">
                <a:schemeClr val="accent2"/>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Date Placeholder 1"/>
          <p:cNvSpPr>
            <a:spLocks noGrp="1"/>
          </p:cNvSpPr>
          <p:nvPr>
            <p:ph type="dt" sz="half" idx="10"/>
          </p:nvPr>
        </p:nvSpPr>
        <p:spPr>
          <a:solidFill>
            <a:schemeClr val="accent2"/>
          </a:solidFill>
        </p:spPr>
        <p:txBody>
          <a:bodyPr/>
          <a:lstStyle>
            <a:lvl1pPr>
              <a:defRPr>
                <a:solidFill>
                  <a:schemeClr val="accent2"/>
                </a:solidFill>
              </a:defRPr>
            </a:lvl1pPr>
          </a:lstStyle>
          <a:p>
            <a:endParaRPr lang="en-US" dirty="0">
              <a:solidFill>
                <a:srgbClr val="FB4F1D"/>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 text.</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This page is used</a:t>
            </a:r>
          </a:p>
          <a:p>
            <a:pPr algn="r" defTabSz="914400" fontAlgn="auto">
              <a:spcBef>
                <a:spcPts val="0"/>
              </a:spcBef>
              <a:spcAft>
                <a:spcPts val="0"/>
              </a:spcAft>
            </a:pPr>
            <a:r>
              <a:rPr lang="en-US" sz="1100" dirty="0">
                <a:solidFill>
                  <a:prstClr val="black"/>
                </a:solidFill>
                <a:latin typeface="Arial"/>
                <a:ea typeface="+mn-ea"/>
                <a:cs typeface="+mn-cs"/>
              </a:rPr>
              <a:t>as a break in the presentation and for highlighting messages that are important.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Use Soft yellow to highlight a word in the sentence</a:t>
            </a:r>
            <a:r>
              <a:rPr lang="en-US" sz="1100" b="1" dirty="0">
                <a:solidFill>
                  <a:prstClr val="black"/>
                </a:solidFill>
                <a:latin typeface="Arial"/>
                <a:ea typeface="+mn-ea"/>
                <a:cs typeface="+mn-cs"/>
              </a:rPr>
              <a:t> </a:t>
            </a:r>
            <a:endParaRPr lang="en-US" sz="1100" dirty="0">
              <a:solidFill>
                <a:prstClr val="black"/>
              </a:solidFill>
              <a:latin typeface="Arial"/>
              <a:ea typeface="+mn-ea"/>
              <a:cs typeface="+mn-cs"/>
            </a:endParaRPr>
          </a:p>
        </p:txBody>
      </p:sp>
      <p:pic>
        <p:nvPicPr>
          <p:cNvPr id="3075" name="Picture 3"/>
          <p:cNvPicPr>
            <a:picLocks noChangeAspect="1" noChangeArrowheads="1"/>
          </p:cNvPicPr>
          <p:nvPr userDrawn="1"/>
        </p:nvPicPr>
        <p:blipFill>
          <a:blip r:embed="rId2" cstate="print"/>
          <a:srcRect/>
          <a:stretch>
            <a:fillRect/>
          </a:stretch>
        </p:blipFill>
        <p:spPr bwMode="auto">
          <a:xfrm>
            <a:off x="-1765870" y="2927350"/>
            <a:ext cx="1657350" cy="2228850"/>
          </a:xfrm>
          <a:prstGeom prst="rect">
            <a:avLst/>
          </a:prstGeom>
          <a:noFill/>
          <a:ln w="9525">
            <a:noFill/>
            <a:miter lim="800000"/>
            <a:headEnd/>
            <a:tailEnd/>
          </a:ln>
        </p:spPr>
      </p:pic>
      <p:sp>
        <p:nvSpPr>
          <p:cNvPr id="13" name="Oval 12"/>
          <p:cNvSpPr/>
          <p:nvPr userDrawn="1"/>
        </p:nvSpPr>
        <p:spPr>
          <a:xfrm>
            <a:off x="-792596" y="332098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defTabSz="914400" fontAlgn="auto">
              <a:spcBef>
                <a:spcPts val="0"/>
              </a:spcBef>
              <a:spcAft>
                <a:spcPts val="0"/>
              </a:spcAft>
            </a:pPr>
            <a:r>
              <a:rPr lang="en-US" sz="1100" dirty="0">
                <a:solidFill>
                  <a:prstClr val="black"/>
                </a:solidFill>
                <a:latin typeface="Arial"/>
                <a:ea typeface="+mn-ea"/>
                <a:cs typeface="+mn-cs"/>
              </a:rPr>
              <a:t>In layouts you can find more color variations of brake slides</a:t>
            </a:r>
          </a:p>
        </p:txBody>
      </p:sp>
    </p:spTree>
    <p:extLst>
      <p:ext uri="{BB962C8B-B14F-4D97-AF65-F5344CB8AC3E}">
        <p14:creationId xmlns:p14="http://schemas.microsoft.com/office/powerpoint/2010/main" val="215886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5"/>
              </a:gs>
              <a:gs pos="50000">
                <a:schemeClr val="accent5"/>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Date Placeholder 1"/>
          <p:cNvSpPr>
            <a:spLocks noGrp="1"/>
          </p:cNvSpPr>
          <p:nvPr>
            <p:ph type="dt" sz="half" idx="10"/>
          </p:nvPr>
        </p:nvSpPr>
        <p:spPr>
          <a:noFill/>
        </p:spPr>
        <p:txBody>
          <a:bodyPr/>
          <a:lstStyle>
            <a:lvl1pPr>
              <a:defRPr>
                <a:solidFill>
                  <a:schemeClr val="accent5"/>
                </a:solidFill>
              </a:defRPr>
            </a:lvl1pPr>
          </a:lstStyle>
          <a:p>
            <a:endParaRPr lang="en-US" dirty="0">
              <a:solidFill>
                <a:srgbClr val="B9CCC3"/>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523494"/>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 text</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This page is used</a:t>
            </a:r>
          </a:p>
          <a:p>
            <a:pPr algn="r" defTabSz="914400" fontAlgn="auto">
              <a:spcBef>
                <a:spcPts val="0"/>
              </a:spcBef>
              <a:spcAft>
                <a:spcPts val="0"/>
              </a:spcAft>
            </a:pPr>
            <a:r>
              <a:rPr lang="en-US" sz="1100" dirty="0">
                <a:solidFill>
                  <a:prstClr val="black"/>
                </a:solidFill>
                <a:latin typeface="Arial"/>
                <a:ea typeface="+mn-ea"/>
                <a:cs typeface="+mn-cs"/>
              </a:rPr>
              <a:t>as a break in the presentation and for highlighting messages that are important.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Use dark warm copper to highlight a word in the sentence </a:t>
            </a: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64858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3410350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3"/>
              </a:gs>
              <a:gs pos="50000">
                <a:schemeClr val="accent3"/>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Date Placeholder 1"/>
          <p:cNvSpPr>
            <a:spLocks noGrp="1"/>
          </p:cNvSpPr>
          <p:nvPr>
            <p:ph type="dt" sz="half" idx="10"/>
          </p:nvPr>
        </p:nvSpPr>
        <p:spPr>
          <a:noFill/>
        </p:spPr>
        <p:txBody>
          <a:bodyPr/>
          <a:lstStyle>
            <a:lvl1pPr>
              <a:defRPr>
                <a:solidFill>
                  <a:schemeClr val="accent3"/>
                </a:solidFill>
              </a:defRPr>
            </a:lvl1pPr>
          </a:lstStyle>
          <a:p>
            <a:endParaRPr lang="en-US" dirty="0">
              <a:solidFill>
                <a:srgbClr val="FECB0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solidFill>
                <a:srgbClr val="91785B"/>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solidFill>
                  <a:srgbClr val="91785B"/>
                </a:solidFill>
              </a:rPr>
              <a:pPr/>
              <a:t>‹#›</a:t>
            </a:fld>
            <a:endParaRPr lang="en-US" dirty="0">
              <a:solidFill>
                <a:srgbClr val="91785B"/>
              </a:solidFill>
            </a:endParaRPr>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tx2"/>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 text</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This page is used</a:t>
            </a:r>
          </a:p>
          <a:p>
            <a:pPr algn="r" defTabSz="914400" fontAlgn="auto">
              <a:spcBef>
                <a:spcPts val="0"/>
              </a:spcBef>
              <a:spcAft>
                <a:spcPts val="0"/>
              </a:spcAft>
            </a:pPr>
            <a:r>
              <a:rPr lang="en-US" sz="1100" dirty="0">
                <a:solidFill>
                  <a:prstClr val="black"/>
                </a:solidFill>
                <a:latin typeface="Arial"/>
                <a:ea typeface="+mn-ea"/>
                <a:cs typeface="+mn-cs"/>
              </a:rPr>
              <a:t>as a break in the presentation and for highlighting messages that are important.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Use Bright orange to highlight a word in the sentence </a:t>
            </a: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972616"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521571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1"/>
              </a:gs>
              <a:gs pos="50000">
                <a:schemeClr val="accent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Date Placeholder 1"/>
          <p:cNvSpPr>
            <a:spLocks noGrp="1"/>
          </p:cNvSpPr>
          <p:nvPr>
            <p:ph type="dt" sz="half" idx="10"/>
          </p:nvPr>
        </p:nvSpPr>
        <p:spPr>
          <a:noFill/>
        </p:spPr>
        <p:txBody>
          <a:bodyPr/>
          <a:lstStyle>
            <a:lvl1pPr>
              <a:defRPr>
                <a:solidFill>
                  <a:schemeClr val="accent1"/>
                </a:solidFill>
              </a:defRPr>
            </a:lvl1pPr>
          </a:lstStyle>
          <a:p>
            <a:endParaRPr lang="en-US" dirty="0">
              <a:solidFill>
                <a:srgbClr val="004153"/>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Headline text</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This page is used</a:t>
            </a:r>
          </a:p>
          <a:p>
            <a:pPr algn="r" defTabSz="914400" fontAlgn="auto">
              <a:spcBef>
                <a:spcPts val="0"/>
              </a:spcBef>
              <a:spcAft>
                <a:spcPts val="0"/>
              </a:spcAft>
            </a:pPr>
            <a:r>
              <a:rPr lang="en-US" sz="1100" dirty="0">
                <a:solidFill>
                  <a:prstClr val="black"/>
                </a:solidFill>
                <a:latin typeface="Arial"/>
                <a:ea typeface="+mn-ea"/>
                <a:cs typeface="+mn-cs"/>
              </a:rPr>
              <a:t>as a break in the presentation and for highlighting messages that are important.</a:t>
            </a:r>
          </a:p>
          <a:p>
            <a:pPr algn="r" defTabSz="914400" fontAlgn="auto">
              <a:spcBef>
                <a:spcPts val="0"/>
              </a:spcBef>
              <a:spcAft>
                <a:spcPts val="0"/>
              </a:spcAft>
            </a:pPr>
            <a:endParaRPr lang="en-US" sz="1100" dirty="0">
              <a:solidFill>
                <a:prstClr val="black"/>
              </a:solidFill>
              <a:latin typeface="Arial"/>
              <a:ea typeface="+mn-ea"/>
              <a:cs typeface="+mn-cs"/>
            </a:endParaRPr>
          </a:p>
          <a:p>
            <a:pPr algn="r" defTabSz="914400" fontAlgn="auto">
              <a:spcBef>
                <a:spcPts val="0"/>
              </a:spcBef>
              <a:spcAft>
                <a:spcPts val="0"/>
              </a:spcAft>
            </a:pPr>
            <a:r>
              <a:rPr lang="en-US" sz="1100" dirty="0">
                <a:solidFill>
                  <a:prstClr val="black"/>
                </a:solidFill>
                <a:latin typeface="Arial"/>
                <a:ea typeface="+mn-ea"/>
                <a:cs typeface="+mn-cs"/>
              </a:rPr>
              <a:t>Use Soft green to highlight a word in the sentence </a:t>
            </a: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46856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488751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a:xfrm>
            <a:off x="431801" y="514350"/>
            <a:ext cx="8280399" cy="939800"/>
          </a:xfrm>
        </p:spPr>
        <p:txBody>
          <a:bodyPr anchor="b" anchorCtr="0"/>
          <a:lstStyle/>
          <a:p>
            <a:r>
              <a:rPr lang="en-US"/>
              <a:t>Click to edit Master title style</a:t>
            </a:r>
            <a:endParaRPr lang="en-US" dirty="0"/>
          </a:p>
        </p:txBody>
      </p:sp>
      <p:sp>
        <p:nvSpPr>
          <p:cNvPr id="3" name="Date Placeholder 2"/>
          <p:cNvSpPr>
            <a:spLocks noGrp="1"/>
          </p:cNvSpPr>
          <p:nvPr>
            <p:ph type="dt" sz="half" idx="10"/>
          </p:nvPr>
        </p:nvSpPr>
        <p:spPr>
          <a:xfrm>
            <a:off x="7596336" y="6576330"/>
            <a:ext cx="1116124" cy="273050"/>
          </a:xfrm>
        </p:spPr>
        <p:txBody>
          <a:bodyPr/>
          <a:lstStyle>
            <a:lvl1pPr>
              <a:defRPr>
                <a:solidFill>
                  <a:schemeClr val="accent6"/>
                </a:solidFill>
              </a:defRPr>
            </a:lvl1pPr>
          </a:lstStyle>
          <a:p>
            <a:endParaRPr lang="en-US" dirty="0">
              <a:solidFill>
                <a:srgbClr val="D7D3C7"/>
              </a:solidFill>
            </a:endParaRPr>
          </a:p>
        </p:txBody>
      </p:sp>
      <p:sp>
        <p:nvSpPr>
          <p:cNvPr id="4" name="Footer Placeholder 3"/>
          <p:cNvSpPr>
            <a:spLocks noGrp="1"/>
          </p:cNvSpPr>
          <p:nvPr>
            <p:ph type="ftr" sz="quarter" idx="11"/>
          </p:nvPr>
        </p:nvSpPr>
        <p:spPr>
          <a:xfrm>
            <a:off x="683568" y="6576330"/>
            <a:ext cx="6004422" cy="273050"/>
          </a:xfrm>
        </p:spPr>
        <p:txBody>
          <a:bodyPr/>
          <a:lstStyle>
            <a:lvl1pPr>
              <a:defRPr>
                <a:solidFill>
                  <a:schemeClr val="accent6"/>
                </a:solidFill>
              </a:defRPr>
            </a:lvl1pPr>
          </a:lstStyle>
          <a:p>
            <a:endParaRPr lang="en-US" dirty="0">
              <a:solidFill>
                <a:srgbClr val="D7D3C7"/>
              </a:solidFill>
            </a:endParaRPr>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chemeClr val="accent6"/>
                </a:solidFill>
              </a:defRPr>
            </a:lvl1pPr>
          </a:lstStyle>
          <a:p>
            <a:fld id="{E1B93EF5-62DC-4D0D-A7B0-C74897CCA81C}" type="slidenum">
              <a:rPr lang="en-US" smtClean="0">
                <a:solidFill>
                  <a:srgbClr val="D7D3C7"/>
                </a:solidFill>
              </a:rPr>
              <a:pPr/>
              <a:t>‹#›</a:t>
            </a:fld>
            <a:endParaRPr lang="en-US" dirty="0">
              <a:solidFill>
                <a:srgbClr val="D7D3C7"/>
              </a:solidFill>
            </a:endParaRPr>
          </a:p>
        </p:txBody>
      </p:sp>
      <p:cxnSp>
        <p:nvCxnSpPr>
          <p:cNvPr id="8" name="Straight Connector 7"/>
          <p:cNvCxnSpPr/>
          <p:nvPr userDrawn="1"/>
        </p:nvCxnSpPr>
        <p:spPr>
          <a:xfrm>
            <a:off x="408168" y="440668"/>
            <a:ext cx="550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31800" y="1664803"/>
            <a:ext cx="8280400" cy="2376971"/>
          </a:xfrm>
        </p:spPr>
        <p:txBody>
          <a:bodyPr/>
          <a:lstStyle>
            <a:lvl1pPr>
              <a:defRPr sz="1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2016732" y="5945357"/>
            <a:ext cx="1908212" cy="507831"/>
          </a:xfrm>
          <a:prstGeom prst="rect">
            <a:avLst/>
          </a:prstGeom>
          <a:noFill/>
        </p:spPr>
        <p:txBody>
          <a:bodyPr wrap="square" lIns="0" tIns="0" rIns="0" bIns="0" rtlCol="0">
            <a:spAutoFit/>
          </a:bodyPr>
          <a:lstStyle/>
          <a:p>
            <a:pPr algn="r" defTabSz="914400" fontAlgn="auto">
              <a:spcBef>
                <a:spcPts val="0"/>
              </a:spcBef>
              <a:spcAft>
                <a:spcPts val="0"/>
              </a:spcAft>
            </a:pPr>
            <a:r>
              <a:rPr lang="en-US" sz="1100" b="1" dirty="0">
                <a:solidFill>
                  <a:prstClr val="black"/>
                </a:solidFill>
                <a:latin typeface="Arial"/>
                <a:ea typeface="+mn-ea"/>
                <a:cs typeface="+mn-cs"/>
              </a:rPr>
              <a:t>Logo</a:t>
            </a:r>
            <a:r>
              <a:rPr lang="en-US" sz="1100" dirty="0">
                <a:solidFill>
                  <a:prstClr val="black"/>
                </a:solidFill>
                <a:latin typeface="Arial"/>
                <a:ea typeface="+mn-ea"/>
                <a:cs typeface="+mn-cs"/>
              </a:rPr>
              <a:t> </a:t>
            </a:r>
          </a:p>
          <a:p>
            <a:pPr algn="r" defTabSz="914400" fontAlgn="auto">
              <a:spcBef>
                <a:spcPts val="0"/>
              </a:spcBef>
              <a:spcAft>
                <a:spcPts val="0"/>
              </a:spcAft>
            </a:pPr>
            <a:r>
              <a:rPr lang="en-US" sz="1100" dirty="0">
                <a:solidFill>
                  <a:prstClr val="black"/>
                </a:solidFill>
                <a:latin typeface="Arial"/>
                <a:ea typeface="+mn-ea"/>
                <a:cs typeface="+mn-cs"/>
              </a:rPr>
              <a:t>Size: H: 1,53</a:t>
            </a:r>
          </a:p>
          <a:p>
            <a:pPr algn="r" defTabSz="914400" fontAlgn="auto">
              <a:spcBef>
                <a:spcPts val="0"/>
              </a:spcBef>
              <a:spcAft>
                <a:spcPts val="0"/>
              </a:spcAft>
            </a:pPr>
            <a:r>
              <a:rPr lang="en-US" sz="1100" dirty="0">
                <a:solidFill>
                  <a:prstClr val="black"/>
                </a:solidFill>
                <a:latin typeface="Arial"/>
                <a:ea typeface="+mn-ea"/>
                <a:cs typeface="+mn-cs"/>
              </a:rPr>
              <a:t>Position: 1,2 x 16,4 </a:t>
            </a:r>
          </a:p>
        </p:txBody>
      </p:sp>
    </p:spTree>
    <p:extLst>
      <p:ext uri="{BB962C8B-B14F-4D97-AF65-F5344CB8AC3E}">
        <p14:creationId xmlns:p14="http://schemas.microsoft.com/office/powerpoint/2010/main" val="3896179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srgbClr val="91785B"/>
              </a:solidFill>
            </a:endParaRPr>
          </a:p>
        </p:txBody>
      </p:sp>
      <p:sp>
        <p:nvSpPr>
          <p:cNvPr id="5" name="Slide Number Placeholder 4"/>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Tree>
    <p:extLst>
      <p:ext uri="{BB962C8B-B14F-4D97-AF65-F5344CB8AC3E}">
        <p14:creationId xmlns:p14="http://schemas.microsoft.com/office/powerpoint/2010/main" val="1888980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srgbClr val="91785B"/>
              </a:solidFill>
            </a:endParaRPr>
          </a:p>
        </p:txBody>
      </p:sp>
      <p:sp>
        <p:nvSpPr>
          <p:cNvPr id="4" name="Slide Number Placeholder 3"/>
          <p:cNvSpPr>
            <a:spLocks noGrp="1"/>
          </p:cNvSpPr>
          <p:nvPr>
            <p:ph type="sldNum" sz="quarter" idx="12"/>
          </p:nvPr>
        </p:nvSpPr>
        <p:spPr/>
        <p:txBody>
          <a:bodyPr/>
          <a:lstStyle/>
          <a:p>
            <a:fld id="{E1B93EF5-62DC-4D0D-A7B0-C74897CCA81C}" type="slidenum">
              <a:rPr lang="en-US" smtClean="0">
                <a:solidFill>
                  <a:srgbClr val="91785B"/>
                </a:solidFill>
              </a:rPr>
              <a:pPr/>
              <a:t>‹#›</a:t>
            </a:fld>
            <a:endParaRPr lang="en-US" dirty="0">
              <a:solidFill>
                <a:srgbClr val="91785B"/>
              </a:solidFill>
            </a:endParaRPr>
          </a:p>
        </p:txBody>
      </p:sp>
    </p:spTree>
    <p:extLst>
      <p:ext uri="{BB962C8B-B14F-4D97-AF65-F5344CB8AC3E}">
        <p14:creationId xmlns:p14="http://schemas.microsoft.com/office/powerpoint/2010/main" val="355413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6" name="Title 7"/>
          <p:cNvSpPr>
            <a:spLocks noGrp="1"/>
          </p:cNvSpPr>
          <p:nvPr>
            <p:ph type="title"/>
          </p:nvPr>
        </p:nvSpPr>
        <p:spPr>
          <a:xfrm>
            <a:off x="427831" y="2328545"/>
            <a:ext cx="8288337" cy="2200910"/>
          </a:xfrm>
        </p:spPr>
        <p:txBody>
          <a:bodyPr/>
          <a:lstStyle>
            <a:lvl1pPr>
              <a:defRPr sz="3200">
                <a:solidFill>
                  <a:schemeClr val="accent1"/>
                </a:solidFill>
              </a:defRPr>
            </a:lvl1pPr>
          </a:lstStyle>
          <a:p>
            <a:r>
              <a:rPr lang="en-US" noProof="0"/>
              <a:t>Click to edit Master title style</a:t>
            </a:r>
          </a:p>
        </p:txBody>
      </p:sp>
      <p:sp>
        <p:nvSpPr>
          <p:cNvPr id="8" name="Text Box 6"/>
          <p:cNvSpPr txBox="1">
            <a:spLocks noChangeArrowheads="1"/>
          </p:cNvSpPr>
          <p:nvPr userDrawn="1"/>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latin typeface="Arial" pitchFamily="-112" charset="0"/>
                <a:ea typeface="ＭＳ Ｐゴシック" pitchFamily="-112" charset="-128"/>
                <a:cs typeface="ＭＳ Ｐゴシック" pitchFamily="-112" charset="-128"/>
              </a:rPr>
              <a:pPr eaLnBrk="0" hangingPunct="0">
                <a:defRPr/>
              </a:pPr>
              <a:t>‹#›</a:t>
            </a:fld>
            <a:r>
              <a:rPr lang="en-US" sz="1000" dirty="0">
                <a:latin typeface="Arial" pitchFamily="-112" charset="0"/>
                <a:ea typeface="ＭＳ Ｐゴシック" pitchFamily="-112" charset="-128"/>
                <a:cs typeface="ＭＳ Ｐゴシック" pitchFamily="-112" charset="-128"/>
              </a:rPr>
              <a:t>  I</a:t>
            </a:r>
            <a:r>
              <a:rPr lang="en-US" sz="1000" baseline="0" dirty="0">
                <a:latin typeface="Arial" pitchFamily="-112" charset="0"/>
                <a:ea typeface="ＭＳ Ｐゴシック" pitchFamily="-112" charset="-128"/>
                <a:cs typeface="ＭＳ Ｐゴシック" pitchFamily="-112" charset="-128"/>
              </a:rPr>
              <a:t>  Confidential</a:t>
            </a:r>
            <a:r>
              <a:rPr lang="en-US" sz="1000" dirty="0">
                <a:latin typeface="Arial" pitchFamily="-112" charset="0"/>
                <a:ea typeface="ＭＳ Ｐゴシック" pitchFamily="-112" charset="-128"/>
                <a:cs typeface="ＭＳ Ｐゴシック" pitchFamily="-112" charset="-128"/>
              </a:rPr>
              <a:t> </a:t>
            </a:r>
          </a:p>
        </p:txBody>
      </p:sp>
    </p:spTree>
    <p:extLst>
      <p:ext uri="{BB962C8B-B14F-4D97-AF65-F5344CB8AC3E}">
        <p14:creationId xmlns:p14="http://schemas.microsoft.com/office/powerpoint/2010/main" val="10433163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49388"/>
            <a:ext cx="9144000" cy="5408612"/>
          </a:xfrm>
          <a:prstGeom prst="rect">
            <a:avLst/>
          </a:prstGeom>
        </p:spPr>
      </p:pic>
      <p:sp>
        <p:nvSpPr>
          <p:cNvPr id="8" name="Rectangle 7"/>
          <p:cNvSpPr/>
          <p:nvPr userDrawn="1"/>
        </p:nvSpPr>
        <p:spPr>
          <a:xfrm>
            <a:off x="0" y="1449388"/>
            <a:ext cx="9144000" cy="2592387"/>
          </a:xfrm>
          <a:prstGeom prst="rect">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endParaRPr>
          </a:p>
        </p:txBody>
      </p:sp>
      <p:cxnSp>
        <p:nvCxnSpPr>
          <p:cNvPr id="4" name="Straight Connector 3"/>
          <p:cNvCxnSpPr/>
          <p:nvPr userDrawn="1"/>
        </p:nvCxnSpPr>
        <p:spPr>
          <a:xfrm>
            <a:off x="374650" y="1840959"/>
            <a:ext cx="512763" cy="0"/>
          </a:xfrm>
          <a:prstGeom prst="line">
            <a:avLst/>
          </a:prstGeom>
          <a:ln w="635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3" name="Rectangle 3"/>
          <p:cNvSpPr>
            <a:spLocks noGrp="1" noChangeArrowheads="1"/>
          </p:cNvSpPr>
          <p:nvPr>
            <p:ph type="ctrTitle"/>
          </p:nvPr>
        </p:nvSpPr>
        <p:spPr>
          <a:xfrm>
            <a:off x="367361" y="1968500"/>
            <a:ext cx="8358598" cy="994833"/>
          </a:xfrm>
        </p:spPr>
        <p:txBody>
          <a:bodyPr>
            <a:normAutofit/>
          </a:bodyPr>
          <a:lstStyle>
            <a:lvl1pPr algn="l">
              <a:defRPr sz="2600" b="1">
                <a:solidFill>
                  <a:schemeClr val="bg1"/>
                </a:solidFill>
              </a:defRPr>
            </a:lvl1pPr>
          </a:lstStyle>
          <a:p>
            <a:r>
              <a:rPr lang="en-US" noProof="0" dirty="0"/>
              <a:t>Click to edit Master title style</a:t>
            </a:r>
          </a:p>
        </p:txBody>
      </p:sp>
      <p:sp>
        <p:nvSpPr>
          <p:cNvPr id="5124" name="Rectangle 4"/>
          <p:cNvSpPr>
            <a:spLocks noGrp="1" noChangeArrowheads="1"/>
          </p:cNvSpPr>
          <p:nvPr>
            <p:ph type="subTitle" idx="1"/>
          </p:nvPr>
        </p:nvSpPr>
        <p:spPr>
          <a:xfrm>
            <a:off x="367361" y="3054785"/>
            <a:ext cx="6231348" cy="825065"/>
          </a:xfrm>
        </p:spPr>
        <p:txBody>
          <a:bodyPr>
            <a:normAutofit/>
          </a:bodyPr>
          <a:lstStyle>
            <a:lvl1pPr marL="0" indent="0" algn="l">
              <a:buFont typeface="Wingdings" pitchFamily="-65" charset="2"/>
              <a:buNone/>
              <a:defRPr sz="1200" baseline="0">
                <a:solidFill>
                  <a:srgbClr val="FFFFFF"/>
                </a:solidFill>
              </a:defRPr>
            </a:lvl1pPr>
          </a:lstStyle>
          <a:p>
            <a:r>
              <a:rPr lang="en-US" noProof="0" dirty="0"/>
              <a:t>Click to edit Master subtitle style</a:t>
            </a:r>
          </a:p>
        </p:txBody>
      </p:sp>
      <p:pic>
        <p:nvPicPr>
          <p:cNvPr id="9" name="bmkSecondLogo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000" y="426001"/>
            <a:ext cx="3884808" cy="1097999"/>
          </a:xfrm>
          <a:prstGeom prst="rect">
            <a:avLst/>
          </a:prstGeom>
        </p:spPr>
      </p:pic>
    </p:spTree>
    <p:extLst>
      <p:ext uri="{BB962C8B-B14F-4D97-AF65-F5344CB8AC3E}">
        <p14:creationId xmlns:p14="http://schemas.microsoft.com/office/powerpoint/2010/main" val="393073571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69371"/>
            <a:ext cx="9144000" cy="4401519"/>
          </a:xfrm>
          <a:prstGeom prst="rect">
            <a:avLst/>
          </a:prstGeom>
        </p:spPr>
      </p:pic>
      <p:sp>
        <p:nvSpPr>
          <p:cNvPr id="12" name="Rectangle 11"/>
          <p:cNvSpPr/>
          <p:nvPr userDrawn="1"/>
        </p:nvSpPr>
        <p:spPr>
          <a:xfrm>
            <a:off x="0" y="1449388"/>
            <a:ext cx="9144000" cy="2608262"/>
          </a:xfrm>
          <a:prstGeom prst="rect">
            <a:avLst/>
          </a:prstGeom>
          <a:solidFill>
            <a:srgbClr val="805A4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4" name="Straight Connector 3"/>
          <p:cNvCxnSpPr/>
          <p:nvPr userDrawn="1"/>
        </p:nvCxnSpPr>
        <p:spPr>
          <a:xfrm>
            <a:off x="374650" y="1840959"/>
            <a:ext cx="512763" cy="0"/>
          </a:xfrm>
          <a:prstGeom prst="line">
            <a:avLst/>
          </a:prstGeom>
          <a:ln w="635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3" name="Rectangle 3"/>
          <p:cNvSpPr>
            <a:spLocks noGrp="1" noChangeArrowheads="1"/>
          </p:cNvSpPr>
          <p:nvPr>
            <p:ph type="ctrTitle"/>
          </p:nvPr>
        </p:nvSpPr>
        <p:spPr>
          <a:xfrm>
            <a:off x="367361" y="1968500"/>
            <a:ext cx="8358598" cy="994833"/>
          </a:xfrm>
        </p:spPr>
        <p:txBody>
          <a:bodyPr/>
          <a:lstStyle>
            <a:lvl1pPr algn="l">
              <a:defRPr sz="2800" b="1">
                <a:solidFill>
                  <a:schemeClr val="bg1"/>
                </a:solidFill>
              </a:defRPr>
            </a:lvl1pPr>
          </a:lstStyle>
          <a:p>
            <a:r>
              <a:rPr lang="en-US" noProof="0"/>
              <a:t>Click to edit Master title style</a:t>
            </a:r>
          </a:p>
        </p:txBody>
      </p:sp>
      <p:sp>
        <p:nvSpPr>
          <p:cNvPr id="5124" name="Rectangle 4"/>
          <p:cNvSpPr>
            <a:spLocks noGrp="1" noChangeArrowheads="1"/>
          </p:cNvSpPr>
          <p:nvPr>
            <p:ph type="subTitle" idx="1"/>
          </p:nvPr>
        </p:nvSpPr>
        <p:spPr>
          <a:xfrm>
            <a:off x="367361" y="3054785"/>
            <a:ext cx="6231348" cy="825065"/>
          </a:xfrm>
        </p:spPr>
        <p:txBody>
          <a:bodyPr/>
          <a:lstStyle>
            <a:lvl1pPr marL="0" indent="0" algn="l">
              <a:buFont typeface="Wingdings" pitchFamily="-65" charset="2"/>
              <a:buNone/>
              <a:defRPr sz="1600" baseline="0">
                <a:solidFill>
                  <a:srgbClr val="FFFFFF"/>
                </a:solidFill>
              </a:defRPr>
            </a:lvl1pPr>
          </a:lstStyle>
          <a:p>
            <a:r>
              <a:rPr lang="en-US" noProof="0"/>
              <a:t>Click to edit Master subtitle style</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3896915" cy="1449388"/>
          </a:xfrm>
          <a:prstGeom prst="rect">
            <a:avLst/>
          </a:prstGeom>
        </p:spPr>
      </p:pic>
    </p:spTree>
    <p:extLst>
      <p:ext uri="{BB962C8B-B14F-4D97-AF65-F5344CB8AC3E}">
        <p14:creationId xmlns:p14="http://schemas.microsoft.com/office/powerpoint/2010/main" val="66354687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78981493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368830" y="1747309"/>
            <a:ext cx="4307945" cy="445505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4" name="Picture 3" descr="Screen Shot 2011-10-24 at 8.25.42 PM.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76776" y="1863725"/>
            <a:ext cx="4070350" cy="4338638"/>
          </a:xfrm>
          <a:prstGeom prst="rect">
            <a:avLst/>
          </a:prstGeom>
        </p:spPr>
      </p:pic>
    </p:spTree>
    <p:extLst>
      <p:ext uri="{BB962C8B-B14F-4D97-AF65-F5344CB8AC3E}">
        <p14:creationId xmlns:p14="http://schemas.microsoft.com/office/powerpoint/2010/main" val="167243323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6750543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3588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3" name="Text Box 6"/>
          <p:cNvSpPr txBox="1">
            <a:spLocks noChangeArrowheads="1"/>
          </p:cNvSpPr>
          <p:nvPr userDrawn="1"/>
        </p:nvSpPr>
        <p:spPr bwMode="auto">
          <a:xfrm>
            <a:off x="293687" y="6389688"/>
            <a:ext cx="4225925" cy="244475"/>
          </a:xfrm>
          <a:prstGeom prst="rect">
            <a:avLst/>
          </a:prstGeom>
          <a:noFill/>
          <a:ln w="12700">
            <a:noFill/>
            <a:miter lim="800000"/>
            <a:headEnd/>
            <a:tailEnd/>
          </a:ln>
          <a:effectLst/>
        </p:spPr>
        <p:txBody>
          <a:bodyPr wrap="square">
            <a:spAutoFit/>
          </a:bodyPr>
          <a:lstStyle/>
          <a:p>
            <a:pPr eaLnBrk="0" hangingPunct="0">
              <a:defRPr/>
            </a:pPr>
            <a:fld id="{BD8188FF-6FEE-4B4E-9C05-85A6918D72F4}" type="slidenum">
              <a:rPr lang="en-US" sz="1000" smtClean="0">
                <a:solidFill>
                  <a:srgbClr val="FFFFFF"/>
                </a:solidFill>
                <a:latin typeface="Arial" pitchFamily="-112" charset="0"/>
                <a:ea typeface="ＭＳ Ｐゴシック" pitchFamily="-112" charset="-128"/>
                <a:cs typeface="ＭＳ Ｐゴシック" pitchFamily="-112" charset="-128"/>
              </a:rPr>
              <a:pPr eaLnBrk="0" hangingPunct="0">
                <a:defRPr/>
              </a:pPr>
              <a:t>‹#›</a:t>
            </a:fld>
            <a:r>
              <a:rPr lang="en-US" sz="1000" dirty="0">
                <a:solidFill>
                  <a:srgbClr val="FFFFFF"/>
                </a:solidFill>
                <a:latin typeface="Arial" pitchFamily="-112" charset="0"/>
                <a:ea typeface="ＭＳ Ｐゴシック" pitchFamily="-112" charset="-128"/>
                <a:cs typeface="ＭＳ Ｐゴシック" pitchFamily="-112" charset="-128"/>
              </a:rPr>
              <a:t> I  Confidential </a:t>
            </a:r>
          </a:p>
        </p:txBody>
      </p:sp>
      <p:sp>
        <p:nvSpPr>
          <p:cNvPr id="8" name="Title 7"/>
          <p:cNvSpPr>
            <a:spLocks noGrp="1"/>
          </p:cNvSpPr>
          <p:nvPr>
            <p:ph type="title"/>
          </p:nvPr>
        </p:nvSpPr>
        <p:spPr>
          <a:xfrm>
            <a:off x="427831" y="2328545"/>
            <a:ext cx="8288337" cy="2200910"/>
          </a:xfrm>
        </p:spPr>
        <p:txBody>
          <a:bodyPr/>
          <a:lstStyle>
            <a:lvl1pPr>
              <a:defRPr sz="32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7411473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6" name="Title 7"/>
          <p:cNvSpPr>
            <a:spLocks noGrp="1"/>
          </p:cNvSpPr>
          <p:nvPr>
            <p:ph type="title"/>
          </p:nvPr>
        </p:nvSpPr>
        <p:spPr>
          <a:xfrm>
            <a:off x="427831" y="2328545"/>
            <a:ext cx="8288337" cy="2200910"/>
          </a:xfrm>
        </p:spPr>
        <p:txBody>
          <a:bodyPr/>
          <a:lstStyle>
            <a:lvl1pPr>
              <a:defRPr sz="3200">
                <a:solidFill>
                  <a:schemeClr val="accent1"/>
                </a:solidFill>
              </a:defRPr>
            </a:lvl1pPr>
          </a:lstStyle>
          <a:p>
            <a:r>
              <a:rPr lang="en-US" noProof="0"/>
              <a:t>Click to edit Master title style</a:t>
            </a:r>
          </a:p>
        </p:txBody>
      </p:sp>
      <p:sp>
        <p:nvSpPr>
          <p:cNvPr id="8" name="Text Box 6"/>
          <p:cNvSpPr txBox="1">
            <a:spLocks noChangeArrowheads="1"/>
          </p:cNvSpPr>
          <p:nvPr userDrawn="1"/>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solidFill>
                  <a:srgbClr val="91785B"/>
                </a:solidFill>
                <a:latin typeface="Arial" pitchFamily="-112" charset="0"/>
                <a:ea typeface="ＭＳ Ｐゴシック" pitchFamily="-112" charset="-128"/>
                <a:cs typeface="ＭＳ Ｐゴシック" pitchFamily="-112" charset="-128"/>
              </a:rPr>
              <a:pPr eaLnBrk="0" hangingPunct="0">
                <a:defRPr/>
              </a:pPr>
              <a:t>‹#›</a:t>
            </a:fld>
            <a:r>
              <a:rPr lang="en-US" sz="1000" dirty="0">
                <a:solidFill>
                  <a:srgbClr val="91785B"/>
                </a:solidFill>
                <a:latin typeface="Arial" pitchFamily="-112" charset="0"/>
                <a:ea typeface="ＭＳ Ｐゴシック" pitchFamily="-112" charset="-128"/>
                <a:cs typeface="ＭＳ Ｐゴシック" pitchFamily="-112" charset="-128"/>
              </a:rPr>
              <a:t>  I  Confidential </a:t>
            </a:r>
          </a:p>
        </p:txBody>
      </p:sp>
    </p:spTree>
    <p:extLst>
      <p:ext uri="{BB962C8B-B14F-4D97-AF65-F5344CB8AC3E}">
        <p14:creationId xmlns:p14="http://schemas.microsoft.com/office/powerpoint/2010/main" val="218447171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6" name="Title 7"/>
          <p:cNvSpPr>
            <a:spLocks noGrp="1"/>
          </p:cNvSpPr>
          <p:nvPr>
            <p:ph type="title"/>
          </p:nvPr>
        </p:nvSpPr>
        <p:spPr>
          <a:xfrm>
            <a:off x="427831" y="2328545"/>
            <a:ext cx="8288337" cy="2200910"/>
          </a:xfrm>
        </p:spPr>
        <p:txBody>
          <a:bodyPr/>
          <a:lstStyle>
            <a:lvl1pPr>
              <a:defRPr sz="3200">
                <a:solidFill>
                  <a:schemeClr val="bg1"/>
                </a:solidFill>
              </a:defRPr>
            </a:lvl1pPr>
          </a:lstStyle>
          <a:p>
            <a:r>
              <a:rPr lang="en-US" noProof="0"/>
              <a:t>Click to edit Master title style</a:t>
            </a:r>
          </a:p>
        </p:txBody>
      </p:sp>
      <p:sp>
        <p:nvSpPr>
          <p:cNvPr id="7" name="Text Box 6"/>
          <p:cNvSpPr txBox="1">
            <a:spLocks noChangeArrowheads="1"/>
          </p:cNvSpPr>
          <p:nvPr userDrawn="1"/>
        </p:nvSpPr>
        <p:spPr bwMode="auto">
          <a:xfrm>
            <a:off x="293687" y="6389688"/>
            <a:ext cx="4225925" cy="244475"/>
          </a:xfrm>
          <a:prstGeom prst="rect">
            <a:avLst/>
          </a:prstGeom>
          <a:noFill/>
          <a:ln w="12700">
            <a:noFill/>
            <a:miter lim="800000"/>
            <a:headEnd/>
            <a:tailEnd/>
          </a:ln>
          <a:effectLst/>
        </p:spPr>
        <p:txBody>
          <a:bodyPr wrap="square">
            <a:spAutoFit/>
          </a:bodyPr>
          <a:lstStyle/>
          <a:p>
            <a:pPr eaLnBrk="0" hangingPunct="0">
              <a:defRPr/>
            </a:pPr>
            <a:fld id="{BD8188FF-6FEE-4B4E-9C05-85A6918D72F4}" type="slidenum">
              <a:rPr lang="en-US" sz="1000" smtClean="0">
                <a:solidFill>
                  <a:srgbClr val="FFFFFF"/>
                </a:solidFill>
                <a:latin typeface="Arial" pitchFamily="-112" charset="0"/>
                <a:ea typeface="ＭＳ Ｐゴシック" pitchFamily="-112" charset="-128"/>
                <a:cs typeface="ＭＳ Ｐゴシック" pitchFamily="-112" charset="-128"/>
              </a:rPr>
              <a:pPr eaLnBrk="0" hangingPunct="0">
                <a:defRPr/>
              </a:pPr>
              <a:t>‹#›</a:t>
            </a:fld>
            <a:endParaRPr lang="en-US" sz="1000" dirty="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64209837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1449388"/>
            <a:ext cx="9144000" cy="5408612"/>
          </a:xfrm>
          <a:prstGeom prst="rect">
            <a:avLst/>
          </a:prstGeom>
          <a:solidFill>
            <a:srgbClr val="805A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noProof="0"/>
              <a:t>Click to edit Master title style</a:t>
            </a:r>
          </a:p>
        </p:txBody>
      </p:sp>
      <p:sp>
        <p:nvSpPr>
          <p:cNvPr id="5" name="Content Placeholder 4"/>
          <p:cNvSpPr>
            <a:spLocks noGrp="1"/>
          </p:cNvSpPr>
          <p:nvPr>
            <p:ph sz="quarter" idx="10"/>
          </p:nvPr>
        </p:nvSpPr>
        <p:spPr>
          <a:xfrm>
            <a:off x="379413" y="1863725"/>
            <a:ext cx="8367712" cy="4338638"/>
          </a:xfrm>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641952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6" name="Title 7"/>
          <p:cNvSpPr>
            <a:spLocks noGrp="1"/>
          </p:cNvSpPr>
          <p:nvPr>
            <p:ph type="title"/>
          </p:nvPr>
        </p:nvSpPr>
        <p:spPr>
          <a:xfrm>
            <a:off x="427831" y="2328545"/>
            <a:ext cx="8288337" cy="2200910"/>
          </a:xfrm>
        </p:spPr>
        <p:txBody>
          <a:bodyPr/>
          <a:lstStyle>
            <a:lvl1pPr>
              <a:defRPr sz="3200">
                <a:solidFill>
                  <a:schemeClr val="bg1"/>
                </a:solidFill>
              </a:defRPr>
            </a:lvl1pPr>
          </a:lstStyle>
          <a:p>
            <a:r>
              <a:rPr lang="en-US" noProof="0"/>
              <a:t>Click to edit Master title style</a:t>
            </a:r>
          </a:p>
        </p:txBody>
      </p:sp>
      <p:sp>
        <p:nvSpPr>
          <p:cNvPr id="7" name="Text Box 6"/>
          <p:cNvSpPr txBox="1">
            <a:spLocks noChangeArrowheads="1"/>
          </p:cNvSpPr>
          <p:nvPr userDrawn="1"/>
        </p:nvSpPr>
        <p:spPr bwMode="auto">
          <a:xfrm>
            <a:off x="293687" y="6389688"/>
            <a:ext cx="4225925" cy="244475"/>
          </a:xfrm>
          <a:prstGeom prst="rect">
            <a:avLst/>
          </a:prstGeom>
          <a:noFill/>
          <a:ln w="12700">
            <a:noFill/>
            <a:miter lim="800000"/>
            <a:headEnd/>
            <a:tailEnd/>
          </a:ln>
          <a:effectLst/>
        </p:spPr>
        <p:txBody>
          <a:bodyPr wrap="square">
            <a:spAutoFit/>
          </a:bodyPr>
          <a:lstStyle/>
          <a:p>
            <a:pPr eaLnBrk="0" hangingPunct="0">
              <a:defRPr/>
            </a:pPr>
            <a:fld id="{BD8188FF-6FEE-4B4E-9C05-85A6918D72F4}" type="slidenum">
              <a:rPr lang="en-US" sz="1000" smtClean="0">
                <a:solidFill>
                  <a:schemeClr val="bg1"/>
                </a:solidFill>
                <a:latin typeface="Arial" pitchFamily="-112" charset="0"/>
                <a:ea typeface="ＭＳ Ｐゴシック" pitchFamily="-112" charset="-128"/>
                <a:cs typeface="ＭＳ Ｐゴシック" pitchFamily="-112" charset="-128"/>
              </a:rPr>
              <a:pPr eaLnBrk="0" hangingPunct="0">
                <a:defRPr/>
              </a:pPr>
              <a:t>‹#›</a:t>
            </a:fld>
            <a:endParaRPr lang="en-US" sz="1000" dirty="0">
              <a:solidFill>
                <a:schemeClr val="bg1"/>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55564601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218534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821" y="1752600"/>
            <a:ext cx="40544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5696" y="1752600"/>
            <a:ext cx="408239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379668" y="633290"/>
            <a:ext cx="8288421" cy="96058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367123750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2494" y="1709441"/>
            <a:ext cx="40768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382494" y="2438401"/>
            <a:ext cx="4040188" cy="368776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570319" y="1709441"/>
            <a:ext cx="407846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570319" y="2438401"/>
            <a:ext cx="4041775" cy="368776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2"/>
          <p:cNvSpPr>
            <a:spLocks noGrp="1" noChangeArrowheads="1"/>
          </p:cNvSpPr>
          <p:nvPr>
            <p:ph type="title"/>
          </p:nvPr>
        </p:nvSpPr>
        <p:spPr bwMode="auto">
          <a:xfrm>
            <a:off x="379668" y="633290"/>
            <a:ext cx="8288421" cy="960580"/>
          </a:xfrm>
          <a:prstGeom prst="rect">
            <a:avLst/>
          </a:prstGeom>
          <a:noFill/>
          <a:ln w="9525">
            <a:noFill/>
            <a:miter lim="800000"/>
            <a:headEnd/>
            <a:tailEnd/>
          </a:ln>
        </p:spPr>
        <p:txBody>
          <a:bodyPr/>
          <a:lstStyle/>
          <a:p>
            <a:pPr lvl="0"/>
            <a:r>
              <a:rPr lang="en-US" noProof="0"/>
              <a:t>Click to edit Master title style</a:t>
            </a:r>
          </a:p>
        </p:txBody>
      </p:sp>
    </p:spTree>
    <p:extLst>
      <p:ext uri="{BB962C8B-B14F-4D97-AF65-F5344CB8AC3E}">
        <p14:creationId xmlns:p14="http://schemas.microsoft.com/office/powerpoint/2010/main" val="112911446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494" y="631054"/>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25246" y="631054"/>
            <a:ext cx="5111750" cy="5495109"/>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2494"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627756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346090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18172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47510"/>
            <a:ext cx="2066925" cy="54484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0688" y="647510"/>
            <a:ext cx="6051550" cy="54484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59259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 name="Rectangle 3"/>
          <p:cNvSpPr>
            <a:spLocks noGrp="1" noChangeArrowheads="1"/>
          </p:cNvSpPr>
          <p:nvPr>
            <p:ph type="ctrTitle"/>
          </p:nvPr>
        </p:nvSpPr>
        <p:spPr>
          <a:xfrm>
            <a:off x="360363" y="1718692"/>
            <a:ext cx="8287953" cy="1163412"/>
          </a:xfrm>
          <a:ln>
            <a:noFill/>
          </a:ln>
        </p:spPr>
        <p:txBody>
          <a:bodyPr/>
          <a:lstStyle>
            <a:lvl1pPr algn="l">
              <a:defRPr sz="3200" b="1">
                <a:solidFill>
                  <a:schemeClr val="accent1"/>
                </a:solidFill>
              </a:defRPr>
            </a:lvl1pPr>
          </a:lstStyle>
          <a:p>
            <a:r>
              <a:rPr lang="en-US" noProof="0"/>
              <a:t>Click to edit Master title style</a:t>
            </a:r>
          </a:p>
        </p:txBody>
      </p:sp>
      <p:sp>
        <p:nvSpPr>
          <p:cNvPr id="10" name="Rectangle 4"/>
          <p:cNvSpPr>
            <a:spLocks noGrp="1" noChangeArrowheads="1"/>
          </p:cNvSpPr>
          <p:nvPr>
            <p:ph type="subTitle" idx="1"/>
          </p:nvPr>
        </p:nvSpPr>
        <p:spPr>
          <a:xfrm>
            <a:off x="360363" y="3786056"/>
            <a:ext cx="5187705" cy="1154113"/>
          </a:xfrm>
          <a:ln>
            <a:noFill/>
          </a:ln>
        </p:spPr>
        <p:txBody>
          <a:bodyPr/>
          <a:lstStyle>
            <a:lvl1pPr marL="0" indent="0" algn="l">
              <a:buFont typeface="Wingdings" pitchFamily="-65" charset="2"/>
              <a:buNone/>
              <a:defRPr sz="1800" baseline="0">
                <a:solidFill>
                  <a:schemeClr val="accent1"/>
                </a:solidFill>
              </a:defRPr>
            </a:lvl1pPr>
          </a:lstStyle>
          <a:p>
            <a:r>
              <a:rPr lang="en-US" noProof="0"/>
              <a:t>Click to edit Master subtitle style</a:t>
            </a:r>
          </a:p>
        </p:txBody>
      </p:sp>
      <p:pic>
        <p:nvPicPr>
          <p:cNvPr id="12" name="Picture 11" descr="Screen Shot 2011-10-24 at 7.50.32 PM.pn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2241" y="394162"/>
            <a:ext cx="1616259" cy="568173"/>
          </a:xfrm>
          <a:prstGeom prst="rect">
            <a:avLst/>
          </a:prstGeom>
        </p:spPr>
      </p:pic>
      <p:sp>
        <p:nvSpPr>
          <p:cNvPr id="13" name="Text Box 6"/>
          <p:cNvSpPr txBox="1">
            <a:spLocks noChangeArrowheads="1"/>
          </p:cNvSpPr>
          <p:nvPr userDrawn="1"/>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solidFill>
                  <a:srgbClr val="91785B"/>
                </a:solidFill>
                <a:latin typeface="Arial" pitchFamily="-112" charset="0"/>
                <a:ea typeface="ＭＳ Ｐゴシック" pitchFamily="-112" charset="-128"/>
                <a:cs typeface="ＭＳ Ｐゴシック" pitchFamily="-112" charset="-128"/>
              </a:rPr>
              <a:pPr eaLnBrk="0" hangingPunct="0">
                <a:defRPr/>
              </a:pPr>
              <a:t>‹#›</a:t>
            </a:fld>
            <a:r>
              <a:rPr lang="en-US" sz="1000" dirty="0">
                <a:solidFill>
                  <a:srgbClr val="91785B"/>
                </a:solidFill>
                <a:latin typeface="Arial" pitchFamily="-112" charset="0"/>
                <a:ea typeface="ＭＳ Ｐゴシック" pitchFamily="-112" charset="-128"/>
                <a:cs typeface="ＭＳ Ｐゴシック" pitchFamily="-112" charset="-128"/>
              </a:rPr>
              <a:t> </a:t>
            </a:r>
          </a:p>
        </p:txBody>
      </p:sp>
    </p:spTree>
    <p:extLst>
      <p:ext uri="{BB962C8B-B14F-4D97-AF65-F5344CB8AC3E}">
        <p14:creationId xmlns:p14="http://schemas.microsoft.com/office/powerpoint/2010/main" val="383896835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2" name="Title 1"/>
          <p:cNvSpPr>
            <a:spLocks noGrp="1"/>
          </p:cNvSpPr>
          <p:nvPr>
            <p:ph type="title" hasCustomPrompt="1"/>
          </p:nvPr>
        </p:nvSpPr>
        <p:spPr>
          <a:xfrm>
            <a:off x="431801" y="514350"/>
            <a:ext cx="8280399" cy="939800"/>
          </a:xfrm>
        </p:spPr>
        <p:txBody>
          <a:bodyPr anchor="b" anchorCtr="0">
            <a:noAutofit/>
          </a:bodyPr>
          <a:lstStyle>
            <a:lvl1pPr>
              <a:defRPr/>
            </a:lvl1pPr>
          </a:lstStyle>
          <a:p>
            <a:r>
              <a:rPr lang="en-US" dirty="0"/>
              <a:t>Thank you</a:t>
            </a:r>
          </a:p>
        </p:txBody>
      </p:sp>
      <p:sp>
        <p:nvSpPr>
          <p:cNvPr id="3" name="Date Placeholder 2"/>
          <p:cNvSpPr>
            <a:spLocks noGrp="1"/>
          </p:cNvSpPr>
          <p:nvPr>
            <p:ph type="dt" sz="half" idx="10"/>
          </p:nvPr>
        </p:nvSpPr>
        <p:spPr>
          <a:xfrm>
            <a:off x="7596336" y="6576330"/>
            <a:ext cx="1116124" cy="273050"/>
          </a:xfrm>
          <a:prstGeom prst="rect">
            <a:avLst/>
          </a:prstGeom>
        </p:spPr>
        <p:txBody>
          <a:bodyPr>
            <a:noAutofit/>
          </a:bodyPr>
          <a:lstStyle>
            <a:lvl1pPr>
              <a:defRPr>
                <a:solidFill>
                  <a:srgbClr val="D7D3C7"/>
                </a:solidFill>
              </a:defRPr>
            </a:lvl1pPr>
          </a:lstStyle>
          <a:p>
            <a:fld id="{8E7E4CD5-A369-4E48-8BB9-03C38F4DB6F3}" type="datetime4">
              <a:rPr lang="en-US" smtClean="0"/>
              <a:pPr/>
              <a:t>October 26, 2019</a:t>
            </a:fld>
            <a:endParaRPr lang="en-US" dirty="0"/>
          </a:p>
        </p:txBody>
      </p:sp>
      <p:sp>
        <p:nvSpPr>
          <p:cNvPr id="4" name="Footer Placeholder 3"/>
          <p:cNvSpPr>
            <a:spLocks noGrp="1"/>
          </p:cNvSpPr>
          <p:nvPr>
            <p:ph type="ftr" sz="quarter" idx="11"/>
          </p:nvPr>
        </p:nvSpPr>
        <p:spPr>
          <a:xfrm>
            <a:off x="683568" y="6576330"/>
            <a:ext cx="6004422" cy="273050"/>
          </a:xfrm>
          <a:prstGeom prst="rect">
            <a:avLst/>
          </a:prstGeom>
        </p:spPr>
        <p:txBody>
          <a:bodyPr>
            <a:noAutofit/>
          </a:bodyPr>
          <a:lstStyle>
            <a:lvl1pPr>
              <a:defRPr>
                <a:solidFill>
                  <a:srgbClr val="D7D3C7"/>
                </a:solidFill>
              </a:defRPr>
            </a:lvl1pPr>
          </a:lstStyle>
          <a:p>
            <a:r>
              <a:rPr lang="en-US" dirty="0"/>
              <a:t>|  Presentation title and date</a:t>
            </a:r>
          </a:p>
        </p:txBody>
      </p:sp>
      <p:sp>
        <p:nvSpPr>
          <p:cNvPr id="5" name="Slide Number Placeholder 4"/>
          <p:cNvSpPr>
            <a:spLocks noGrp="1"/>
          </p:cNvSpPr>
          <p:nvPr>
            <p:ph type="sldNum" sz="quarter" idx="12"/>
          </p:nvPr>
        </p:nvSpPr>
        <p:spPr>
          <a:xfrm>
            <a:off x="431800" y="6576330"/>
            <a:ext cx="252000" cy="273050"/>
          </a:xfrm>
          <a:prstGeom prst="rect">
            <a:avLst/>
          </a:prstGeom>
        </p:spPr>
        <p:txBody>
          <a:bodyPr>
            <a:noAutofit/>
          </a:bodyPr>
          <a:lstStyle>
            <a:lvl1pPr>
              <a:defRPr>
                <a:solidFill>
                  <a:srgbClr val="D7D3C7"/>
                </a:solidFill>
              </a:defRPr>
            </a:lvl1pPr>
          </a:lstStyle>
          <a:p>
            <a:fld id="{E1B93EF5-62DC-4D0D-A7B0-C74897CCA81C}" type="slidenum">
              <a:rPr lang="en-US" smtClean="0"/>
              <a:pPr/>
              <a:t>‹#›</a:t>
            </a:fld>
            <a:endParaRPr lang="en-US" dirty="0"/>
          </a:p>
        </p:txBody>
      </p:sp>
      <p:cxnSp>
        <p:nvCxnSpPr>
          <p:cNvPr id="8" name="Straight Connector 7"/>
          <p:cNvCxnSpPr/>
          <p:nvPr userDrawn="1"/>
        </p:nvCxnSpPr>
        <p:spPr>
          <a:xfrm>
            <a:off x="408168" y="440668"/>
            <a:ext cx="5508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31800" y="1664803"/>
            <a:ext cx="8280400" cy="252029"/>
          </a:xfrm>
        </p:spPr>
        <p:txBody>
          <a:bodyPr>
            <a:noAutofit/>
          </a:bodyPr>
          <a:lstStyle>
            <a:lvl1pPr>
              <a:defRPr sz="1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For more information please contact</a:t>
            </a:r>
          </a:p>
        </p:txBody>
      </p:sp>
      <p:pic>
        <p:nvPicPr>
          <p:cNvPr id="9" name="bmkSecondLogo0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000" y="5626414"/>
            <a:ext cx="3884808" cy="1097999"/>
          </a:xfrm>
          <a:prstGeom prst="rect">
            <a:avLst/>
          </a:prstGeom>
        </p:spPr>
      </p:pic>
      <p:sp>
        <p:nvSpPr>
          <p:cNvPr id="7" name="bmkADEmail"/>
          <p:cNvSpPr txBox="1"/>
          <p:nvPr userDrawn="1"/>
        </p:nvSpPr>
        <p:spPr>
          <a:xfrm>
            <a:off x="431800" y="1916832"/>
            <a:ext cx="8280400" cy="215444"/>
          </a:xfrm>
          <a:prstGeom prst="rect">
            <a:avLst/>
          </a:prstGeom>
          <a:noFill/>
        </p:spPr>
        <p:txBody>
          <a:bodyPr wrap="square" lIns="0" tIns="0" rIns="0" bIns="0" rtlCol="0">
            <a:noAutofit/>
          </a:bodyPr>
          <a:lstStyle/>
          <a:p>
            <a:pPr defTabSz="914400" fontAlgn="auto">
              <a:spcBef>
                <a:spcPts val="0"/>
              </a:spcBef>
              <a:spcAft>
                <a:spcPts val="0"/>
              </a:spcAft>
              <a:defRPr/>
            </a:pPr>
            <a:r>
              <a:rPr lang="en-US" sz="1400" dirty="0">
                <a:solidFill>
                  <a:srgbClr val="626971"/>
                </a:solidFill>
              </a:rPr>
              <a:t>jeryl.turner@copperalliance.org</a:t>
            </a:r>
          </a:p>
        </p:txBody>
      </p:sp>
    </p:spTree>
    <p:extLst>
      <p:ext uri="{BB962C8B-B14F-4D97-AF65-F5344CB8AC3E}">
        <p14:creationId xmlns:p14="http://schemas.microsoft.com/office/powerpoint/2010/main" val="2922853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2016125" y="1449388"/>
            <a:ext cx="1908175" cy="2708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Front page 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Change picture by marking Picture , right click and choose send to front.</a:t>
            </a:r>
          </a:p>
          <a:p>
            <a:pPr algn="r" defTabSz="914400"/>
            <a:r>
              <a:rPr lang="en-US" altLang="zh-CN" sz="1100">
                <a:solidFill>
                  <a:prstClr val="white"/>
                </a:solidFill>
                <a:ea typeface="宋体" charset="-122"/>
                <a:cs typeface="+mn-cs"/>
              </a:rPr>
              <a:t>Click on the icon in the middle of the picture and locate the new picture.</a:t>
            </a:r>
          </a:p>
          <a:p>
            <a:pPr algn="r" defTabSz="914400"/>
            <a:r>
              <a:rPr lang="en-US" altLang="zh-CN" sz="1100">
                <a:solidFill>
                  <a:prstClr val="white"/>
                </a:solidFill>
                <a:ea typeface="宋体" charset="-122"/>
                <a:cs typeface="+mn-cs"/>
              </a:rPr>
              <a:t>After inserting once again mark the picture, right click and choose send to back. </a:t>
            </a:r>
            <a:endParaRPr lang="en-US" altLang="zh-CN" sz="1100" b="1">
              <a:solidFill>
                <a:prstClr val="white"/>
              </a:solidFill>
              <a:ea typeface="宋体" charset="-122"/>
              <a:cs typeface="+mn-cs"/>
            </a:endParaRP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H15.1 cm x W25.4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pic>
        <p:nvPicPr>
          <p:cNvPr id="10" name="bmkSecondLogo0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7163" y="422275"/>
            <a:ext cx="3884612" cy="1098550"/>
          </a:xfrm>
          <a:prstGeom prst="rect">
            <a:avLst/>
          </a:prstGeom>
          <a:noFill/>
          <a:ln w="9525">
            <a:noFill/>
            <a:miter lim="800000"/>
            <a:headEnd/>
            <a:tailEnd/>
          </a:ln>
        </p:spPr>
      </p:pic>
      <p:sp>
        <p:nvSpPr>
          <p:cNvPr id="12" name="Picture Placeholder 11"/>
          <p:cNvSpPr>
            <a:spLocks noGrp="1"/>
          </p:cNvSpPr>
          <p:nvPr>
            <p:ph type="pic" sz="quarter" idx="13"/>
          </p:nvPr>
        </p:nvSpPr>
        <p:spPr>
          <a:xfrm>
            <a:off x="-3600" y="1448780"/>
            <a:ext cx="9151200" cy="5438907"/>
          </a:xfrm>
          <a:blipFill>
            <a:blip r:embed="rId3" cstate="email">
              <a:extLst>
                <a:ext uri="{28A0092B-C50C-407E-A947-70E740481C1C}">
                  <a14:useLocalDpi xmlns:a14="http://schemas.microsoft.com/office/drawing/2010/main"/>
                </a:ext>
              </a:extLst>
            </a:blip>
            <a:stretch>
              <a:fillRect/>
            </a:stretch>
          </a:blipFill>
        </p:spPr>
        <p:txBody>
          <a:bodyPr rtlCol="0" anchor="b">
            <a:normAutofit/>
          </a:bodyPr>
          <a:lstStyle>
            <a:lvl1pPr>
              <a:defRPr sz="1200" b="0">
                <a:solidFill>
                  <a:schemeClr val="bg1"/>
                </a:solidFill>
              </a:defRPr>
            </a:lvl1pPr>
          </a:lstStyle>
          <a:p>
            <a:pPr lvl="0"/>
            <a:r>
              <a:rPr lang="en-US" noProof="0"/>
              <a:t>Click icon to add picture</a:t>
            </a:r>
            <a:endParaRPr lang="en-US" noProof="0" dirty="0"/>
          </a:p>
        </p:txBody>
      </p:sp>
      <p:sp>
        <p:nvSpPr>
          <p:cNvPr id="22" name="Text Placeholder 21"/>
          <p:cNvSpPr>
            <a:spLocks noGrp="1"/>
          </p:cNvSpPr>
          <p:nvPr>
            <p:ph type="body" sz="quarter" idx="15"/>
          </p:nvPr>
        </p:nvSpPr>
        <p:spPr>
          <a:xfrm>
            <a:off x="-3600" y="1448779"/>
            <a:ext cx="91512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p:ph type="ctrTitle"/>
          </p:nvPr>
        </p:nvSpPr>
        <p:spPr>
          <a:xfrm>
            <a:off x="431800" y="2290707"/>
            <a:ext cx="8280400" cy="924385"/>
          </a:xfrm>
        </p:spPr>
        <p:txBody>
          <a:bodyPr/>
          <a:lstStyle>
            <a:lvl1pPr>
              <a:defRPr b="1">
                <a:solidFill>
                  <a:schemeClr val="bg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432000" y="3215093"/>
            <a:ext cx="8280200" cy="204209"/>
          </a:xfrm>
        </p:spPr>
        <p:txBody>
          <a:bodyPr>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p:nvPr>
        </p:nvSpPr>
        <p:spPr>
          <a:xfrm>
            <a:off x="431800" y="3400682"/>
            <a:ext cx="8280400" cy="205200"/>
          </a:xfrm>
        </p:spPr>
        <p:txBody>
          <a:bodyPr>
            <a:noAutofit/>
          </a:bodyPr>
          <a:lstStyle>
            <a:lvl1pPr>
              <a:defRPr sz="1200" b="0" baseline="0">
                <a:solidFill>
                  <a:schemeClr val="bg1"/>
                </a:solidFill>
              </a:defRPr>
            </a:lvl1pPr>
          </a:lstStyle>
          <a:p>
            <a:pPr lvl="0"/>
            <a:r>
              <a:rPr lang="en-US" altLang="zh-CN"/>
              <a:t>Click to edit Master text styles</a:t>
            </a:r>
          </a:p>
        </p:txBody>
      </p:sp>
    </p:spTree>
    <p:extLst>
      <p:ext uri="{BB962C8B-B14F-4D97-AF65-F5344CB8AC3E}">
        <p14:creationId xmlns:p14="http://schemas.microsoft.com/office/powerpoint/2010/main" val="342043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1449388"/>
            <a:ext cx="9144000" cy="5408612"/>
          </a:xfrm>
          <a:prstGeom prst="rect">
            <a:avLst/>
          </a:prstGeom>
          <a:solidFill>
            <a:srgbClr val="805A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 name="Title 1"/>
          <p:cNvSpPr>
            <a:spLocks noGrp="1"/>
          </p:cNvSpPr>
          <p:nvPr>
            <p:ph type="title"/>
          </p:nvPr>
        </p:nvSpPr>
        <p:spPr/>
        <p:txBody>
          <a:bodyPr/>
          <a:lstStyle/>
          <a:p>
            <a:r>
              <a:rPr lang="en-US" noProof="0"/>
              <a:t>Click to edit Master title style</a:t>
            </a:r>
          </a:p>
        </p:txBody>
      </p:sp>
      <p:sp>
        <p:nvSpPr>
          <p:cNvPr id="5" name="Content Placeholder 4"/>
          <p:cNvSpPr>
            <a:spLocks noGrp="1"/>
          </p:cNvSpPr>
          <p:nvPr>
            <p:ph sz="quarter" idx="10"/>
          </p:nvPr>
        </p:nvSpPr>
        <p:spPr>
          <a:xfrm>
            <a:off x="379413" y="1863725"/>
            <a:ext cx="8367712" cy="4338638"/>
          </a:xfrm>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9718371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1512888" y="404813"/>
            <a:ext cx="1404938" cy="338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Maximum 2 lines </a:t>
            </a:r>
          </a:p>
        </p:txBody>
      </p:sp>
      <p:sp>
        <p:nvSpPr>
          <p:cNvPr id="5" name="TextBox 4"/>
          <p:cNvSpPr txBox="1"/>
          <p:nvPr userDrawn="1"/>
        </p:nvSpPr>
        <p:spPr>
          <a:xfrm>
            <a:off x="-2016125" y="1844675"/>
            <a:ext cx="1908175" cy="1184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Subheading</a:t>
            </a:r>
            <a:endParaRPr lang="en-US" altLang="zh-CN" sz="1100">
              <a:solidFill>
                <a:prstClr val="white"/>
              </a:solidFill>
              <a:ea typeface="宋体" charset="-122"/>
              <a:cs typeface="+mn-cs"/>
            </a:endParaRPr>
          </a:p>
          <a:p>
            <a:pPr algn="r" defTabSz="914400"/>
            <a:endParaRPr lang="en-US" altLang="zh-CN" sz="1100">
              <a:solidFill>
                <a:prstClr val="white"/>
              </a:solidFill>
              <a:ea typeface="宋体" charset="-122"/>
              <a:cs typeface="+mn-cs"/>
            </a:endParaRPr>
          </a:p>
          <a:p>
            <a:pPr algn="r" defTabSz="914400"/>
            <a:r>
              <a:rPr lang="en-US" altLang="zh-CN" sz="1100" b="1">
                <a:solidFill>
                  <a:prstClr val="white"/>
                </a:solidFill>
                <a:ea typeface="宋体" charset="-122"/>
                <a:cs typeface="+mn-cs"/>
              </a:rPr>
              <a:t>Bullets</a:t>
            </a:r>
          </a:p>
          <a:p>
            <a:pPr algn="r" defTabSz="914400"/>
            <a:r>
              <a:rPr lang="en-US" altLang="zh-CN" sz="1100">
                <a:solidFill>
                  <a:prstClr val="white"/>
                </a:solidFill>
                <a:ea typeface="宋体" charset="-122"/>
                <a:cs typeface="+mn-cs"/>
              </a:rPr>
              <a:t>To change bullet and text level use the ‘increase/decrease list level’ found under the ribbon Home &gt; Paragraph</a:t>
            </a:r>
          </a:p>
        </p:txBody>
      </p:sp>
      <p:grpSp>
        <p:nvGrpSpPr>
          <p:cNvPr id="6" name="Group 21"/>
          <p:cNvGrpSpPr>
            <a:grpSpLocks/>
          </p:cNvGrpSpPr>
          <p:nvPr userDrawn="1"/>
        </p:nvGrpSpPr>
        <p:grpSpPr bwMode="auto">
          <a:xfrm>
            <a:off x="-1189038" y="3176588"/>
            <a:ext cx="1030288" cy="230187"/>
            <a:chOff x="-1260648" y="3320988"/>
            <a:chExt cx="1030288" cy="230187"/>
          </a:xfrm>
        </p:grpSpPr>
        <p:pic>
          <p:nvPicPr>
            <p:cNvPr id="7" name="Picture 13" descr="fke3b.jpg"/>
            <p:cNvPicPr>
              <a:picLocks noChangeAspect="1"/>
            </p:cNvPicPr>
            <p:nvPr/>
          </p:nvPicPr>
          <p:blipFill>
            <a:blip r:embed="rId2" cstate="print"/>
            <a:srcRect/>
            <a:stretch>
              <a:fillRect/>
            </a:stretch>
          </p:blipFill>
          <p:spPr bwMode="auto">
            <a:xfrm>
              <a:off x="-1260648" y="3322575"/>
              <a:ext cx="428625" cy="228600"/>
            </a:xfrm>
            <a:prstGeom prst="rect">
              <a:avLst/>
            </a:prstGeom>
            <a:noFill/>
            <a:ln w="9525">
              <a:noFill/>
              <a:miter lim="800000"/>
              <a:headEnd/>
              <a:tailEnd/>
            </a:ln>
          </p:spPr>
        </p:pic>
        <p:cxnSp>
          <p:nvCxnSpPr>
            <p:cNvPr id="8"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p:spPr>
        </p:cxnSp>
        <p:cxnSp>
          <p:nvCxnSpPr>
            <p:cNvPr id="9"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p:spPr>
        </p:cxnSp>
        <p:pic>
          <p:nvPicPr>
            <p:cNvPr id="10" name="Picture 2"/>
            <p:cNvPicPr>
              <a:picLocks noChangeAspect="1" noChangeArrowheads="1"/>
            </p:cNvPicPr>
            <p:nvPr/>
          </p:nvPicPr>
          <p:blipFill>
            <a:blip r:embed="rId3" cstate="print"/>
            <a:srcRect/>
            <a:stretch>
              <a:fillRect/>
            </a:stretch>
          </p:blipFill>
          <p:spPr bwMode="auto">
            <a:xfrm>
              <a:off x="-678035" y="3320988"/>
              <a:ext cx="447675" cy="228600"/>
            </a:xfrm>
            <a:prstGeom prst="rect">
              <a:avLst/>
            </a:prstGeom>
            <a:noFill/>
            <a:ln w="9525">
              <a:noFill/>
              <a:miter lim="800000"/>
              <a:headEnd/>
              <a:tailEnd/>
            </a:ln>
          </p:spPr>
        </p:pic>
        <p:cxnSp>
          <p:nvCxnSpPr>
            <p:cNvPr id="11"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p:spPr>
        </p:cxnSp>
        <p:cxnSp>
          <p:nvCxnSpPr>
            <p:cNvPr id="12"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p:spPr>
        </p:cxnSp>
      </p:grpSp>
      <p:sp>
        <p:nvSpPr>
          <p:cNvPr id="13" name="TextBox 12"/>
          <p:cNvSpPr txBox="1"/>
          <p:nvPr userDrawn="1"/>
        </p:nvSpPr>
        <p:spPr>
          <a:xfrm>
            <a:off x="-2016125" y="5937250"/>
            <a:ext cx="1908175" cy="846138"/>
          </a:xfrm>
          <a:prstGeom prst="rect">
            <a:avLst/>
          </a:prstGeom>
          <a:noFill/>
        </p:spPr>
        <p:txBody>
          <a:bodyPr lIns="0" tIns="0" rIns="0" bIns="0">
            <a:spAutoFit/>
          </a:bodyPr>
          <a:lstStyle/>
          <a:p>
            <a:pPr algn="r" defTabSz="914400" fontAlgn="auto">
              <a:spcBef>
                <a:spcPts val="0"/>
              </a:spcBef>
              <a:spcAft>
                <a:spcPts val="0"/>
              </a:spcAft>
              <a:defRPr/>
            </a:pPr>
            <a:r>
              <a:rPr lang="en-US" sz="1100" b="1" dirty="0">
                <a:solidFill>
                  <a:prstClr val="white"/>
                </a:solidFill>
                <a:latin typeface="Arial"/>
                <a:ea typeface="宋体" charset="-122"/>
                <a:cs typeface="+mn-cs"/>
              </a:rPr>
              <a:t>Footer text</a:t>
            </a:r>
          </a:p>
          <a:p>
            <a:pPr algn="r" defTabSz="914400" fontAlgn="auto">
              <a:spcBef>
                <a:spcPts val="0"/>
              </a:spcBef>
              <a:spcAft>
                <a:spcPts val="0"/>
              </a:spcAft>
              <a:defRPr/>
            </a:pPr>
            <a:r>
              <a:rPr lang="en-US" sz="1100" dirty="0">
                <a:solidFill>
                  <a:prstClr val="white"/>
                </a:solidFill>
                <a:latin typeface="Arial"/>
                <a:ea typeface="宋体" charset="-122"/>
                <a:cs typeface="+mn-cs"/>
              </a:rPr>
              <a:t>Insert Presentation title and date  by opening the header and footer dialog box placed under the ribbon Insert&gt;Text  </a:t>
            </a: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p:txBody>
          <a:bodyPr>
            <a:noAutofit/>
          </a:bodyPr>
          <a:lstStyle>
            <a:lvl1pPr>
              <a:defRPr/>
            </a:lvl1pPr>
          </a:lstStyle>
          <a:p>
            <a:fld id="{EB3F24BD-EBB8-46B2-BB45-5DA3AC5FFFB4}" type="datetime4">
              <a:rPr lang="en-US" altLang="zh-CN">
                <a:solidFill>
                  <a:prstClr val="white"/>
                </a:solidFill>
              </a:rPr>
              <a:pPr/>
              <a:t>October 26, 2019</a:t>
            </a:fld>
            <a:endParaRPr lang="en-US" altLang="zh-CN">
              <a:solidFill>
                <a:prstClr val="white"/>
              </a:solidFill>
            </a:endParaRPr>
          </a:p>
        </p:txBody>
      </p:sp>
      <p:sp>
        <p:nvSpPr>
          <p:cNvPr id="15" name="Footer Placeholder 4"/>
          <p:cNvSpPr>
            <a:spLocks noGrp="1"/>
          </p:cNvSpPr>
          <p:nvPr>
            <p:ph type="ftr" sz="quarter" idx="11"/>
          </p:nvPr>
        </p:nvSpPr>
        <p:spPr/>
        <p:txBody>
          <a:bodyPr rtlCol="0">
            <a:noAutofit/>
          </a:bodyPr>
          <a:lstStyle>
            <a:lvl1pPr fontAlgn="auto">
              <a:spcBef>
                <a:spcPts val="0"/>
              </a:spcBef>
              <a:spcAft>
                <a:spcPts val="0"/>
              </a:spcAft>
              <a:defRPr dirty="0">
                <a:latin typeface="+mn-lt"/>
                <a:ea typeface="+mn-ea"/>
              </a:defRPr>
            </a:lvl1pPr>
          </a:lstStyle>
          <a:p>
            <a:pPr>
              <a:defRPr/>
            </a:pPr>
            <a:r>
              <a:rPr lang="en-US"/>
              <a:t>ICA Board, 2014</a:t>
            </a:r>
          </a:p>
        </p:txBody>
      </p:sp>
      <p:sp>
        <p:nvSpPr>
          <p:cNvPr id="16" name="Slide Number Placeholder 5"/>
          <p:cNvSpPr>
            <a:spLocks noGrp="1"/>
          </p:cNvSpPr>
          <p:nvPr>
            <p:ph type="sldNum" sz="quarter" idx="12"/>
          </p:nvPr>
        </p:nvSpPr>
        <p:spPr/>
        <p:txBody>
          <a:bodyPr>
            <a:noAutofit/>
          </a:bodyPr>
          <a:lstStyle>
            <a:lvl1pPr>
              <a:defRPr/>
            </a:lvl1pPr>
          </a:lstStyle>
          <a:p>
            <a:fld id="{E6A72889-D382-4179-9146-6BAB1C56E9DC}" type="slidenum">
              <a:rPr lang="en-US" altLang="zh-CN"/>
              <a:pPr/>
              <a:t>‹#›</a:t>
            </a:fld>
            <a:endParaRPr lang="en-US" altLang="zh-CN"/>
          </a:p>
        </p:txBody>
      </p:sp>
    </p:spTree>
    <p:extLst>
      <p:ext uri="{BB962C8B-B14F-4D97-AF65-F5344CB8AC3E}">
        <p14:creationId xmlns:p14="http://schemas.microsoft.com/office/powerpoint/2010/main" val="1063564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4" name="TextBox 3"/>
          <p:cNvSpPr txBox="1"/>
          <p:nvPr userDrawn="1"/>
        </p:nvSpPr>
        <p:spPr>
          <a:xfrm>
            <a:off x="-1512888" y="404813"/>
            <a:ext cx="1404938" cy="338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Maximum 2 lines </a:t>
            </a:r>
          </a:p>
        </p:txBody>
      </p:sp>
      <p:sp>
        <p:nvSpPr>
          <p:cNvPr id="5" name="TextBox 4"/>
          <p:cNvSpPr txBox="1"/>
          <p:nvPr userDrawn="1"/>
        </p:nvSpPr>
        <p:spPr>
          <a:xfrm>
            <a:off x="-2016125" y="1844675"/>
            <a:ext cx="1908175" cy="1184275"/>
          </a:xfrm>
          <a:prstGeom prst="rect">
            <a:avLst/>
          </a:prstGeom>
          <a:noFill/>
        </p:spPr>
        <p:txBody>
          <a:bodyPr lIns="0" tIns="0" rIns="0" bIns="0">
            <a:spAutoFit/>
          </a:bodyPr>
          <a:lstStyle/>
          <a:p>
            <a:pPr algn="r" defTabSz="914400"/>
            <a:endParaRPr lang="en-US" altLang="zh-CN" sz="1100">
              <a:solidFill>
                <a:prstClr val="white"/>
              </a:solidFill>
              <a:ea typeface="宋体" charset="-122"/>
              <a:cs typeface="+mn-cs"/>
            </a:endParaRP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Bullets</a:t>
            </a:r>
          </a:p>
          <a:p>
            <a:pPr algn="r" defTabSz="914400"/>
            <a:r>
              <a:rPr lang="en-US" altLang="zh-CN" sz="1100">
                <a:solidFill>
                  <a:prstClr val="white"/>
                </a:solidFill>
                <a:ea typeface="宋体" charset="-122"/>
                <a:cs typeface="+mn-cs"/>
              </a:rPr>
              <a:t>To change bullet and text level use the ‘increase/decrease list level’ found under the ribbon Home &gt; Paragraph</a:t>
            </a:r>
          </a:p>
        </p:txBody>
      </p:sp>
      <p:grpSp>
        <p:nvGrpSpPr>
          <p:cNvPr id="6" name="Group 21"/>
          <p:cNvGrpSpPr>
            <a:grpSpLocks/>
          </p:cNvGrpSpPr>
          <p:nvPr userDrawn="1"/>
        </p:nvGrpSpPr>
        <p:grpSpPr bwMode="auto">
          <a:xfrm>
            <a:off x="-1189038" y="3176588"/>
            <a:ext cx="1030288" cy="230187"/>
            <a:chOff x="-1260648" y="3320988"/>
            <a:chExt cx="1030288" cy="230187"/>
          </a:xfrm>
        </p:grpSpPr>
        <p:pic>
          <p:nvPicPr>
            <p:cNvPr id="7" name="Picture 13" descr="fke3b.jpg"/>
            <p:cNvPicPr>
              <a:picLocks noChangeAspect="1"/>
            </p:cNvPicPr>
            <p:nvPr/>
          </p:nvPicPr>
          <p:blipFill>
            <a:blip r:embed="rId2" cstate="print"/>
            <a:srcRect/>
            <a:stretch>
              <a:fillRect/>
            </a:stretch>
          </p:blipFill>
          <p:spPr bwMode="auto">
            <a:xfrm>
              <a:off x="-1260648" y="3322575"/>
              <a:ext cx="428625" cy="228600"/>
            </a:xfrm>
            <a:prstGeom prst="rect">
              <a:avLst/>
            </a:prstGeom>
            <a:noFill/>
            <a:ln w="9525">
              <a:noFill/>
              <a:miter lim="800000"/>
              <a:headEnd/>
              <a:tailEnd/>
            </a:ln>
          </p:spPr>
        </p:pic>
        <p:cxnSp>
          <p:nvCxnSpPr>
            <p:cNvPr id="8"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p:spPr>
        </p:cxnSp>
        <p:cxnSp>
          <p:nvCxnSpPr>
            <p:cNvPr id="9"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p:spPr>
        </p:cxnSp>
        <p:pic>
          <p:nvPicPr>
            <p:cNvPr id="10" name="Picture 2"/>
            <p:cNvPicPr>
              <a:picLocks noChangeAspect="1" noChangeArrowheads="1"/>
            </p:cNvPicPr>
            <p:nvPr/>
          </p:nvPicPr>
          <p:blipFill>
            <a:blip r:embed="rId3" cstate="print"/>
            <a:srcRect/>
            <a:stretch>
              <a:fillRect/>
            </a:stretch>
          </p:blipFill>
          <p:spPr bwMode="auto">
            <a:xfrm>
              <a:off x="-678035" y="3320988"/>
              <a:ext cx="447675" cy="228600"/>
            </a:xfrm>
            <a:prstGeom prst="rect">
              <a:avLst/>
            </a:prstGeom>
            <a:noFill/>
            <a:ln w="9525">
              <a:noFill/>
              <a:miter lim="800000"/>
              <a:headEnd/>
              <a:tailEnd/>
            </a:ln>
          </p:spPr>
        </p:pic>
        <p:cxnSp>
          <p:nvCxnSpPr>
            <p:cNvPr id="11"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p:spPr>
        </p:cxnSp>
        <p:cxnSp>
          <p:nvCxnSpPr>
            <p:cNvPr id="12"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p:spPr>
        </p:cxnSp>
      </p:grpSp>
      <p:sp>
        <p:nvSpPr>
          <p:cNvPr id="13" name="TextBox 12"/>
          <p:cNvSpPr txBox="1"/>
          <p:nvPr userDrawn="1"/>
        </p:nvSpPr>
        <p:spPr>
          <a:xfrm>
            <a:off x="-2016125" y="5937250"/>
            <a:ext cx="1908175" cy="846138"/>
          </a:xfrm>
          <a:prstGeom prst="rect">
            <a:avLst/>
          </a:prstGeom>
          <a:noFill/>
        </p:spPr>
        <p:txBody>
          <a:bodyPr lIns="0" tIns="0" rIns="0" bIns="0">
            <a:spAutoFit/>
          </a:bodyPr>
          <a:lstStyle/>
          <a:p>
            <a:pPr algn="r" defTabSz="914400" fontAlgn="auto">
              <a:spcBef>
                <a:spcPts val="0"/>
              </a:spcBef>
              <a:spcAft>
                <a:spcPts val="0"/>
              </a:spcAft>
              <a:defRPr/>
            </a:pPr>
            <a:r>
              <a:rPr lang="en-US" sz="1100" b="1" dirty="0">
                <a:solidFill>
                  <a:prstClr val="white"/>
                </a:solidFill>
                <a:latin typeface="Arial"/>
                <a:ea typeface="宋体" charset="-122"/>
                <a:cs typeface="+mn-cs"/>
              </a:rPr>
              <a:t>Footer text</a:t>
            </a:r>
          </a:p>
          <a:p>
            <a:pPr algn="r" defTabSz="914400" fontAlgn="auto">
              <a:spcBef>
                <a:spcPts val="0"/>
              </a:spcBef>
              <a:spcAft>
                <a:spcPts val="0"/>
              </a:spcAft>
              <a:defRPr/>
            </a:pPr>
            <a:r>
              <a:rPr lang="en-US" sz="1100" dirty="0">
                <a:solidFill>
                  <a:prstClr val="white"/>
                </a:solidFill>
                <a:latin typeface="Arial"/>
                <a:ea typeface="宋体" charset="-122"/>
                <a:cs typeface="+mn-cs"/>
              </a:rPr>
              <a:t>Insert Presentation title and date  by opening the header and footer dialog box placed under the ribbon Insert&gt;Text  </a:t>
            </a: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10"/>
          </p:nvPr>
        </p:nvSpPr>
        <p:spPr/>
        <p:txBody>
          <a:bodyPr>
            <a:noAutofit/>
          </a:bodyPr>
          <a:lstStyle>
            <a:lvl1pPr>
              <a:defRPr/>
            </a:lvl1pPr>
          </a:lstStyle>
          <a:p>
            <a:fld id="{24895E62-908E-4C61-ABC6-726A45368393}" type="datetime4">
              <a:rPr lang="en-US" altLang="zh-CN">
                <a:solidFill>
                  <a:prstClr val="white"/>
                </a:solidFill>
              </a:rPr>
              <a:pPr/>
              <a:t>October 26, 2019</a:t>
            </a:fld>
            <a:endParaRPr lang="en-US" altLang="zh-CN">
              <a:solidFill>
                <a:prstClr val="white"/>
              </a:solidFill>
            </a:endParaRPr>
          </a:p>
        </p:txBody>
      </p:sp>
      <p:sp>
        <p:nvSpPr>
          <p:cNvPr id="15" name="Footer Placeholder 4"/>
          <p:cNvSpPr>
            <a:spLocks noGrp="1"/>
          </p:cNvSpPr>
          <p:nvPr>
            <p:ph type="ftr" sz="quarter" idx="11"/>
          </p:nvPr>
        </p:nvSpPr>
        <p:spPr/>
        <p:txBody>
          <a:bodyPr rtlCol="0">
            <a:noAutofit/>
          </a:bodyPr>
          <a:lstStyle>
            <a:lvl1pPr fontAlgn="auto">
              <a:spcBef>
                <a:spcPts val="0"/>
              </a:spcBef>
              <a:spcAft>
                <a:spcPts val="0"/>
              </a:spcAft>
              <a:defRPr dirty="0">
                <a:latin typeface="+mn-lt"/>
                <a:ea typeface="+mn-ea"/>
              </a:defRPr>
            </a:lvl1pPr>
          </a:lstStyle>
          <a:p>
            <a:pPr>
              <a:defRPr/>
            </a:pPr>
            <a:r>
              <a:rPr lang="en-US"/>
              <a:t>ICA Board, 2014</a:t>
            </a:r>
          </a:p>
        </p:txBody>
      </p:sp>
      <p:sp>
        <p:nvSpPr>
          <p:cNvPr id="16" name="Slide Number Placeholder 5"/>
          <p:cNvSpPr>
            <a:spLocks noGrp="1"/>
          </p:cNvSpPr>
          <p:nvPr>
            <p:ph type="sldNum" sz="quarter" idx="12"/>
          </p:nvPr>
        </p:nvSpPr>
        <p:spPr/>
        <p:txBody>
          <a:bodyPr>
            <a:noAutofit/>
          </a:bodyPr>
          <a:lstStyle>
            <a:lvl1pPr>
              <a:defRPr/>
            </a:lvl1pPr>
          </a:lstStyle>
          <a:p>
            <a:fld id="{5D4D5D3E-3B1E-40A8-8F32-5821B9D01492}" type="slidenum">
              <a:rPr lang="en-US" altLang="zh-CN"/>
              <a:pPr/>
              <a:t>‹#›</a:t>
            </a:fld>
            <a:endParaRPr lang="en-US" altLang="zh-CN"/>
          </a:p>
        </p:txBody>
      </p:sp>
    </p:spTree>
    <p:extLst>
      <p:ext uri="{BB962C8B-B14F-4D97-AF65-F5344CB8AC3E}">
        <p14:creationId xmlns:p14="http://schemas.microsoft.com/office/powerpoint/2010/main" val="5985606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sp>
        <p:nvSpPr>
          <p:cNvPr id="8" name="TextBox 7"/>
          <p:cNvSpPr txBox="1"/>
          <p:nvPr userDrawn="1"/>
        </p:nvSpPr>
        <p:spPr>
          <a:xfrm>
            <a:off x="-2016125" y="1449388"/>
            <a:ext cx="1908175" cy="2708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Front page 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Change picture by marking Picture , right click and choose send to front.</a:t>
            </a:r>
          </a:p>
          <a:p>
            <a:pPr algn="r" defTabSz="914400"/>
            <a:r>
              <a:rPr lang="en-US" altLang="zh-CN" sz="1100">
                <a:solidFill>
                  <a:prstClr val="white"/>
                </a:solidFill>
                <a:ea typeface="宋体" charset="-122"/>
                <a:cs typeface="+mn-cs"/>
              </a:rPr>
              <a:t>Click on the icon in the middle of the picture and locate the new picture.</a:t>
            </a:r>
          </a:p>
          <a:p>
            <a:pPr algn="r" defTabSz="914400"/>
            <a:r>
              <a:rPr lang="en-US" altLang="zh-CN" sz="1100">
                <a:solidFill>
                  <a:prstClr val="white"/>
                </a:solidFill>
                <a:ea typeface="宋体" charset="-122"/>
                <a:cs typeface="+mn-cs"/>
              </a:rPr>
              <a:t>After inserting once again mark the picture, right click and choose send to back. </a:t>
            </a:r>
            <a:endParaRPr lang="en-US" altLang="zh-CN" sz="1100" b="1">
              <a:solidFill>
                <a:prstClr val="white"/>
              </a:solidFill>
              <a:ea typeface="宋体" charset="-122"/>
              <a:cs typeface="+mn-cs"/>
            </a:endParaRP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H15.1 cm x W25.4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pic>
        <p:nvPicPr>
          <p:cNvPr id="10" name="bmkSecondLogo0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7163" y="422275"/>
            <a:ext cx="3884612" cy="1098550"/>
          </a:xfrm>
          <a:prstGeom prst="rect">
            <a:avLst/>
          </a:prstGeom>
          <a:noFill/>
          <a:ln w="9525">
            <a:noFill/>
            <a:miter lim="800000"/>
            <a:headEnd/>
            <a:tailEnd/>
          </a:ln>
        </p:spPr>
      </p:pic>
      <p:sp>
        <p:nvSpPr>
          <p:cNvPr id="12" name="Picture Placeholder 11"/>
          <p:cNvSpPr>
            <a:spLocks noGrp="1"/>
          </p:cNvSpPr>
          <p:nvPr>
            <p:ph type="pic" sz="quarter" idx="13"/>
          </p:nvPr>
        </p:nvSpPr>
        <p:spPr>
          <a:xfrm>
            <a:off x="-3600" y="1448780"/>
            <a:ext cx="9151200" cy="5438907"/>
          </a:xfrm>
          <a:blipFill>
            <a:blip r:embed="rId3" cstate="print"/>
            <a:stretch>
              <a:fillRect/>
            </a:stretch>
          </a:blipFill>
        </p:spPr>
        <p:txBody>
          <a:bodyPr rtlCol="0" anchor="b">
            <a:noAutofit/>
          </a:bodyPr>
          <a:lstStyle>
            <a:lvl1pPr>
              <a:defRPr sz="1200" b="0">
                <a:solidFill>
                  <a:schemeClr val="bg1"/>
                </a:solidFill>
              </a:defRPr>
            </a:lvl1pPr>
          </a:lstStyle>
          <a:p>
            <a:pPr lvl="0"/>
            <a:r>
              <a:rPr lang="en-US" noProof="0"/>
              <a:t>Click icon to add picture</a:t>
            </a:r>
            <a:endParaRPr lang="en-US" noProof="0" dirty="0"/>
          </a:p>
        </p:txBody>
      </p:sp>
      <p:sp>
        <p:nvSpPr>
          <p:cNvPr id="22" name="Text Placeholder 21"/>
          <p:cNvSpPr>
            <a:spLocks noGrp="1"/>
          </p:cNvSpPr>
          <p:nvPr>
            <p:ph type="body" sz="quarter" idx="15"/>
          </p:nvPr>
        </p:nvSpPr>
        <p:spPr>
          <a:xfrm>
            <a:off x="-3600" y="1448779"/>
            <a:ext cx="9151200" cy="2448533"/>
          </a:xfrm>
          <a:gradFill flip="none" rotWithShape="1">
            <a:gsLst>
              <a:gs pos="0">
                <a:srgbClr val="898F95">
                  <a:alpha val="74902"/>
                </a:srgbClr>
              </a:gs>
              <a:gs pos="50000">
                <a:schemeClr val="bg2">
                  <a:alpha val="75000"/>
                </a:schemeClr>
              </a:gs>
            </a:gsLst>
            <a:lin ang="5400000" scaled="1"/>
            <a:tileRect/>
          </a:gradFill>
        </p:spPr>
        <p:txBody>
          <a:bodyPr tIns="18000000">
            <a:noAutofit/>
          </a:bodyPr>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p:ph type="ctrTitle"/>
          </p:nvPr>
        </p:nvSpPr>
        <p:spPr>
          <a:xfrm>
            <a:off x="431800" y="2290707"/>
            <a:ext cx="8280400" cy="924385"/>
          </a:xfrm>
        </p:spPr>
        <p:txBody>
          <a:bodyPr>
            <a:noAutofit/>
          </a:bodyPr>
          <a:lstStyle>
            <a:lvl1pPr>
              <a:defRPr b="1">
                <a:solidFill>
                  <a:schemeClr val="bg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432000" y="3215093"/>
            <a:ext cx="8280200" cy="204209"/>
          </a:xfrm>
        </p:spPr>
        <p:txBody>
          <a:bodyPr>
            <a:no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20" name="Text Placeholder 19"/>
          <p:cNvSpPr>
            <a:spLocks noGrp="1"/>
          </p:cNvSpPr>
          <p:nvPr>
            <p:ph type="body" sz="quarter" idx="14"/>
          </p:nvPr>
        </p:nvSpPr>
        <p:spPr>
          <a:xfrm>
            <a:off x="431800" y="1848432"/>
            <a:ext cx="549275"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p:nvPr>
        </p:nvSpPr>
        <p:spPr>
          <a:xfrm>
            <a:off x="431800" y="3400682"/>
            <a:ext cx="8280400" cy="205200"/>
          </a:xfrm>
        </p:spPr>
        <p:txBody>
          <a:bodyPr>
            <a:noAutofit/>
          </a:bodyPr>
          <a:lstStyle>
            <a:lvl1pPr>
              <a:defRPr sz="1200" b="0" baseline="0">
                <a:solidFill>
                  <a:schemeClr val="bg1"/>
                </a:solidFill>
              </a:defRPr>
            </a:lvl1pPr>
          </a:lstStyle>
          <a:p>
            <a:pPr lvl="0"/>
            <a:r>
              <a:rPr lang="en-US" altLang="zh-CN"/>
              <a:t>Click to edit Master text styles</a:t>
            </a:r>
          </a:p>
        </p:txBody>
      </p:sp>
      <p:sp>
        <p:nvSpPr>
          <p:cNvPr id="11" name="Date Placeholder 10"/>
          <p:cNvSpPr>
            <a:spLocks noGrp="1"/>
          </p:cNvSpPr>
          <p:nvPr>
            <p:ph type="dt" sz="half" idx="17"/>
          </p:nvPr>
        </p:nvSpPr>
        <p:spPr>
          <a:xfrm>
            <a:off x="7596188" y="115888"/>
            <a:ext cx="1116012" cy="273050"/>
          </a:xfrm>
        </p:spPr>
        <p:txBody>
          <a:bodyPr>
            <a:noAutofit/>
          </a:bodyPr>
          <a:lstStyle>
            <a:lvl1pPr>
              <a:defRPr/>
            </a:lvl1pPr>
          </a:lstStyle>
          <a:p>
            <a:fld id="{1551BFC9-27C2-4D23-AA76-DF331158F713}" type="datetime4">
              <a:rPr lang="en-US" altLang="zh-CN">
                <a:solidFill>
                  <a:prstClr val="white"/>
                </a:solidFill>
              </a:rPr>
              <a:pPr/>
              <a:t>October 26, 2019</a:t>
            </a:fld>
            <a:endParaRPr lang="en-US" altLang="zh-CN">
              <a:solidFill>
                <a:prstClr val="white"/>
              </a:solidFill>
            </a:endParaRPr>
          </a:p>
        </p:txBody>
      </p:sp>
      <p:sp>
        <p:nvSpPr>
          <p:cNvPr id="13" name="Slide Number Placeholder 12"/>
          <p:cNvSpPr>
            <a:spLocks noGrp="1"/>
          </p:cNvSpPr>
          <p:nvPr>
            <p:ph type="sldNum" sz="quarter" idx="18"/>
          </p:nvPr>
        </p:nvSpPr>
        <p:spPr>
          <a:xfrm>
            <a:off x="431800" y="115888"/>
            <a:ext cx="219075" cy="273050"/>
          </a:xfrm>
        </p:spPr>
        <p:txBody>
          <a:bodyPr>
            <a:noAutofit/>
          </a:bodyPr>
          <a:lstStyle>
            <a:lvl1pPr>
              <a:defRPr>
                <a:solidFill>
                  <a:schemeClr val="bg1"/>
                </a:solidFill>
              </a:defRPr>
            </a:lvl1pPr>
          </a:lstStyle>
          <a:p>
            <a:fld id="{DF938C50-A654-4DFA-9E28-BDE85BB5CAB3}" type="slidenum">
              <a:rPr lang="en-US" altLang="zh-CN">
                <a:solidFill>
                  <a:prstClr val="white"/>
                </a:solidFill>
              </a:rPr>
              <a:pPr/>
              <a:t>‹#›</a:t>
            </a:fld>
            <a:endParaRPr lang="en-US" altLang="zh-CN">
              <a:solidFill>
                <a:prstClr val="white"/>
              </a:solidFill>
            </a:endParaRPr>
          </a:p>
        </p:txBody>
      </p:sp>
      <p:sp>
        <p:nvSpPr>
          <p:cNvPr id="14" name="Footer Placeholder 14"/>
          <p:cNvSpPr>
            <a:spLocks noGrp="1"/>
          </p:cNvSpPr>
          <p:nvPr>
            <p:ph type="ftr" sz="quarter" idx="19"/>
          </p:nvPr>
        </p:nvSpPr>
        <p:spPr>
          <a:xfrm>
            <a:off x="650875" y="115888"/>
            <a:ext cx="6003925" cy="273050"/>
          </a:xfrm>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4950392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4" name="Rectangle 3"/>
          <p:cNvSpPr/>
          <p:nvPr userDrawn="1"/>
        </p:nvSpPr>
        <p:spPr>
          <a:xfrm>
            <a:off x="0" y="1449388"/>
            <a:ext cx="9144000" cy="5408612"/>
          </a:xfrm>
          <a:prstGeom prst="rect">
            <a:avLst/>
          </a:prstGeom>
          <a:gradFill>
            <a:gsLst>
              <a:gs pos="0">
                <a:srgbClr val="AD9A84"/>
              </a:gs>
              <a:gs pos="50000">
                <a:srgbClr val="91785B"/>
              </a:gs>
            </a:gsLst>
            <a:lin ang="5400000" scaled="1"/>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lang="en-US" altLang="zh-CN" sz="1800">
              <a:solidFill>
                <a:srgbClr val="FFFFFF"/>
              </a:solidFill>
              <a:ea typeface="宋体" charset="-122"/>
            </a:endParaRPr>
          </a:p>
        </p:txBody>
      </p:sp>
      <p:pic>
        <p:nvPicPr>
          <p:cNvPr id="5" name="Picture 11"/>
          <p:cNvPicPr>
            <a:picLocks noChangeAspect="1"/>
          </p:cNvPicPr>
          <p:nvPr userDrawn="1"/>
        </p:nvPicPr>
        <p:blipFill>
          <a:blip r:embed="rId2" cstate="email">
            <a:extLst>
              <a:ext uri="{28A0092B-C50C-407E-A947-70E740481C1C}">
                <a14:useLocalDpi xmlns:a14="http://schemas.microsoft.com/office/drawing/2010/main"/>
              </a:ext>
            </a:extLst>
          </a:blip>
          <a:srcRect l="6488" t="21532" r="77757" b="22723"/>
          <a:stretch>
            <a:fillRect/>
          </a:stretch>
        </p:blipFill>
        <p:spPr bwMode="auto">
          <a:xfrm>
            <a:off x="8186738" y="368300"/>
            <a:ext cx="561975" cy="561975"/>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lvl1pPr>
              <a:tabLst>
                <a:tab pos="1080000" algn="l"/>
              </a:tabLst>
              <a:defRPr b="0">
                <a:solidFill>
                  <a:srgbClr val="D7D3C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Date Placeholder 7"/>
          <p:cNvSpPr>
            <a:spLocks noGrp="1"/>
          </p:cNvSpPr>
          <p:nvPr>
            <p:ph type="dt" sz="half" idx="10"/>
          </p:nvPr>
        </p:nvSpPr>
        <p:spPr>
          <a:xfrm>
            <a:off x="7596188" y="115888"/>
            <a:ext cx="1116012" cy="273050"/>
          </a:xfrm>
        </p:spPr>
        <p:txBody>
          <a:bodyPr>
            <a:noAutofit/>
          </a:bodyPr>
          <a:lstStyle>
            <a:lvl1pPr>
              <a:defRPr/>
            </a:lvl1pPr>
          </a:lstStyle>
          <a:p>
            <a:fld id="{F15C49CD-15CF-4446-8848-64706A4BFF54}" type="datetime4">
              <a:rPr lang="en-US" altLang="zh-CN">
                <a:solidFill>
                  <a:prstClr val="white"/>
                </a:solidFill>
              </a:rPr>
              <a:pPr/>
              <a:t>October 26, 2019</a:t>
            </a:fld>
            <a:endParaRPr lang="en-US" altLang="zh-CN">
              <a:solidFill>
                <a:prstClr val="white"/>
              </a:solidFill>
            </a:endParaRPr>
          </a:p>
        </p:txBody>
      </p:sp>
      <p:sp>
        <p:nvSpPr>
          <p:cNvPr id="7" name="Slide Number Placeholder 8"/>
          <p:cNvSpPr>
            <a:spLocks noGrp="1"/>
          </p:cNvSpPr>
          <p:nvPr>
            <p:ph type="sldNum" sz="quarter" idx="11"/>
          </p:nvPr>
        </p:nvSpPr>
        <p:spPr>
          <a:xfrm>
            <a:off x="431800" y="115888"/>
            <a:ext cx="219075" cy="273050"/>
          </a:xfrm>
        </p:spPr>
        <p:txBody>
          <a:bodyPr>
            <a:noAutofit/>
          </a:bodyPr>
          <a:lstStyle>
            <a:lvl1pPr>
              <a:defRPr>
                <a:solidFill>
                  <a:schemeClr val="bg1"/>
                </a:solidFill>
              </a:defRPr>
            </a:lvl1pPr>
          </a:lstStyle>
          <a:p>
            <a:fld id="{0EF3F513-E405-4421-A585-AB72FF8113DB}" type="slidenum">
              <a:rPr lang="en-US" altLang="zh-CN">
                <a:solidFill>
                  <a:prstClr val="white"/>
                </a:solidFill>
              </a:rPr>
              <a:pPr/>
              <a:t>‹#›</a:t>
            </a:fld>
            <a:endParaRPr lang="en-US" altLang="zh-CN">
              <a:solidFill>
                <a:prstClr val="white"/>
              </a:solidFill>
            </a:endParaRPr>
          </a:p>
        </p:txBody>
      </p:sp>
      <p:sp>
        <p:nvSpPr>
          <p:cNvPr id="8" name="Footer Placeholder 9"/>
          <p:cNvSpPr>
            <a:spLocks noGrp="1"/>
          </p:cNvSpPr>
          <p:nvPr>
            <p:ph type="ftr" sz="quarter" idx="12"/>
          </p:nvPr>
        </p:nvSpPr>
        <p:spPr>
          <a:xfrm>
            <a:off x="650875" y="115888"/>
            <a:ext cx="6003925" cy="273050"/>
          </a:xfrm>
        </p:spPr>
        <p:txBody>
          <a:bodyPr rtlCol="0">
            <a:noAutofit/>
          </a:bodyPr>
          <a:lstStyle>
            <a:lvl1pPr fontAlgn="auto">
              <a:spcBef>
                <a:spcPts val="0"/>
              </a:spcBef>
              <a:spcAft>
                <a:spcPts val="0"/>
              </a:spcAft>
              <a:defRPr smtClean="0">
                <a:solidFill>
                  <a:schemeClr val="bg1"/>
                </a:solidFill>
                <a:latin typeface="+mn-lt"/>
                <a:ea typeface="+mn-ea"/>
              </a:defRPr>
            </a:lvl1pPr>
          </a:lstStyle>
          <a:p>
            <a:pPr>
              <a:defRPr/>
            </a:pPr>
            <a:r>
              <a:rPr lang="en-US">
                <a:solidFill>
                  <a:prstClr val="white"/>
                </a:solidFill>
              </a:rPr>
              <a:t>|  Presentation title and date</a:t>
            </a:r>
            <a:endParaRPr lang="en-US" dirty="0">
              <a:solidFill>
                <a:prstClr val="white"/>
              </a:solidFill>
            </a:endParaRPr>
          </a:p>
        </p:txBody>
      </p:sp>
    </p:spTree>
    <p:extLst>
      <p:ext uri="{BB962C8B-B14F-4D97-AF65-F5344CB8AC3E}">
        <p14:creationId xmlns:p14="http://schemas.microsoft.com/office/powerpoint/2010/main" val="21500723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Content and one picture with caption">
    <p:spTree>
      <p:nvGrpSpPr>
        <p:cNvPr id="1" name=""/>
        <p:cNvGrpSpPr/>
        <p:nvPr/>
      </p:nvGrpSpPr>
      <p:grpSpPr>
        <a:xfrm>
          <a:off x="0" y="0"/>
          <a:ext cx="0" cy="0"/>
          <a:chOff x="0" y="0"/>
          <a:chExt cx="0" cy="0"/>
        </a:xfrm>
      </p:grpSpPr>
      <p:sp>
        <p:nvSpPr>
          <p:cNvPr id="6" name="TextBox 5"/>
          <p:cNvSpPr txBox="1"/>
          <p:nvPr userDrawn="1"/>
        </p:nvSpPr>
        <p:spPr>
          <a:xfrm>
            <a:off x="-2016125" y="3897313"/>
            <a:ext cx="1908175" cy="1692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Click on the icon in the middle of the picture and locate the new picture and choose insert</a:t>
            </a: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H11.8 cm x W11.3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7" name="TextBox 6"/>
          <p:cNvSpPr txBox="1"/>
          <p:nvPr userDrawn="1"/>
        </p:nvSpPr>
        <p:spPr>
          <a:xfrm>
            <a:off x="-2016125" y="1844675"/>
            <a:ext cx="1908175" cy="1184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Subheading</a:t>
            </a:r>
            <a:endParaRPr lang="en-US" altLang="zh-CN" sz="1100">
              <a:solidFill>
                <a:prstClr val="white"/>
              </a:solidFill>
              <a:ea typeface="宋体" charset="-122"/>
              <a:cs typeface="+mn-cs"/>
            </a:endParaRPr>
          </a:p>
          <a:p>
            <a:pPr algn="r" defTabSz="914400"/>
            <a:endParaRPr lang="en-US" altLang="zh-CN" sz="1100">
              <a:solidFill>
                <a:prstClr val="white"/>
              </a:solidFill>
              <a:ea typeface="宋体" charset="-122"/>
              <a:cs typeface="+mn-cs"/>
            </a:endParaRPr>
          </a:p>
          <a:p>
            <a:pPr algn="r" defTabSz="914400"/>
            <a:r>
              <a:rPr lang="en-US" altLang="zh-CN" sz="1100" b="1">
                <a:solidFill>
                  <a:prstClr val="white"/>
                </a:solidFill>
                <a:ea typeface="宋体" charset="-122"/>
                <a:cs typeface="+mn-cs"/>
              </a:rPr>
              <a:t>Bullets</a:t>
            </a:r>
          </a:p>
          <a:p>
            <a:pPr algn="r" defTabSz="914400"/>
            <a:r>
              <a:rPr lang="en-US" altLang="zh-CN" sz="1100">
                <a:solidFill>
                  <a:prstClr val="white"/>
                </a:solidFill>
                <a:ea typeface="宋体" charset="-122"/>
                <a:cs typeface="+mn-cs"/>
              </a:rPr>
              <a:t>To change bullet and text level use the ‘increase/decrease list level’ found under the ribbon Home &gt; Paragraph</a:t>
            </a:r>
          </a:p>
        </p:txBody>
      </p:sp>
      <p:grpSp>
        <p:nvGrpSpPr>
          <p:cNvPr id="8" name="Group 21"/>
          <p:cNvGrpSpPr>
            <a:grpSpLocks/>
          </p:cNvGrpSpPr>
          <p:nvPr userDrawn="1"/>
        </p:nvGrpSpPr>
        <p:grpSpPr bwMode="auto">
          <a:xfrm>
            <a:off x="-1189038" y="3176588"/>
            <a:ext cx="1030288" cy="230187"/>
            <a:chOff x="-1260648" y="3320988"/>
            <a:chExt cx="1030288" cy="230187"/>
          </a:xfrm>
        </p:grpSpPr>
        <p:pic>
          <p:nvPicPr>
            <p:cNvPr id="9" name="Picture 13" descr="fke3b.jpg"/>
            <p:cNvPicPr>
              <a:picLocks noChangeAspect="1"/>
            </p:cNvPicPr>
            <p:nvPr/>
          </p:nvPicPr>
          <p:blipFill>
            <a:blip r:embed="rId2" cstate="print"/>
            <a:srcRect/>
            <a:stretch>
              <a:fillRect/>
            </a:stretch>
          </p:blipFill>
          <p:spPr bwMode="auto">
            <a:xfrm>
              <a:off x="-1260648" y="3322575"/>
              <a:ext cx="428625" cy="228600"/>
            </a:xfrm>
            <a:prstGeom prst="rect">
              <a:avLst/>
            </a:prstGeom>
            <a:noFill/>
            <a:ln w="9525">
              <a:noFill/>
              <a:miter lim="800000"/>
              <a:headEnd/>
              <a:tailEnd/>
            </a:ln>
          </p:spPr>
        </p:pic>
        <p:cxnSp>
          <p:nvCxnSpPr>
            <p:cNvPr id="10"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p:spPr>
        </p:cxnSp>
        <p:cxnSp>
          <p:nvCxnSpPr>
            <p:cNvPr id="11"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p:spPr>
        </p:cxnSp>
        <p:pic>
          <p:nvPicPr>
            <p:cNvPr id="12" name="Picture 2"/>
            <p:cNvPicPr>
              <a:picLocks noChangeAspect="1" noChangeArrowheads="1"/>
            </p:cNvPicPr>
            <p:nvPr/>
          </p:nvPicPr>
          <p:blipFill>
            <a:blip r:embed="rId3" cstate="print"/>
            <a:srcRect/>
            <a:stretch>
              <a:fillRect/>
            </a:stretch>
          </p:blipFill>
          <p:spPr bwMode="auto">
            <a:xfrm>
              <a:off x="-678035" y="3320988"/>
              <a:ext cx="447675" cy="228600"/>
            </a:xfrm>
            <a:prstGeom prst="rect">
              <a:avLst/>
            </a:prstGeom>
            <a:noFill/>
            <a:ln w="9525">
              <a:noFill/>
              <a:miter lim="800000"/>
              <a:headEnd/>
              <a:tailEnd/>
            </a:ln>
          </p:spPr>
        </p:pic>
        <p:cxnSp>
          <p:nvCxnSpPr>
            <p:cNvPr id="13"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p:spPr>
        </p:cxnSp>
        <p:cxnSp>
          <p:nvCxnSpPr>
            <p:cNvPr id="14"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p:spPr>
        </p:cxnSp>
      </p:grpSp>
      <p:sp>
        <p:nvSpPr>
          <p:cNvPr id="15" name="TextBox 14"/>
          <p:cNvSpPr txBox="1"/>
          <p:nvPr userDrawn="1"/>
        </p:nvSpPr>
        <p:spPr>
          <a:xfrm>
            <a:off x="-1512888" y="404813"/>
            <a:ext cx="1404938" cy="338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Maximum 2 lines </a:t>
            </a: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20" name="Text Placeholder 19"/>
          <p:cNvSpPr>
            <a:spLocks noGrp="1"/>
          </p:cNvSpPr>
          <p:nvPr>
            <p:ph type="body" sz="quarter" idx="14"/>
          </p:nvPr>
        </p:nvSpPr>
        <p:spPr>
          <a:xfrm>
            <a:off x="431800" y="1844675"/>
            <a:ext cx="4067175"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8"/>
          <p:cNvSpPr>
            <a:spLocks noGrp="1"/>
          </p:cNvSpPr>
          <p:nvPr>
            <p:ph type="pic" sz="quarter" idx="15"/>
          </p:nvPr>
        </p:nvSpPr>
        <p:spPr>
          <a:xfrm>
            <a:off x="4643438" y="1844674"/>
            <a:ext cx="4068762" cy="3996000"/>
          </a:xfrm>
        </p:spPr>
        <p:txBody>
          <a:bodyPr rtlCol="0">
            <a:noAutofit/>
          </a:bodyPr>
          <a:lstStyle>
            <a:lvl1pPr>
              <a:defRPr sz="1200" b="0"/>
            </a:lvl1pPr>
          </a:lstStyle>
          <a:p>
            <a:pPr lvl="0"/>
            <a:r>
              <a:rPr lang="en-US" noProof="0"/>
              <a:t>Click icon to add picture</a:t>
            </a:r>
            <a:endParaRPr lang="en-US" noProof="0" dirty="0"/>
          </a:p>
        </p:txBody>
      </p:sp>
      <p:sp>
        <p:nvSpPr>
          <p:cNvPr id="22" name="Text Placeholder 7"/>
          <p:cNvSpPr>
            <a:spLocks noGrp="1"/>
          </p:cNvSpPr>
          <p:nvPr>
            <p:ph type="body" sz="quarter" idx="16"/>
          </p:nvPr>
        </p:nvSpPr>
        <p:spPr>
          <a:xfrm>
            <a:off x="4638367" y="5912825"/>
            <a:ext cx="4067175" cy="180000"/>
          </a:xfrm>
        </p:spPr>
        <p:txBody>
          <a:bodyPr>
            <a:noAutofit/>
          </a:bodyPr>
          <a:lstStyle>
            <a:lvl1pPr>
              <a:defRPr sz="1000" b="0"/>
            </a:lvl1pPr>
          </a:lstStyle>
          <a:p>
            <a:pPr lvl="0"/>
            <a:r>
              <a:rPr lang="en-US"/>
              <a:t>Click to edit Master text styles</a:t>
            </a:r>
          </a:p>
        </p:txBody>
      </p:sp>
      <p:sp>
        <p:nvSpPr>
          <p:cNvPr id="16" name="Date Placeholder 3"/>
          <p:cNvSpPr>
            <a:spLocks noGrp="1"/>
          </p:cNvSpPr>
          <p:nvPr>
            <p:ph type="dt" sz="half" idx="17"/>
          </p:nvPr>
        </p:nvSpPr>
        <p:spPr/>
        <p:txBody>
          <a:bodyPr>
            <a:noAutofit/>
          </a:bodyPr>
          <a:lstStyle>
            <a:lvl1pPr>
              <a:defRPr/>
            </a:lvl1pPr>
          </a:lstStyle>
          <a:p>
            <a:fld id="{DDA8051D-DF32-4C21-B214-197A5F158F4A}" type="datetime4">
              <a:rPr lang="en-US" altLang="zh-CN">
                <a:solidFill>
                  <a:prstClr val="white"/>
                </a:solidFill>
              </a:rPr>
              <a:pPr/>
              <a:t>October 26, 2019</a:t>
            </a:fld>
            <a:endParaRPr lang="en-US" altLang="zh-CN">
              <a:solidFill>
                <a:prstClr val="white"/>
              </a:solidFill>
            </a:endParaRPr>
          </a:p>
        </p:txBody>
      </p:sp>
      <p:sp>
        <p:nvSpPr>
          <p:cNvPr id="17" name="Footer Placeholder 4"/>
          <p:cNvSpPr>
            <a:spLocks noGrp="1"/>
          </p:cNvSpPr>
          <p:nvPr>
            <p:ph type="ftr" sz="quarter" idx="18"/>
          </p:nvPr>
        </p:nvSpPr>
        <p:spPr/>
        <p:txBody>
          <a:bodyPr rtlCol="0">
            <a:noAutofit/>
          </a:bodyPr>
          <a:lstStyle>
            <a:lvl1pPr fontAlgn="auto">
              <a:spcBef>
                <a:spcPts val="0"/>
              </a:spcBef>
              <a:spcAft>
                <a:spcPts val="0"/>
              </a:spcAft>
              <a:defRPr dirty="0">
                <a:latin typeface="+mn-lt"/>
                <a:ea typeface="+mn-ea"/>
              </a:defRPr>
            </a:lvl1pPr>
          </a:lstStyle>
          <a:p>
            <a:pPr>
              <a:defRPr/>
            </a:pPr>
            <a:r>
              <a:rPr lang="en-US"/>
              <a:t>ICA Board, 2014</a:t>
            </a:r>
          </a:p>
        </p:txBody>
      </p:sp>
      <p:sp>
        <p:nvSpPr>
          <p:cNvPr id="18" name="Slide Number Placeholder 5"/>
          <p:cNvSpPr>
            <a:spLocks noGrp="1"/>
          </p:cNvSpPr>
          <p:nvPr>
            <p:ph type="sldNum" sz="quarter" idx="19"/>
          </p:nvPr>
        </p:nvSpPr>
        <p:spPr/>
        <p:txBody>
          <a:bodyPr>
            <a:noAutofit/>
          </a:bodyPr>
          <a:lstStyle>
            <a:lvl1pPr>
              <a:defRPr/>
            </a:lvl1pPr>
          </a:lstStyle>
          <a:p>
            <a:fld id="{E75C1692-2A24-402A-A2C3-0D250F2F4D14}" type="slidenum">
              <a:rPr lang="en-US" altLang="zh-CN"/>
              <a:pPr/>
              <a:t>‹#›</a:t>
            </a:fld>
            <a:endParaRPr lang="en-US" altLang="zh-CN"/>
          </a:p>
        </p:txBody>
      </p:sp>
    </p:spTree>
    <p:extLst>
      <p:ext uri="{BB962C8B-B14F-4D97-AF65-F5344CB8AC3E}">
        <p14:creationId xmlns:p14="http://schemas.microsoft.com/office/powerpoint/2010/main" val="2210716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5" name="TextBox 4"/>
          <p:cNvSpPr txBox="1"/>
          <p:nvPr userDrawn="1"/>
        </p:nvSpPr>
        <p:spPr>
          <a:xfrm>
            <a:off x="-2016125" y="3897313"/>
            <a:ext cx="1908175" cy="1692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Picture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Click on the icon in the middle of the picture and locate the new picture and choose insert</a:t>
            </a:r>
          </a:p>
          <a:p>
            <a:pPr algn="r" defTabSz="914400"/>
            <a:endParaRPr lang="en-US" altLang="zh-CN" sz="1100" b="1">
              <a:solidFill>
                <a:prstClr val="white"/>
              </a:solidFill>
              <a:ea typeface="宋体" charset="-122"/>
              <a:cs typeface="+mn-cs"/>
            </a:endParaRPr>
          </a:p>
          <a:p>
            <a:pPr algn="r" defTabSz="914400"/>
            <a:r>
              <a:rPr lang="en-US" altLang="zh-CN" sz="1100" b="1">
                <a:solidFill>
                  <a:prstClr val="white"/>
                </a:solidFill>
                <a:ea typeface="宋体" charset="-122"/>
                <a:cs typeface="+mn-cs"/>
              </a:rPr>
              <a:t>Picture Size</a:t>
            </a:r>
          </a:p>
          <a:p>
            <a:pPr algn="r" defTabSz="914400"/>
            <a:r>
              <a:rPr lang="en-US" altLang="zh-CN" sz="1100">
                <a:solidFill>
                  <a:prstClr val="white"/>
                </a:solidFill>
                <a:ea typeface="宋体" charset="-122"/>
                <a:cs typeface="+mn-cs"/>
              </a:rPr>
              <a:t>For best quality the size should be:</a:t>
            </a:r>
          </a:p>
          <a:p>
            <a:pPr algn="r" defTabSz="914400"/>
            <a:r>
              <a:rPr lang="en-US" altLang="zh-CN" sz="1100">
                <a:solidFill>
                  <a:prstClr val="white"/>
                </a:solidFill>
                <a:ea typeface="宋体" charset="-122"/>
                <a:cs typeface="+mn-cs"/>
              </a:rPr>
              <a:t>H11.8 cm x W11.3 cm</a:t>
            </a:r>
          </a:p>
          <a:p>
            <a:pPr algn="r" defTabSz="914400"/>
            <a:r>
              <a:rPr lang="en-US" altLang="zh-CN" sz="1100" b="1">
                <a:solidFill>
                  <a:prstClr val="white"/>
                </a:solidFill>
                <a:ea typeface="宋体" charset="-122"/>
                <a:cs typeface="+mn-cs"/>
              </a:rPr>
              <a:t> </a:t>
            </a:r>
            <a:endParaRPr lang="en-US" altLang="zh-CN" sz="1100">
              <a:solidFill>
                <a:prstClr val="white"/>
              </a:solidFill>
              <a:ea typeface="宋体" charset="-122"/>
              <a:cs typeface="+mn-cs"/>
            </a:endParaRPr>
          </a:p>
        </p:txBody>
      </p:sp>
      <p:sp>
        <p:nvSpPr>
          <p:cNvPr id="6" name="TextBox 5"/>
          <p:cNvSpPr txBox="1"/>
          <p:nvPr userDrawn="1"/>
        </p:nvSpPr>
        <p:spPr>
          <a:xfrm>
            <a:off x="-2016125" y="1844675"/>
            <a:ext cx="1908175" cy="1184275"/>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Subheading</a:t>
            </a:r>
            <a:endParaRPr lang="en-US" altLang="zh-CN" sz="1100">
              <a:solidFill>
                <a:prstClr val="white"/>
              </a:solidFill>
              <a:ea typeface="宋体" charset="-122"/>
              <a:cs typeface="+mn-cs"/>
            </a:endParaRPr>
          </a:p>
          <a:p>
            <a:pPr algn="r" defTabSz="914400"/>
            <a:endParaRPr lang="en-US" altLang="zh-CN" sz="1100">
              <a:solidFill>
                <a:prstClr val="white"/>
              </a:solidFill>
              <a:ea typeface="宋体" charset="-122"/>
              <a:cs typeface="+mn-cs"/>
            </a:endParaRPr>
          </a:p>
          <a:p>
            <a:pPr algn="r" defTabSz="914400"/>
            <a:r>
              <a:rPr lang="en-US" altLang="zh-CN" sz="1100" b="1">
                <a:solidFill>
                  <a:prstClr val="white"/>
                </a:solidFill>
                <a:ea typeface="宋体" charset="-122"/>
                <a:cs typeface="+mn-cs"/>
              </a:rPr>
              <a:t>Bullets</a:t>
            </a:r>
          </a:p>
          <a:p>
            <a:pPr algn="r" defTabSz="914400"/>
            <a:r>
              <a:rPr lang="en-US" altLang="zh-CN" sz="1100">
                <a:solidFill>
                  <a:prstClr val="white"/>
                </a:solidFill>
                <a:ea typeface="宋体" charset="-122"/>
                <a:cs typeface="+mn-cs"/>
              </a:rPr>
              <a:t>To change bullet and text level use the ‘increase/decrease list level’ found under the ribbon Home &gt; Paragraph</a:t>
            </a:r>
          </a:p>
        </p:txBody>
      </p:sp>
      <p:grpSp>
        <p:nvGrpSpPr>
          <p:cNvPr id="7" name="Group 21"/>
          <p:cNvGrpSpPr>
            <a:grpSpLocks/>
          </p:cNvGrpSpPr>
          <p:nvPr userDrawn="1"/>
        </p:nvGrpSpPr>
        <p:grpSpPr bwMode="auto">
          <a:xfrm>
            <a:off x="-1189038" y="3176588"/>
            <a:ext cx="1030288" cy="230187"/>
            <a:chOff x="-1260648" y="3320988"/>
            <a:chExt cx="1030288" cy="230187"/>
          </a:xfrm>
        </p:grpSpPr>
        <p:pic>
          <p:nvPicPr>
            <p:cNvPr id="8" name="Picture 13" descr="fke3b.jpg"/>
            <p:cNvPicPr>
              <a:picLocks noChangeAspect="1"/>
            </p:cNvPicPr>
            <p:nvPr/>
          </p:nvPicPr>
          <p:blipFill>
            <a:blip r:embed="rId2" cstate="print"/>
            <a:srcRect/>
            <a:stretch>
              <a:fillRect/>
            </a:stretch>
          </p:blipFill>
          <p:spPr bwMode="auto">
            <a:xfrm>
              <a:off x="-1260648" y="3322575"/>
              <a:ext cx="428625" cy="228600"/>
            </a:xfrm>
            <a:prstGeom prst="rect">
              <a:avLst/>
            </a:prstGeom>
            <a:noFill/>
            <a:ln w="9525">
              <a:noFill/>
              <a:miter lim="800000"/>
              <a:headEnd/>
              <a:tailEnd/>
            </a:ln>
          </p:spPr>
        </p:pic>
        <p:cxnSp>
          <p:nvCxnSpPr>
            <p:cNvPr id="9"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p:spPr>
        </p:cxnSp>
        <p:cxnSp>
          <p:nvCxnSpPr>
            <p:cNvPr id="10"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p:spPr>
        </p:cxnSp>
        <p:pic>
          <p:nvPicPr>
            <p:cNvPr id="11" name="Picture 2"/>
            <p:cNvPicPr>
              <a:picLocks noChangeAspect="1" noChangeArrowheads="1"/>
            </p:cNvPicPr>
            <p:nvPr/>
          </p:nvPicPr>
          <p:blipFill>
            <a:blip r:embed="rId3" cstate="print"/>
            <a:srcRect/>
            <a:stretch>
              <a:fillRect/>
            </a:stretch>
          </p:blipFill>
          <p:spPr bwMode="auto">
            <a:xfrm>
              <a:off x="-678035" y="3320988"/>
              <a:ext cx="447675" cy="228600"/>
            </a:xfrm>
            <a:prstGeom prst="rect">
              <a:avLst/>
            </a:prstGeom>
            <a:noFill/>
            <a:ln w="9525">
              <a:noFill/>
              <a:miter lim="800000"/>
              <a:headEnd/>
              <a:tailEnd/>
            </a:ln>
          </p:spPr>
        </p:pic>
        <p:cxnSp>
          <p:nvCxnSpPr>
            <p:cNvPr id="12"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p:spPr>
        </p:cxnSp>
        <p:cxnSp>
          <p:nvCxnSpPr>
            <p:cNvPr id="13"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p:spPr>
        </p:cxnSp>
      </p:grpSp>
      <p:sp>
        <p:nvSpPr>
          <p:cNvPr id="14" name="TextBox 13"/>
          <p:cNvSpPr txBox="1"/>
          <p:nvPr userDrawn="1"/>
        </p:nvSpPr>
        <p:spPr>
          <a:xfrm>
            <a:off x="-1512888" y="404813"/>
            <a:ext cx="1404938" cy="338137"/>
          </a:xfrm>
          <a:prstGeom prst="rect">
            <a:avLst/>
          </a:prstGeom>
          <a:noFill/>
        </p:spPr>
        <p:txBody>
          <a:bodyPr lIns="0" tIns="0" rIns="0" bIns="0">
            <a:spAutoFit/>
          </a:bodyPr>
          <a:lstStyle/>
          <a:p>
            <a:pPr algn="r" defTabSz="914400"/>
            <a:r>
              <a:rPr lang="en-US" altLang="zh-CN" sz="1100" b="1">
                <a:solidFill>
                  <a:prstClr val="white"/>
                </a:solidFill>
                <a:ea typeface="宋体" charset="-122"/>
                <a:cs typeface="+mn-cs"/>
              </a:rPr>
              <a:t>Headline</a:t>
            </a:r>
            <a:endParaRPr lang="en-US" altLang="zh-CN" sz="1100">
              <a:solidFill>
                <a:prstClr val="white"/>
              </a:solidFill>
              <a:ea typeface="宋体" charset="-122"/>
              <a:cs typeface="+mn-cs"/>
            </a:endParaRPr>
          </a:p>
          <a:p>
            <a:pPr algn="r" defTabSz="914400"/>
            <a:r>
              <a:rPr lang="en-US" altLang="zh-CN" sz="1100">
                <a:solidFill>
                  <a:prstClr val="white"/>
                </a:solidFill>
                <a:ea typeface="宋体" charset="-122"/>
                <a:cs typeface="+mn-cs"/>
              </a:rPr>
              <a:t>Maximum 2 lines </a:t>
            </a:r>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20" name="Text Placeholder 19"/>
          <p:cNvSpPr>
            <a:spLocks noGrp="1"/>
          </p:cNvSpPr>
          <p:nvPr>
            <p:ph type="body" sz="quarter" idx="14"/>
          </p:nvPr>
        </p:nvSpPr>
        <p:spPr>
          <a:xfrm>
            <a:off x="431800" y="1844675"/>
            <a:ext cx="4067175"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8"/>
          <p:cNvSpPr>
            <a:spLocks noGrp="1"/>
          </p:cNvSpPr>
          <p:nvPr>
            <p:ph type="pic" sz="quarter" idx="15"/>
          </p:nvPr>
        </p:nvSpPr>
        <p:spPr>
          <a:xfrm>
            <a:off x="4643438" y="1844673"/>
            <a:ext cx="4068762" cy="4248151"/>
          </a:xfrm>
        </p:spPr>
        <p:txBody>
          <a:bodyPr rtlCol="0">
            <a:noAutofit/>
          </a:bodyPr>
          <a:lstStyle>
            <a:lvl1pPr>
              <a:defRPr sz="1200" b="0"/>
            </a:lvl1pPr>
          </a:lstStyle>
          <a:p>
            <a:pPr lvl="0"/>
            <a:r>
              <a:rPr lang="en-US" noProof="0"/>
              <a:t>Click icon to add picture</a:t>
            </a:r>
            <a:endParaRPr lang="en-US" noProof="0" dirty="0"/>
          </a:p>
        </p:txBody>
      </p:sp>
      <p:sp>
        <p:nvSpPr>
          <p:cNvPr id="15" name="Date Placeholder 3"/>
          <p:cNvSpPr>
            <a:spLocks noGrp="1"/>
          </p:cNvSpPr>
          <p:nvPr>
            <p:ph type="dt" sz="half" idx="16"/>
          </p:nvPr>
        </p:nvSpPr>
        <p:spPr/>
        <p:txBody>
          <a:bodyPr>
            <a:noAutofit/>
          </a:bodyPr>
          <a:lstStyle>
            <a:lvl1pPr>
              <a:defRPr/>
            </a:lvl1pPr>
          </a:lstStyle>
          <a:p>
            <a:fld id="{F932FE4E-1A90-42F6-AAB3-75636ACED063}" type="datetime4">
              <a:rPr lang="en-US" altLang="zh-CN">
                <a:solidFill>
                  <a:prstClr val="white"/>
                </a:solidFill>
              </a:rPr>
              <a:pPr/>
              <a:t>October 26, 2019</a:t>
            </a:fld>
            <a:endParaRPr lang="en-US" altLang="zh-CN">
              <a:solidFill>
                <a:prstClr val="white"/>
              </a:solidFill>
            </a:endParaRPr>
          </a:p>
        </p:txBody>
      </p:sp>
      <p:sp>
        <p:nvSpPr>
          <p:cNvPr id="16" name="Footer Placeholder 4"/>
          <p:cNvSpPr>
            <a:spLocks noGrp="1"/>
          </p:cNvSpPr>
          <p:nvPr>
            <p:ph type="ftr" sz="quarter" idx="17"/>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p>
        </p:txBody>
      </p:sp>
      <p:sp>
        <p:nvSpPr>
          <p:cNvPr id="17" name="Slide Number Placeholder 5"/>
          <p:cNvSpPr>
            <a:spLocks noGrp="1"/>
          </p:cNvSpPr>
          <p:nvPr>
            <p:ph type="sldNum" sz="quarter" idx="18"/>
          </p:nvPr>
        </p:nvSpPr>
        <p:spPr/>
        <p:txBody>
          <a:bodyPr>
            <a:noAutofit/>
          </a:bodyPr>
          <a:lstStyle>
            <a:lvl1pPr>
              <a:defRPr/>
            </a:lvl1pPr>
          </a:lstStyle>
          <a:p>
            <a:fld id="{A396D2B6-B178-46A5-A0C9-62FAC94FF561}" type="slidenum">
              <a:rPr lang="en-US" altLang="zh-CN"/>
              <a:pPr/>
              <a:t>‹#›</a:t>
            </a:fld>
            <a:endParaRPr lang="en-US" altLang="zh-CN"/>
          </a:p>
        </p:txBody>
      </p:sp>
    </p:spTree>
    <p:extLst>
      <p:ext uri="{BB962C8B-B14F-4D97-AF65-F5344CB8AC3E}">
        <p14:creationId xmlns:p14="http://schemas.microsoft.com/office/powerpoint/2010/main" val="321066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7" name="Picture Placeholder 6"/>
          <p:cNvSpPr>
            <a:spLocks noGrp="1"/>
          </p:cNvSpPr>
          <p:nvPr>
            <p:ph type="pic" sz="quarter" idx="13"/>
          </p:nvPr>
        </p:nvSpPr>
        <p:spPr>
          <a:xfrm>
            <a:off x="431800" y="1844674"/>
            <a:ext cx="4067175" cy="3996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a:p>
            <a:pPr lvl="0"/>
            <a:endParaRPr lang="en-US" noProof="0"/>
          </a:p>
        </p:txBody>
      </p:sp>
      <p:sp>
        <p:nvSpPr>
          <p:cNvPr id="9" name="Picture Placeholder 8"/>
          <p:cNvSpPr>
            <a:spLocks noGrp="1"/>
          </p:cNvSpPr>
          <p:nvPr>
            <p:ph type="pic" sz="quarter" idx="14"/>
          </p:nvPr>
        </p:nvSpPr>
        <p:spPr>
          <a:xfrm>
            <a:off x="4643438" y="1844674"/>
            <a:ext cx="4068762" cy="3996000"/>
          </a:xfrm>
        </p:spPr>
        <p:txBody>
          <a:bodyPr rtlCol="0">
            <a:noAutofit/>
          </a:bodyPr>
          <a:lstStyle>
            <a:lvl1pPr>
              <a:defRPr sz="1200" b="0"/>
            </a:lvl1pPr>
          </a:lstStyle>
          <a:p>
            <a:pPr lvl="0"/>
            <a:r>
              <a:rPr lang="en-US" noProof="0"/>
              <a:t>Click icon to add picture</a:t>
            </a:r>
            <a:endParaRPr lang="en-US" noProof="0" dirty="0"/>
          </a:p>
        </p:txBody>
      </p:sp>
      <p:sp>
        <p:nvSpPr>
          <p:cNvPr id="8" name="Text Placeholder 7"/>
          <p:cNvSpPr>
            <a:spLocks noGrp="1"/>
          </p:cNvSpPr>
          <p:nvPr>
            <p:ph type="body" sz="quarter" idx="15"/>
          </p:nvPr>
        </p:nvSpPr>
        <p:spPr>
          <a:xfrm>
            <a:off x="431801" y="5912825"/>
            <a:ext cx="4067175" cy="180000"/>
          </a:xfrm>
        </p:spPr>
        <p:txBody>
          <a:bodyPr>
            <a:noAutofit/>
          </a:bodyPr>
          <a:lstStyle>
            <a:lvl1pPr>
              <a:defRPr sz="1000" b="0"/>
            </a:lvl1pPr>
          </a:lstStyle>
          <a:p>
            <a:pPr lvl="0"/>
            <a:r>
              <a:rPr lang="en-US"/>
              <a:t>Click to edit Master text styles</a:t>
            </a:r>
          </a:p>
        </p:txBody>
      </p:sp>
      <p:sp>
        <p:nvSpPr>
          <p:cNvPr id="10" name="Text Placeholder 7"/>
          <p:cNvSpPr>
            <a:spLocks noGrp="1"/>
          </p:cNvSpPr>
          <p:nvPr>
            <p:ph type="body" sz="quarter" idx="16"/>
          </p:nvPr>
        </p:nvSpPr>
        <p:spPr>
          <a:xfrm>
            <a:off x="4638367" y="5912825"/>
            <a:ext cx="4067175" cy="180000"/>
          </a:xfrm>
        </p:spPr>
        <p:txBody>
          <a:bodyPr>
            <a:noAutofit/>
          </a:bodyPr>
          <a:lstStyle>
            <a:lvl1pPr>
              <a:defRPr sz="1000" b="0"/>
            </a:lvl1pPr>
          </a:lstStyle>
          <a:p>
            <a:pPr lvl="0"/>
            <a:r>
              <a:rPr lang="en-US"/>
              <a:t>Click to edit Master text styles</a:t>
            </a:r>
          </a:p>
        </p:txBody>
      </p:sp>
      <p:sp>
        <p:nvSpPr>
          <p:cNvPr id="11" name="Date Placeholder 2"/>
          <p:cNvSpPr>
            <a:spLocks noGrp="1"/>
          </p:cNvSpPr>
          <p:nvPr>
            <p:ph type="dt" sz="half" idx="17"/>
          </p:nvPr>
        </p:nvSpPr>
        <p:spPr/>
        <p:txBody>
          <a:bodyPr>
            <a:noAutofit/>
          </a:bodyPr>
          <a:lstStyle>
            <a:lvl1pPr>
              <a:defRPr/>
            </a:lvl1pPr>
          </a:lstStyle>
          <a:p>
            <a:fld id="{F6EE6626-1C63-4B60-A1A2-228D290A58E0}" type="datetime4">
              <a:rPr lang="en-US" altLang="zh-CN">
                <a:solidFill>
                  <a:prstClr val="white"/>
                </a:solidFill>
              </a:rPr>
              <a:pPr/>
              <a:t>October 26, 2019</a:t>
            </a:fld>
            <a:endParaRPr lang="en-US" altLang="zh-CN">
              <a:solidFill>
                <a:prstClr val="white"/>
              </a:solidFill>
            </a:endParaRPr>
          </a:p>
        </p:txBody>
      </p:sp>
      <p:sp>
        <p:nvSpPr>
          <p:cNvPr id="12" name="Footer Placeholder 3"/>
          <p:cNvSpPr>
            <a:spLocks noGrp="1"/>
          </p:cNvSpPr>
          <p:nvPr>
            <p:ph type="ftr" sz="quarter" idx="18"/>
          </p:nvPr>
        </p:nvSpPr>
        <p:spPr/>
        <p:txBody>
          <a:bodyPr rtlCol="0">
            <a:noAutofit/>
          </a:bodyPr>
          <a:lstStyle>
            <a:lvl1pPr fontAlgn="auto">
              <a:spcBef>
                <a:spcPts val="0"/>
              </a:spcBef>
              <a:spcAft>
                <a:spcPts val="0"/>
              </a:spcAft>
              <a:defRPr dirty="0">
                <a:latin typeface="+mn-lt"/>
                <a:ea typeface="+mn-ea"/>
              </a:defRPr>
            </a:lvl1pPr>
          </a:lstStyle>
          <a:p>
            <a:pPr>
              <a:defRPr/>
            </a:pPr>
            <a:r>
              <a:rPr lang="en-US"/>
              <a:t>|  Presentation title and date</a:t>
            </a:r>
          </a:p>
        </p:txBody>
      </p:sp>
      <p:sp>
        <p:nvSpPr>
          <p:cNvPr id="13" name="Slide Number Placeholder 4"/>
          <p:cNvSpPr>
            <a:spLocks noGrp="1"/>
          </p:cNvSpPr>
          <p:nvPr>
            <p:ph type="sldNum" sz="quarter" idx="19"/>
          </p:nvPr>
        </p:nvSpPr>
        <p:spPr/>
        <p:txBody>
          <a:bodyPr>
            <a:noAutofit/>
          </a:bodyPr>
          <a:lstStyle>
            <a:lvl1pPr>
              <a:defRPr/>
            </a:lvl1pPr>
          </a:lstStyle>
          <a:p>
            <a:fld id="{9C73D67B-598D-4B44-AB8B-0ACAD89072A3}" type="slidenum">
              <a:rPr lang="en-US" altLang="zh-CN"/>
              <a:pPr/>
              <a:t>‹#›</a:t>
            </a:fld>
            <a:endParaRPr lang="en-US" altLang="zh-CN"/>
          </a:p>
        </p:txBody>
      </p:sp>
    </p:spTree>
    <p:extLst>
      <p:ext uri="{BB962C8B-B14F-4D97-AF65-F5344CB8AC3E}">
        <p14:creationId xmlns:p14="http://schemas.microsoft.com/office/powerpoint/2010/main" val="1157517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Content and 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800349"/>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0" name="Text Placeholder 7"/>
          <p:cNvSpPr>
            <a:spLocks noGrp="1"/>
          </p:cNvSpPr>
          <p:nvPr>
            <p:ph type="body" sz="quarter" idx="16"/>
          </p:nvPr>
        </p:nvSpPr>
        <p:spPr>
          <a:xfrm>
            <a:off x="6012160" y="3717313"/>
            <a:ext cx="2700000" cy="180000"/>
          </a:xfrm>
        </p:spPr>
        <p:txBody>
          <a:bodyPr>
            <a:noAutofit/>
          </a:bodyPr>
          <a:lstStyle>
            <a:lvl1pPr>
              <a:defRPr sz="1000" b="0"/>
            </a:lvl1pPr>
          </a:lstStyle>
          <a:p>
            <a:pPr lvl="0"/>
            <a:r>
              <a:rPr lang="en-US"/>
              <a:t>Click to edit Master text styles</a:t>
            </a:r>
          </a:p>
        </p:txBody>
      </p:sp>
      <p:sp>
        <p:nvSpPr>
          <p:cNvPr id="12" name="Picture Placeholder 8"/>
          <p:cNvSpPr>
            <a:spLocks noGrp="1"/>
          </p:cNvSpPr>
          <p:nvPr>
            <p:ph type="pic" sz="quarter" idx="17"/>
          </p:nvPr>
        </p:nvSpPr>
        <p:spPr>
          <a:xfrm>
            <a:off x="5995113" y="4041775"/>
            <a:ext cx="2700040" cy="1800349"/>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4" name="Text Placeholder 7"/>
          <p:cNvSpPr>
            <a:spLocks noGrp="1"/>
          </p:cNvSpPr>
          <p:nvPr>
            <p:ph type="body" sz="quarter" idx="20"/>
          </p:nvPr>
        </p:nvSpPr>
        <p:spPr>
          <a:xfrm>
            <a:off x="6019209" y="5912825"/>
            <a:ext cx="2700000" cy="180000"/>
          </a:xfrm>
        </p:spPr>
        <p:txBody>
          <a:bodyPr>
            <a:noAutofit/>
          </a:bodyPr>
          <a:lstStyle>
            <a:lvl1pPr>
              <a:defRPr sz="1000" b="0"/>
            </a:lvl1pPr>
          </a:lstStyle>
          <a:p>
            <a:pPr lvl="0"/>
            <a:r>
              <a:rPr lang="en-US"/>
              <a:t>Click to edit Master text styles</a:t>
            </a:r>
          </a:p>
        </p:txBody>
      </p:sp>
      <p:sp>
        <p:nvSpPr>
          <p:cNvPr id="8" name="Date Placeholder 2"/>
          <p:cNvSpPr>
            <a:spLocks noGrp="1"/>
          </p:cNvSpPr>
          <p:nvPr>
            <p:ph type="dt" sz="half" idx="21"/>
          </p:nvPr>
        </p:nvSpPr>
        <p:spPr/>
        <p:txBody>
          <a:bodyPr>
            <a:noAutofit/>
          </a:bodyPr>
          <a:lstStyle>
            <a:lvl1pPr>
              <a:defRPr/>
            </a:lvl1pPr>
          </a:lstStyle>
          <a:p>
            <a:fld id="{9E71E42A-B0D0-417B-B182-DC83DE9B4B72}" type="datetime4">
              <a:rPr lang="en-US" altLang="zh-CN">
                <a:solidFill>
                  <a:prstClr val="white"/>
                </a:solidFill>
              </a:rPr>
              <a:pPr/>
              <a:t>October 26, 2019</a:t>
            </a:fld>
            <a:endParaRPr lang="en-US" altLang="zh-CN">
              <a:solidFill>
                <a:prstClr val="white"/>
              </a:solidFill>
            </a:endParaRPr>
          </a:p>
        </p:txBody>
      </p:sp>
      <p:sp>
        <p:nvSpPr>
          <p:cNvPr id="11" name="Footer Placeholder 3"/>
          <p:cNvSpPr>
            <a:spLocks noGrp="1"/>
          </p:cNvSpPr>
          <p:nvPr>
            <p:ph type="ftr" sz="quarter" idx="22"/>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endParaRPr lang="en-US" dirty="0"/>
          </a:p>
        </p:txBody>
      </p:sp>
      <p:sp>
        <p:nvSpPr>
          <p:cNvPr id="13" name="Slide Number Placeholder 4"/>
          <p:cNvSpPr>
            <a:spLocks noGrp="1"/>
          </p:cNvSpPr>
          <p:nvPr>
            <p:ph type="sldNum" sz="quarter" idx="23"/>
          </p:nvPr>
        </p:nvSpPr>
        <p:spPr/>
        <p:txBody>
          <a:bodyPr>
            <a:noAutofit/>
          </a:bodyPr>
          <a:lstStyle>
            <a:lvl1pPr>
              <a:defRPr/>
            </a:lvl1pPr>
          </a:lstStyle>
          <a:p>
            <a:fld id="{75B546F3-7D31-4C4B-80D2-B8D3F80E6ACD}" type="slidenum">
              <a:rPr lang="en-US" altLang="zh-CN"/>
              <a:pPr/>
              <a:t>‹#›</a:t>
            </a:fld>
            <a:endParaRPr lang="en-US" altLang="zh-CN"/>
          </a:p>
        </p:txBody>
      </p:sp>
    </p:spTree>
    <p:extLst>
      <p:ext uri="{BB962C8B-B14F-4D97-AF65-F5344CB8AC3E}">
        <p14:creationId xmlns:p14="http://schemas.microsoft.com/office/powerpoint/2010/main" val="27614785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Content and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2052638"/>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2" name="Picture Placeholder 8"/>
          <p:cNvSpPr>
            <a:spLocks noGrp="1"/>
          </p:cNvSpPr>
          <p:nvPr>
            <p:ph type="pic" sz="quarter" idx="17"/>
          </p:nvPr>
        </p:nvSpPr>
        <p:spPr>
          <a:xfrm>
            <a:off x="5995113" y="4041775"/>
            <a:ext cx="2700040" cy="205105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6" name="Date Placeholder 2"/>
          <p:cNvSpPr>
            <a:spLocks noGrp="1"/>
          </p:cNvSpPr>
          <p:nvPr>
            <p:ph type="dt" sz="half" idx="18"/>
          </p:nvPr>
        </p:nvSpPr>
        <p:spPr/>
        <p:txBody>
          <a:bodyPr>
            <a:noAutofit/>
          </a:bodyPr>
          <a:lstStyle>
            <a:lvl1pPr>
              <a:defRPr/>
            </a:lvl1pPr>
          </a:lstStyle>
          <a:p>
            <a:fld id="{F827A711-4F18-47EE-8416-EEC0310B3C81}" type="datetime4">
              <a:rPr lang="en-US" altLang="zh-CN">
                <a:solidFill>
                  <a:prstClr val="white"/>
                </a:solidFill>
              </a:rPr>
              <a:pPr/>
              <a:t>October 26, 2019</a:t>
            </a:fld>
            <a:endParaRPr lang="en-US" altLang="zh-CN">
              <a:solidFill>
                <a:prstClr val="white"/>
              </a:solidFill>
            </a:endParaRPr>
          </a:p>
        </p:txBody>
      </p:sp>
      <p:sp>
        <p:nvSpPr>
          <p:cNvPr id="8" name="Footer Placeholder 3"/>
          <p:cNvSpPr>
            <a:spLocks noGrp="1"/>
          </p:cNvSpPr>
          <p:nvPr>
            <p:ph type="ftr" sz="quarter" idx="19"/>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endParaRPr lang="en-US" dirty="0"/>
          </a:p>
        </p:txBody>
      </p:sp>
      <p:sp>
        <p:nvSpPr>
          <p:cNvPr id="10" name="Slide Number Placeholder 4"/>
          <p:cNvSpPr>
            <a:spLocks noGrp="1"/>
          </p:cNvSpPr>
          <p:nvPr>
            <p:ph type="sldNum" sz="quarter" idx="20"/>
          </p:nvPr>
        </p:nvSpPr>
        <p:spPr/>
        <p:txBody>
          <a:bodyPr>
            <a:noAutofit/>
          </a:bodyPr>
          <a:lstStyle>
            <a:lvl1pPr>
              <a:defRPr/>
            </a:lvl1pPr>
          </a:lstStyle>
          <a:p>
            <a:fld id="{7E8BC48B-6B68-47BC-943E-8283C708859F}" type="slidenum">
              <a:rPr lang="en-US" altLang="zh-CN"/>
              <a:pPr/>
              <a:t>‹#›</a:t>
            </a:fld>
            <a:endParaRPr lang="en-US" altLang="zh-CN"/>
          </a:p>
        </p:txBody>
      </p:sp>
    </p:spTree>
    <p:extLst>
      <p:ext uri="{BB962C8B-B14F-4D97-AF65-F5344CB8AC3E}">
        <p14:creationId xmlns:p14="http://schemas.microsoft.com/office/powerpoint/2010/main" val="3233760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Content and three vertical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7" name="Text Placeholder 6"/>
          <p:cNvSpPr>
            <a:spLocks noGrp="1"/>
          </p:cNvSpPr>
          <p:nvPr>
            <p:ph type="body" sz="quarter" idx="13"/>
          </p:nvPr>
        </p:nvSpPr>
        <p:spPr>
          <a:xfrm>
            <a:off x="431800" y="1844675"/>
            <a:ext cx="5445150" cy="42481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012160" y="1844675"/>
            <a:ext cx="2700040" cy="1134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0" name="Text Placeholder 7"/>
          <p:cNvSpPr>
            <a:spLocks noGrp="1"/>
          </p:cNvSpPr>
          <p:nvPr>
            <p:ph type="body" sz="quarter" idx="16"/>
          </p:nvPr>
        </p:nvSpPr>
        <p:spPr>
          <a:xfrm>
            <a:off x="6012460" y="3028768"/>
            <a:ext cx="2700000" cy="180000"/>
          </a:xfrm>
        </p:spPr>
        <p:txBody>
          <a:bodyPr>
            <a:noAutofit/>
          </a:bodyPr>
          <a:lstStyle>
            <a:lvl1pPr>
              <a:defRPr sz="1000" b="0"/>
            </a:lvl1pPr>
          </a:lstStyle>
          <a:p>
            <a:pPr lvl="0"/>
            <a:r>
              <a:rPr lang="en-US"/>
              <a:t>Click to edit Master text styles</a:t>
            </a:r>
          </a:p>
        </p:txBody>
      </p:sp>
      <p:sp>
        <p:nvSpPr>
          <p:cNvPr id="11" name="Picture Placeholder 8"/>
          <p:cNvSpPr>
            <a:spLocks noGrp="1"/>
          </p:cNvSpPr>
          <p:nvPr>
            <p:ph type="pic" sz="quarter" idx="17"/>
          </p:nvPr>
        </p:nvSpPr>
        <p:spPr>
          <a:xfrm>
            <a:off x="6017220" y="3279886"/>
            <a:ext cx="2700040" cy="1134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4" name="Text Placeholder 7"/>
          <p:cNvSpPr>
            <a:spLocks noGrp="1"/>
          </p:cNvSpPr>
          <p:nvPr>
            <p:ph type="body" sz="quarter" idx="18"/>
          </p:nvPr>
        </p:nvSpPr>
        <p:spPr>
          <a:xfrm>
            <a:off x="6017520" y="4458880"/>
            <a:ext cx="2700000" cy="180000"/>
          </a:xfrm>
        </p:spPr>
        <p:txBody>
          <a:bodyPr>
            <a:noAutofit/>
          </a:bodyPr>
          <a:lstStyle>
            <a:lvl1pPr>
              <a:defRPr sz="1000" b="0"/>
            </a:lvl1pPr>
          </a:lstStyle>
          <a:p>
            <a:pPr lvl="0"/>
            <a:r>
              <a:rPr lang="en-US"/>
              <a:t>Click to edit Master text styles</a:t>
            </a:r>
          </a:p>
        </p:txBody>
      </p:sp>
      <p:sp>
        <p:nvSpPr>
          <p:cNvPr id="15" name="Picture Placeholder 8"/>
          <p:cNvSpPr>
            <a:spLocks noGrp="1"/>
          </p:cNvSpPr>
          <p:nvPr>
            <p:ph type="pic" sz="quarter" idx="19"/>
          </p:nvPr>
        </p:nvSpPr>
        <p:spPr>
          <a:xfrm>
            <a:off x="6018909" y="4715096"/>
            <a:ext cx="2700040" cy="1134000"/>
          </a:xfrm>
        </p:spPr>
        <p:txBody>
          <a:bodyPr rtlCol="0">
            <a:noAutofit/>
          </a:bodyPr>
          <a:lstStyle>
            <a:lvl1pPr marL="0" marR="0" indent="0" algn="l" defTabSz="914400" rtl="0" eaLnBrk="1" fontAlgn="auto" latinLnBrk="0" hangingPunct="1">
              <a:lnSpc>
                <a:spcPct val="100000"/>
              </a:lnSpc>
              <a:spcBef>
                <a:spcPts val="0"/>
              </a:spcBef>
              <a:spcAft>
                <a:spcPts val="2000"/>
              </a:spcAft>
              <a:buClrTx/>
              <a:buSzTx/>
              <a:buFont typeface="Arial" pitchFamily="34" charset="0"/>
              <a:buNone/>
              <a:tabLst/>
              <a:defRPr sz="1200" b="0"/>
            </a:lvl1pPr>
          </a:lstStyle>
          <a:p>
            <a:pPr lvl="0"/>
            <a:r>
              <a:rPr lang="en-US" noProof="0"/>
              <a:t>Click icon to add picture</a:t>
            </a:r>
          </a:p>
        </p:txBody>
      </p:sp>
      <p:sp>
        <p:nvSpPr>
          <p:cNvPr id="16" name="Text Placeholder 7"/>
          <p:cNvSpPr>
            <a:spLocks noGrp="1"/>
          </p:cNvSpPr>
          <p:nvPr>
            <p:ph type="body" sz="quarter" idx="20"/>
          </p:nvPr>
        </p:nvSpPr>
        <p:spPr>
          <a:xfrm>
            <a:off x="6019209" y="5912825"/>
            <a:ext cx="2700000" cy="180000"/>
          </a:xfrm>
        </p:spPr>
        <p:txBody>
          <a:bodyPr>
            <a:noAutofit/>
          </a:bodyPr>
          <a:lstStyle>
            <a:lvl1pPr>
              <a:defRPr sz="1000" b="0"/>
            </a:lvl1pPr>
          </a:lstStyle>
          <a:p>
            <a:pPr lvl="0"/>
            <a:r>
              <a:rPr lang="en-US"/>
              <a:t>Click to edit Master text styles</a:t>
            </a:r>
          </a:p>
        </p:txBody>
      </p:sp>
      <p:sp>
        <p:nvSpPr>
          <p:cNvPr id="12" name="Date Placeholder 2"/>
          <p:cNvSpPr>
            <a:spLocks noGrp="1"/>
          </p:cNvSpPr>
          <p:nvPr>
            <p:ph type="dt" sz="half" idx="21"/>
          </p:nvPr>
        </p:nvSpPr>
        <p:spPr/>
        <p:txBody>
          <a:bodyPr>
            <a:noAutofit/>
          </a:bodyPr>
          <a:lstStyle>
            <a:lvl1pPr>
              <a:defRPr/>
            </a:lvl1pPr>
          </a:lstStyle>
          <a:p>
            <a:fld id="{E042EF0D-DD01-4BC2-A11A-D31620AA512B}" type="datetime4">
              <a:rPr lang="en-US" altLang="zh-CN">
                <a:solidFill>
                  <a:prstClr val="white"/>
                </a:solidFill>
              </a:rPr>
              <a:pPr/>
              <a:t>October 26, 2019</a:t>
            </a:fld>
            <a:endParaRPr lang="en-US" altLang="zh-CN">
              <a:solidFill>
                <a:prstClr val="white"/>
              </a:solidFill>
            </a:endParaRPr>
          </a:p>
        </p:txBody>
      </p:sp>
      <p:sp>
        <p:nvSpPr>
          <p:cNvPr id="13" name="Footer Placeholder 3"/>
          <p:cNvSpPr>
            <a:spLocks noGrp="1"/>
          </p:cNvSpPr>
          <p:nvPr>
            <p:ph type="ftr" sz="quarter" idx="22"/>
          </p:nvPr>
        </p:nvSpPr>
        <p:spPr/>
        <p:txBody>
          <a:bodyPr rtlCol="0">
            <a:noAutofit/>
          </a:bodyPr>
          <a:lstStyle>
            <a:lvl1pPr fontAlgn="auto">
              <a:spcBef>
                <a:spcPts val="0"/>
              </a:spcBef>
              <a:spcAft>
                <a:spcPts val="0"/>
              </a:spcAft>
              <a:defRPr>
                <a:latin typeface="+mn-lt"/>
                <a:ea typeface="+mn-ea"/>
              </a:defRPr>
            </a:lvl1pPr>
          </a:lstStyle>
          <a:p>
            <a:pPr>
              <a:defRPr/>
            </a:pPr>
            <a:r>
              <a:rPr lang="en-US"/>
              <a:t>|  Presentation title and date</a:t>
            </a:r>
            <a:endParaRPr lang="en-US" dirty="0"/>
          </a:p>
        </p:txBody>
      </p:sp>
      <p:sp>
        <p:nvSpPr>
          <p:cNvPr id="17" name="Slide Number Placeholder 4"/>
          <p:cNvSpPr>
            <a:spLocks noGrp="1"/>
          </p:cNvSpPr>
          <p:nvPr>
            <p:ph type="sldNum" sz="quarter" idx="23"/>
          </p:nvPr>
        </p:nvSpPr>
        <p:spPr/>
        <p:txBody>
          <a:bodyPr>
            <a:noAutofit/>
          </a:bodyPr>
          <a:lstStyle>
            <a:lvl1pPr>
              <a:defRPr/>
            </a:lvl1pPr>
          </a:lstStyle>
          <a:p>
            <a:fld id="{54CCEA2F-F2D2-472C-BB00-883FD9870D13}" type="slidenum">
              <a:rPr lang="en-US" altLang="zh-CN"/>
              <a:pPr/>
              <a:t>‹#›</a:t>
            </a:fld>
            <a:endParaRPr lang="en-US" altLang="zh-CN"/>
          </a:p>
        </p:txBody>
      </p:sp>
    </p:spTree>
    <p:extLst>
      <p:ext uri="{BB962C8B-B14F-4D97-AF65-F5344CB8AC3E}">
        <p14:creationId xmlns:p14="http://schemas.microsoft.com/office/powerpoint/2010/main" val="105542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8.wmf"/><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8.wmf"/><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9.wmf"/><Relationship Id="rId2" Type="http://schemas.openxmlformats.org/officeDocument/2006/relationships/slideLayout" Target="../slideLayouts/slideLayout57.xml"/><Relationship Id="rId16"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3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5.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8.wmf"/><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19.wmf"/><Relationship Id="rId2" Type="http://schemas.openxmlformats.org/officeDocument/2006/relationships/slideLayout" Target="../slideLayouts/slideLayout112.xml"/><Relationship Id="rId16" Type="http://schemas.openxmlformats.org/officeDocument/2006/relationships/theme" Target="../theme/theme7.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8.wmf"/><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8830" y="273591"/>
            <a:ext cx="7907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noProof="0"/>
              <a:t>Click to edit Master title style</a:t>
            </a:r>
          </a:p>
        </p:txBody>
      </p:sp>
      <p:sp>
        <p:nvSpPr>
          <p:cNvPr id="1027" name="Rectangle 3"/>
          <p:cNvSpPr>
            <a:spLocks noGrp="1" noChangeArrowheads="1"/>
          </p:cNvSpPr>
          <p:nvPr>
            <p:ph type="body" idx="1"/>
          </p:nvPr>
        </p:nvSpPr>
        <p:spPr bwMode="auto">
          <a:xfrm>
            <a:off x="368830" y="1747309"/>
            <a:ext cx="8367712" cy="445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102" name="Text Box 6"/>
          <p:cNvSpPr txBox="1">
            <a:spLocks noChangeArrowheads="1"/>
          </p:cNvSpPr>
          <p:nvPr/>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latin typeface="Arial" pitchFamily="-112" charset="0"/>
                <a:ea typeface="ＭＳ Ｐゴシック" pitchFamily="-112" charset="-128"/>
                <a:cs typeface="ＭＳ Ｐゴシック" pitchFamily="-112" charset="-128"/>
              </a:rPr>
              <a:pPr eaLnBrk="0" hangingPunct="0">
                <a:defRPr/>
              </a:pPr>
              <a:t>‹#›</a:t>
            </a:fld>
            <a:r>
              <a:rPr lang="en-US" sz="1000" dirty="0">
                <a:latin typeface="Arial" pitchFamily="-112" charset="0"/>
                <a:ea typeface="ＭＳ Ｐゴシック" pitchFamily="-112" charset="-128"/>
                <a:cs typeface="ＭＳ Ｐゴシック" pitchFamily="-112" charset="-128"/>
              </a:rPr>
              <a:t> </a:t>
            </a:r>
          </a:p>
        </p:txBody>
      </p:sp>
      <p:cxnSp>
        <p:nvCxnSpPr>
          <p:cNvPr id="10" name="Straight Connector 9"/>
          <p:cNvCxnSpPr/>
          <p:nvPr/>
        </p:nvCxnSpPr>
        <p:spPr>
          <a:xfrm>
            <a:off x="368830" y="1493805"/>
            <a:ext cx="8367712" cy="0"/>
          </a:xfrm>
          <a:prstGeom prst="line">
            <a:avLst/>
          </a:prstGeom>
          <a:ln w="635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descr="Screen Shot 2011-10-24 at 7.36.26 PM.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338277" y="406401"/>
            <a:ext cx="426120" cy="417512"/>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24" r:id="rId2"/>
    <p:sldLayoutId id="2147483840" r:id="rId3"/>
    <p:sldLayoutId id="2147483825" r:id="rId4"/>
    <p:sldLayoutId id="2147483826" r:id="rId5"/>
    <p:sldLayoutId id="2147483835" r:id="rId6"/>
    <p:sldLayoutId id="2147483836" r:id="rId7"/>
    <p:sldLayoutId id="2147483837" r:id="rId8"/>
    <p:sldLayoutId id="2147483838" r:id="rId9"/>
    <p:sldLayoutId id="2147483827" r:id="rId10"/>
    <p:sldLayoutId id="2147483828" r:id="rId11"/>
    <p:sldLayoutId id="2147483829" r:id="rId12"/>
    <p:sldLayoutId id="2147483830" r:id="rId13"/>
    <p:sldLayoutId id="2147483831" r:id="rId14"/>
    <p:sldLayoutId id="2147483832" r:id="rId15"/>
    <p:sldLayoutId id="2147483833" r:id="rId16"/>
    <p:sldLayoutId id="2147483839" r:id="rId17"/>
    <p:sldLayoutId id="2147483841" r:id="rId18"/>
  </p:sldLayoutIdLst>
  <p:transition>
    <p:fade/>
  </p:transition>
  <p:txStyles>
    <p:titleStyle>
      <a:lvl1pPr algn="l" rtl="0" eaLnBrk="1" fontAlgn="base" hangingPunct="1">
        <a:spcBef>
          <a:spcPct val="0"/>
        </a:spcBef>
        <a:spcAft>
          <a:spcPct val="0"/>
        </a:spcAft>
        <a:defRPr sz="2800" b="1">
          <a:solidFill>
            <a:schemeClr val="accent1"/>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2pPr>
      <a:lvl3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3pPr>
      <a:lvl4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4pPr>
      <a:lvl5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000">
          <a:solidFill>
            <a:schemeClr val="accent2"/>
          </a:solidFill>
          <a:latin typeface="Arial" pitchFamily="-65" charset="0"/>
        </a:defRPr>
      </a:lvl6pPr>
      <a:lvl7pPr marL="914400" algn="l" rtl="0" eaLnBrk="1" fontAlgn="base" hangingPunct="1">
        <a:spcBef>
          <a:spcPct val="0"/>
        </a:spcBef>
        <a:spcAft>
          <a:spcPct val="0"/>
        </a:spcAft>
        <a:defRPr sz="3000">
          <a:solidFill>
            <a:schemeClr val="accent2"/>
          </a:solidFill>
          <a:latin typeface="Arial" pitchFamily="-65" charset="0"/>
        </a:defRPr>
      </a:lvl7pPr>
      <a:lvl8pPr marL="1371600" algn="l" rtl="0" eaLnBrk="1" fontAlgn="base" hangingPunct="1">
        <a:spcBef>
          <a:spcPct val="0"/>
        </a:spcBef>
        <a:spcAft>
          <a:spcPct val="0"/>
        </a:spcAft>
        <a:defRPr sz="3000">
          <a:solidFill>
            <a:schemeClr val="accent2"/>
          </a:solidFill>
          <a:latin typeface="Arial" pitchFamily="-65" charset="0"/>
        </a:defRPr>
      </a:lvl8pPr>
      <a:lvl9pPr marL="1828800" algn="l" rtl="0" eaLnBrk="1" fontAlgn="base" hangingPunct="1">
        <a:spcBef>
          <a:spcPct val="0"/>
        </a:spcBef>
        <a:spcAft>
          <a:spcPct val="0"/>
        </a:spcAft>
        <a:defRPr sz="3000">
          <a:solidFill>
            <a:schemeClr val="accent2"/>
          </a:solidFill>
          <a:latin typeface="Arial" pitchFamily="-65" charset="0"/>
        </a:defRPr>
      </a:lvl9pPr>
    </p:titleStyle>
    <p:bodyStyle>
      <a:lvl1pPr marL="342900" indent="-342900" algn="l" rtl="0" eaLnBrk="1" fontAlgn="base" hangingPunct="1">
        <a:spcBef>
          <a:spcPct val="20000"/>
        </a:spcBef>
        <a:spcAft>
          <a:spcPct val="0"/>
        </a:spcAft>
        <a:buClr>
          <a:schemeClr val="tx2"/>
        </a:buClr>
        <a:buFont typeface="Wingdings" charset="0"/>
        <a:buChar char="§"/>
        <a:defRPr sz="2000">
          <a:solidFill>
            <a:schemeClr val="tx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Font typeface="Wingdings" charset="0"/>
        <a:buChar char="§"/>
        <a:defRPr>
          <a:solidFill>
            <a:schemeClr val="tx2"/>
          </a:solidFill>
          <a:latin typeface="+mn-lt"/>
          <a:ea typeface="ＭＳ Ｐゴシック" pitchFamily="-65" charset="-128"/>
        </a:defRPr>
      </a:lvl2pPr>
      <a:lvl3pPr marL="1143000" indent="-228600" algn="l" rtl="0" eaLnBrk="1" fontAlgn="base" hangingPunct="1">
        <a:spcBef>
          <a:spcPct val="20000"/>
        </a:spcBef>
        <a:spcAft>
          <a:spcPct val="0"/>
        </a:spcAft>
        <a:buClr>
          <a:schemeClr val="tx2"/>
        </a:buClr>
        <a:buFont typeface="Wingdings" charset="0"/>
        <a:buChar char="§"/>
        <a:defRPr sz="1600">
          <a:solidFill>
            <a:schemeClr val="tx2"/>
          </a:solidFill>
          <a:latin typeface="+mn-lt"/>
          <a:ea typeface="ＭＳ Ｐゴシック" pitchFamily="-65" charset="-128"/>
        </a:defRPr>
      </a:lvl3pPr>
      <a:lvl4pPr marL="16002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4pPr>
      <a:lvl5pPr marL="20574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6" name="Picture 45"/>
          <p:cNvPicPr>
            <a:picLocks noChangeAspect="1"/>
          </p:cNvPicPr>
          <p:nvPr/>
        </p:nvPicPr>
        <p:blipFill>
          <a:blip r:embed="rId24"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96336" y="6453188"/>
            <a:ext cx="1116124" cy="273050"/>
          </a:xfrm>
          <a:prstGeom prst="rect">
            <a:avLst/>
          </a:prstGeom>
        </p:spPr>
        <p:txBody>
          <a:bodyPr vert="horz" lIns="0" tIns="0" rIns="0" bIns="0" rtlCol="0" anchor="t" anchorCtr="0"/>
          <a:lstStyle>
            <a:lvl1pPr algn="r">
              <a:defRPr sz="1000">
                <a:solidFill>
                  <a:schemeClr val="bg1"/>
                </a:solidFill>
              </a:defRPr>
            </a:lvl1pPr>
          </a:lstStyle>
          <a:p>
            <a:pPr defTabSz="914400" fontAlgn="auto">
              <a:spcBef>
                <a:spcPts val="0"/>
              </a:spcBef>
              <a:spcAft>
                <a:spcPts val="0"/>
              </a:spcAft>
            </a:pPr>
            <a:fld id="{1DF94F16-5E56-4D74-BCA0-2ABC49E98801}" type="datetime4">
              <a:rPr lang="en-US" smtClean="0">
                <a:solidFill>
                  <a:prstClr val="white"/>
                </a:solidFill>
                <a:latin typeface="Arial"/>
                <a:cs typeface="+mn-cs"/>
              </a:rPr>
              <a:pPr defTabSz="914400" fontAlgn="auto">
                <a:spcBef>
                  <a:spcPts val="0"/>
                </a:spcBef>
                <a:spcAft>
                  <a:spcPts val="0"/>
                </a:spcAft>
              </a:pPr>
              <a:t>October 26, 2019</a:t>
            </a:fld>
            <a:endParaRPr lang="en-US">
              <a:solidFill>
                <a:prstClr val="white"/>
              </a:solidFill>
              <a:latin typeface="Arial"/>
              <a:cs typeface="+mn-cs"/>
            </a:endParaRPr>
          </a:p>
        </p:txBody>
      </p:sp>
      <p:sp>
        <p:nvSpPr>
          <p:cNvPr id="5" name="Footer Placeholder 4"/>
          <p:cNvSpPr>
            <a:spLocks noGrp="1"/>
          </p:cNvSpPr>
          <p:nvPr>
            <p:ph type="ftr" sz="quarter" idx="3"/>
          </p:nvPr>
        </p:nvSpPr>
        <p:spPr>
          <a:xfrm>
            <a:off x="650639" y="6453188"/>
            <a:ext cx="6004422" cy="273050"/>
          </a:xfrm>
          <a:prstGeom prst="rect">
            <a:avLst/>
          </a:prstGeom>
        </p:spPr>
        <p:txBody>
          <a:bodyPr vert="horz" lIns="0" tIns="0" rIns="0" bIns="0" rtlCol="0" anchor="t" anchorCtr="0"/>
          <a:lstStyle>
            <a:lvl1pPr algn="l">
              <a:defRPr sz="1000">
                <a:solidFill>
                  <a:srgbClr val="91785B"/>
                </a:solidFill>
              </a:defRPr>
            </a:lvl1pPr>
          </a:lstStyle>
          <a:p>
            <a:pPr defTabSz="914400" fontAlgn="auto">
              <a:spcBef>
                <a:spcPts val="0"/>
              </a:spcBef>
              <a:spcAft>
                <a:spcPts val="0"/>
              </a:spcAft>
            </a:pPr>
            <a:r>
              <a:rPr lang="en-US">
                <a:latin typeface="Arial"/>
                <a:cs typeface="+mn-cs"/>
              </a:rPr>
              <a:t>|  Presentation title and date</a:t>
            </a:r>
            <a:endParaRPr lang="en-US" dirty="0">
              <a:latin typeface="Arial"/>
              <a:cs typeface="+mn-cs"/>
            </a:endParaRPr>
          </a:p>
        </p:txBody>
      </p:sp>
      <p:sp>
        <p:nvSpPr>
          <p:cNvPr id="6" name="Slide Number Placeholder 5"/>
          <p:cNvSpPr>
            <a:spLocks noGrp="1"/>
          </p:cNvSpPr>
          <p:nvPr>
            <p:ph type="sldNum" sz="quarter" idx="4"/>
          </p:nvPr>
        </p:nvSpPr>
        <p:spPr>
          <a:xfrm>
            <a:off x="431800" y="6453188"/>
            <a:ext cx="218839" cy="273050"/>
          </a:xfrm>
          <a:prstGeom prst="rect">
            <a:avLst/>
          </a:prstGeom>
        </p:spPr>
        <p:txBody>
          <a:bodyPr vert="horz" lIns="0" tIns="0" rIns="0" bIns="0" rtlCol="0" anchor="t" anchorCtr="0"/>
          <a:lstStyle>
            <a:lvl1pPr algn="l">
              <a:defRPr sz="1000">
                <a:solidFill>
                  <a:srgbClr val="91785B"/>
                </a:solidFill>
              </a:defRPr>
            </a:lvl1pPr>
          </a:lstStyle>
          <a:p>
            <a:pPr defTabSz="914400" fontAlgn="auto">
              <a:spcBef>
                <a:spcPts val="0"/>
              </a:spcBef>
              <a:spcAft>
                <a:spcPts val="0"/>
              </a:spcAft>
            </a:pPr>
            <a:fld id="{E1B93EF5-62DC-4D0D-A7B0-C74897CCA81C}" type="slidenum">
              <a:rPr lang="en-US" smtClean="0">
                <a:latin typeface="Arial"/>
                <a:cs typeface="+mn-cs"/>
              </a:rPr>
              <a:pPr defTabSz="914400" fontAlgn="auto">
                <a:spcBef>
                  <a:spcPts val="0"/>
                </a:spcBef>
                <a:spcAft>
                  <a:spcPts val="0"/>
                </a:spcAft>
              </a:pPr>
              <a:t>‹#›</a:t>
            </a:fld>
            <a:endParaRPr lang="en-US" dirty="0">
              <a:latin typeface="Arial"/>
              <a:cs typeface="+mn-cs"/>
            </a:endParaRPr>
          </a:p>
        </p:txBody>
      </p:sp>
      <p:cxnSp>
        <p:nvCxnSpPr>
          <p:cNvPr id="21" name="Straight Connector 20"/>
          <p:cNvCxnSpPr/>
          <p:nvPr/>
        </p:nvCxnSpPr>
        <p:spPr>
          <a:xfrm>
            <a:off x="431800" y="1484784"/>
            <a:ext cx="82800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2460" y="1479315"/>
            <a:ext cx="8269200" cy="1755"/>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53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Lst>
  <p:hf hdr="0" dt="0"/>
  <p:txStyles>
    <p:titleStyle>
      <a:lvl1pPr algn="l" defTabSz="914400" rtl="0" eaLnBrk="1" latinLnBrk="0" hangingPunct="1">
        <a:lnSpc>
          <a:spcPct val="100000"/>
        </a:lnSpc>
        <a:spcBef>
          <a:spcPct val="0"/>
        </a:spcBef>
        <a:buNone/>
        <a:defRPr sz="2600" b="1" kern="1200">
          <a:solidFill>
            <a:srgbClr val="91785B"/>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rgbClr val="626971"/>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rgbClr val="626971"/>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rgbClr val="626971"/>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6" name="Picture 45"/>
          <p:cNvPicPr>
            <a:picLocks noChangeAspect="1"/>
          </p:cNvPicPr>
          <p:nvPr/>
        </p:nvPicPr>
        <p:blipFill>
          <a:blip r:embed="rId17"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96336" y="6453188"/>
            <a:ext cx="1116124" cy="273050"/>
          </a:xfrm>
          <a:prstGeom prst="rect">
            <a:avLst/>
          </a:prstGeom>
        </p:spPr>
        <p:txBody>
          <a:bodyPr vert="horz" lIns="0" tIns="0" rIns="0" bIns="0" rtlCol="0" anchor="t" anchorCtr="0"/>
          <a:lstStyle>
            <a:lvl1pPr algn="r">
              <a:defRPr sz="1000">
                <a:solidFill>
                  <a:schemeClr val="bg1"/>
                </a:solidFill>
              </a:defRPr>
            </a:lvl1pPr>
          </a:lstStyle>
          <a:p>
            <a:pPr defTabSz="914400" fontAlgn="auto">
              <a:spcBef>
                <a:spcPts val="0"/>
              </a:spcBef>
              <a:spcAft>
                <a:spcPts val="0"/>
              </a:spcAft>
            </a:pPr>
            <a:fld id="{1DF94F16-5E56-4D74-BCA0-2ABC49E98801}" type="datetime4">
              <a:rPr lang="en-US" smtClean="0">
                <a:solidFill>
                  <a:prstClr val="white"/>
                </a:solidFill>
                <a:latin typeface="Arial"/>
              </a:rPr>
              <a:pPr defTabSz="914400" fontAlgn="auto">
                <a:spcBef>
                  <a:spcPts val="0"/>
                </a:spcBef>
                <a:spcAft>
                  <a:spcPts val="0"/>
                </a:spcAft>
              </a:pPr>
              <a:t>October 26, 2019</a:t>
            </a:fld>
            <a:endParaRPr lang="en-US">
              <a:solidFill>
                <a:prstClr val="white"/>
              </a:solidFill>
              <a:latin typeface="Arial"/>
            </a:endParaRPr>
          </a:p>
        </p:txBody>
      </p:sp>
      <p:sp>
        <p:nvSpPr>
          <p:cNvPr id="5" name="Footer Placeholder 4"/>
          <p:cNvSpPr>
            <a:spLocks noGrp="1"/>
          </p:cNvSpPr>
          <p:nvPr>
            <p:ph type="ftr" sz="quarter" idx="3"/>
          </p:nvPr>
        </p:nvSpPr>
        <p:spPr>
          <a:xfrm>
            <a:off x="650639" y="6453188"/>
            <a:ext cx="6004422" cy="273050"/>
          </a:xfrm>
          <a:prstGeom prst="rect">
            <a:avLst/>
          </a:prstGeom>
        </p:spPr>
        <p:txBody>
          <a:bodyPr vert="horz" lIns="0" tIns="0" rIns="0" bIns="0" rtlCol="0" anchor="t" anchorCtr="0"/>
          <a:lstStyle>
            <a:lvl1pPr algn="l">
              <a:defRPr sz="1000">
                <a:solidFill>
                  <a:srgbClr val="91785B"/>
                </a:solidFill>
              </a:defRPr>
            </a:lvl1pPr>
          </a:lstStyle>
          <a:p>
            <a:pPr defTabSz="914400" fontAlgn="auto">
              <a:spcBef>
                <a:spcPts val="0"/>
              </a:spcBef>
              <a:spcAft>
                <a:spcPts val="0"/>
              </a:spcAft>
            </a:pPr>
            <a:r>
              <a:rPr lang="en-US">
                <a:latin typeface="Arial"/>
              </a:rPr>
              <a:t>|  Presentation title and date</a:t>
            </a:r>
            <a:endParaRPr lang="en-US" dirty="0">
              <a:latin typeface="Arial"/>
            </a:endParaRPr>
          </a:p>
        </p:txBody>
      </p:sp>
      <p:sp>
        <p:nvSpPr>
          <p:cNvPr id="6" name="Slide Number Placeholder 5"/>
          <p:cNvSpPr>
            <a:spLocks noGrp="1"/>
          </p:cNvSpPr>
          <p:nvPr>
            <p:ph type="sldNum" sz="quarter" idx="4"/>
          </p:nvPr>
        </p:nvSpPr>
        <p:spPr>
          <a:xfrm>
            <a:off x="431800" y="6453188"/>
            <a:ext cx="218839" cy="273050"/>
          </a:xfrm>
          <a:prstGeom prst="rect">
            <a:avLst/>
          </a:prstGeom>
        </p:spPr>
        <p:txBody>
          <a:bodyPr vert="horz" lIns="0" tIns="0" rIns="0" bIns="0" rtlCol="0" anchor="t" anchorCtr="0"/>
          <a:lstStyle>
            <a:lvl1pPr algn="l">
              <a:defRPr sz="1000">
                <a:solidFill>
                  <a:srgbClr val="91785B"/>
                </a:solidFill>
              </a:defRPr>
            </a:lvl1pPr>
          </a:lstStyle>
          <a:p>
            <a:pPr defTabSz="914400" fontAlgn="auto">
              <a:spcBef>
                <a:spcPts val="0"/>
              </a:spcBef>
              <a:spcAft>
                <a:spcPts val="0"/>
              </a:spcAft>
            </a:pPr>
            <a:fld id="{E1B93EF5-62DC-4D0D-A7B0-C74897CCA81C}" type="slidenum">
              <a:rPr lang="en-US" smtClean="0">
                <a:latin typeface="Arial"/>
              </a:rPr>
              <a:pPr defTabSz="914400" fontAlgn="auto">
                <a:spcBef>
                  <a:spcPts val="0"/>
                </a:spcBef>
                <a:spcAft>
                  <a:spcPts val="0"/>
                </a:spcAft>
              </a:pPr>
              <a:t>‹#›</a:t>
            </a:fld>
            <a:endParaRPr lang="en-US" dirty="0">
              <a:latin typeface="Arial"/>
            </a:endParaRPr>
          </a:p>
        </p:txBody>
      </p:sp>
      <p:cxnSp>
        <p:nvCxnSpPr>
          <p:cNvPr id="21" name="Straight Connector 20"/>
          <p:cNvCxnSpPr/>
          <p:nvPr/>
        </p:nvCxnSpPr>
        <p:spPr>
          <a:xfrm>
            <a:off x="431800" y="1484784"/>
            <a:ext cx="82800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2460" y="1479315"/>
            <a:ext cx="8269200" cy="1755"/>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20630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hf hdr="0" dt="0"/>
  <p:txStyles>
    <p:titleStyle>
      <a:lvl1pPr algn="l" defTabSz="914400" rtl="0" eaLnBrk="1" latinLnBrk="0" hangingPunct="1">
        <a:lnSpc>
          <a:spcPct val="100000"/>
        </a:lnSpc>
        <a:spcBef>
          <a:spcPct val="0"/>
        </a:spcBef>
        <a:buNone/>
        <a:defRPr sz="2600" b="1" kern="1200">
          <a:solidFill>
            <a:srgbClr val="91785B"/>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rgbClr val="626971"/>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rgbClr val="626971"/>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rgbClr val="626971"/>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96336" y="6453188"/>
            <a:ext cx="1116124" cy="273050"/>
          </a:xfrm>
          <a:prstGeom prst="rect">
            <a:avLst/>
          </a:prstGeom>
        </p:spPr>
        <p:txBody>
          <a:bodyPr vert="horz" lIns="0" tIns="0" rIns="0" bIns="0" rtlCol="0" anchor="t" anchorCtr="0"/>
          <a:lstStyle>
            <a:lvl1pPr algn="r">
              <a:defRPr sz="1000">
                <a:solidFill>
                  <a:schemeClr val="bg1"/>
                </a:solidFill>
              </a:defRPr>
            </a:lvl1pPr>
          </a:lstStyle>
          <a:p>
            <a:pPr defTabSz="914400" fontAlgn="auto">
              <a:spcBef>
                <a:spcPts val="0"/>
              </a:spcBef>
              <a:spcAft>
                <a:spcPts val="0"/>
              </a:spcAft>
            </a:pPr>
            <a:endParaRPr lang="en-US" dirty="0">
              <a:solidFill>
                <a:prstClr val="white"/>
              </a:solidFill>
              <a:latin typeface="Arial"/>
              <a:ea typeface="+mn-ea"/>
              <a:cs typeface="+mn-cs"/>
            </a:endParaRPr>
          </a:p>
        </p:txBody>
      </p:sp>
      <p:sp>
        <p:nvSpPr>
          <p:cNvPr id="5" name="Footer Placeholder 4"/>
          <p:cNvSpPr>
            <a:spLocks noGrp="1"/>
          </p:cNvSpPr>
          <p:nvPr>
            <p:ph type="ftr" sz="quarter" idx="3"/>
          </p:nvPr>
        </p:nvSpPr>
        <p:spPr>
          <a:xfrm>
            <a:off x="683568" y="6453188"/>
            <a:ext cx="6004422" cy="273050"/>
          </a:xfrm>
          <a:prstGeom prst="rect">
            <a:avLst/>
          </a:prstGeom>
        </p:spPr>
        <p:txBody>
          <a:bodyPr vert="horz" lIns="0" tIns="0" rIns="0" bIns="0" rtlCol="0" anchor="t" anchorCtr="0"/>
          <a:lstStyle>
            <a:lvl1pPr algn="l">
              <a:defRPr sz="1000">
                <a:solidFill>
                  <a:schemeClr val="tx2"/>
                </a:solidFill>
              </a:defRPr>
            </a:lvl1pPr>
          </a:lstStyle>
          <a:p>
            <a:pPr defTabSz="914400" fontAlgn="auto">
              <a:spcBef>
                <a:spcPts val="0"/>
              </a:spcBef>
              <a:spcAft>
                <a:spcPts val="0"/>
              </a:spcAft>
            </a:pPr>
            <a:endParaRPr lang="en-US" dirty="0">
              <a:solidFill>
                <a:srgbClr val="91785B"/>
              </a:solidFill>
              <a:latin typeface="Arial"/>
              <a:ea typeface="+mn-ea"/>
              <a:cs typeface="+mn-cs"/>
            </a:endParaRPr>
          </a:p>
        </p:txBody>
      </p:sp>
      <p:sp>
        <p:nvSpPr>
          <p:cNvPr id="6" name="Slide Number Placeholder 5"/>
          <p:cNvSpPr>
            <a:spLocks noGrp="1"/>
          </p:cNvSpPr>
          <p:nvPr>
            <p:ph type="sldNum" sz="quarter" idx="4"/>
          </p:nvPr>
        </p:nvSpPr>
        <p:spPr>
          <a:xfrm>
            <a:off x="431800" y="6453188"/>
            <a:ext cx="252000" cy="273050"/>
          </a:xfrm>
          <a:prstGeom prst="rect">
            <a:avLst/>
          </a:prstGeom>
        </p:spPr>
        <p:txBody>
          <a:bodyPr vert="horz" lIns="0" tIns="0" rIns="0" bIns="0" rtlCol="0" anchor="t" anchorCtr="0"/>
          <a:lstStyle>
            <a:lvl1pPr algn="l">
              <a:defRPr sz="1000">
                <a:solidFill>
                  <a:schemeClr val="tx2"/>
                </a:solidFill>
              </a:defRPr>
            </a:lvl1pPr>
          </a:lstStyle>
          <a:p>
            <a:pPr defTabSz="914400" fontAlgn="auto">
              <a:spcBef>
                <a:spcPts val="0"/>
              </a:spcBef>
              <a:spcAft>
                <a:spcPts val="0"/>
              </a:spcAft>
            </a:pPr>
            <a:fld id="{E1B93EF5-62DC-4D0D-A7B0-C74897CCA81C}" type="slidenum">
              <a:rPr lang="en-US" smtClean="0">
                <a:solidFill>
                  <a:srgbClr val="91785B"/>
                </a:solidFill>
                <a:latin typeface="Arial"/>
                <a:ea typeface="+mn-ea"/>
                <a:cs typeface="+mn-cs"/>
              </a:rPr>
              <a:pPr defTabSz="914400" fontAlgn="auto">
                <a:spcBef>
                  <a:spcPts val="0"/>
                </a:spcBef>
                <a:spcAft>
                  <a:spcPts val="0"/>
                </a:spcAft>
              </a:pPr>
              <a:t>‹#›</a:t>
            </a:fld>
            <a:endParaRPr lang="en-US" dirty="0">
              <a:solidFill>
                <a:srgbClr val="91785B"/>
              </a:solidFill>
              <a:latin typeface="Arial"/>
              <a:ea typeface="+mn-ea"/>
              <a:cs typeface="+mn-cs"/>
            </a:endParaRPr>
          </a:p>
        </p:txBody>
      </p:sp>
      <p:cxnSp>
        <p:nvCxnSpPr>
          <p:cNvPr id="21" name="Straight Connector 20"/>
          <p:cNvCxnSpPr/>
          <p:nvPr/>
        </p:nvCxnSpPr>
        <p:spPr>
          <a:xfrm>
            <a:off x="431800" y="1484784"/>
            <a:ext cx="8280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17" cstate="email">
            <a:extLst>
              <a:ext uri="{28A0092B-C50C-407E-A947-70E740481C1C}">
                <a14:useLocalDpi xmlns:a14="http://schemas.microsoft.com/office/drawing/2010/main"/>
              </a:ext>
            </a:extLst>
          </a:blip>
          <a:srcRect r="75491"/>
          <a:stretch/>
        </p:blipFill>
        <p:spPr>
          <a:xfrm>
            <a:off x="8207800" y="398422"/>
            <a:ext cx="504000" cy="509661"/>
          </a:xfrm>
          <a:prstGeom prst="rect">
            <a:avLst/>
          </a:prstGeom>
        </p:spPr>
      </p:pic>
    </p:spTree>
    <p:extLst>
      <p:ext uri="{BB962C8B-B14F-4D97-AF65-F5344CB8AC3E}">
        <p14:creationId xmlns:p14="http://schemas.microsoft.com/office/powerpoint/2010/main" val="307612683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Lst>
  <p:hf hdr="0" ftr="0" dt="0"/>
  <p:txStyles>
    <p:titleStyle>
      <a:lvl1pPr algn="l" defTabSz="914400" rtl="0" eaLnBrk="1" latinLnBrk="0" hangingPunct="1">
        <a:lnSpc>
          <a:spcPct val="100000"/>
        </a:lnSpc>
        <a:spcBef>
          <a:spcPct val="0"/>
        </a:spcBef>
        <a:buNone/>
        <a:defRPr sz="2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8830" y="273591"/>
            <a:ext cx="7907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noProof="0"/>
              <a:t>Click to edit Master title style</a:t>
            </a:r>
          </a:p>
        </p:txBody>
      </p:sp>
      <p:sp>
        <p:nvSpPr>
          <p:cNvPr id="1027" name="Rectangle 3"/>
          <p:cNvSpPr>
            <a:spLocks noGrp="1" noChangeArrowheads="1"/>
          </p:cNvSpPr>
          <p:nvPr>
            <p:ph type="body" idx="1"/>
          </p:nvPr>
        </p:nvSpPr>
        <p:spPr bwMode="auto">
          <a:xfrm>
            <a:off x="368830" y="1747309"/>
            <a:ext cx="8367712" cy="445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102" name="Text Box 6"/>
          <p:cNvSpPr txBox="1">
            <a:spLocks noChangeArrowheads="1"/>
          </p:cNvSpPr>
          <p:nvPr/>
        </p:nvSpPr>
        <p:spPr bwMode="auto">
          <a:xfrm>
            <a:off x="293688" y="6379105"/>
            <a:ext cx="4113212" cy="244475"/>
          </a:xfrm>
          <a:prstGeom prst="rect">
            <a:avLst/>
          </a:prstGeom>
          <a:noFill/>
          <a:ln w="12700">
            <a:noFill/>
            <a:miter lim="800000"/>
            <a:headEnd/>
            <a:tailEnd/>
          </a:ln>
          <a:effectLst/>
        </p:spPr>
        <p:txBody>
          <a:bodyPr>
            <a:spAutoFit/>
          </a:bodyPr>
          <a:lstStyle/>
          <a:p>
            <a:pPr eaLnBrk="0" hangingPunct="0">
              <a:defRPr/>
            </a:pPr>
            <a:fld id="{F3854D15-FAFA-754A-8764-5E10AF1001FB}" type="slidenum">
              <a:rPr lang="en-US" sz="1000" smtClean="0">
                <a:solidFill>
                  <a:srgbClr val="91785B"/>
                </a:solidFill>
                <a:latin typeface="Arial" pitchFamily="-112" charset="0"/>
                <a:ea typeface="ＭＳ Ｐゴシック" pitchFamily="-112" charset="-128"/>
                <a:cs typeface="ＭＳ Ｐゴシック" pitchFamily="-112" charset="-128"/>
              </a:rPr>
              <a:pPr eaLnBrk="0" hangingPunct="0">
                <a:defRPr/>
              </a:pPr>
              <a:t>‹#›</a:t>
            </a:fld>
            <a:r>
              <a:rPr lang="en-US" sz="1000" dirty="0">
                <a:solidFill>
                  <a:srgbClr val="91785B"/>
                </a:solidFill>
                <a:latin typeface="Arial" pitchFamily="-112" charset="0"/>
                <a:ea typeface="ＭＳ Ｐゴシック" pitchFamily="-112" charset="-128"/>
                <a:cs typeface="ＭＳ Ｐゴシック" pitchFamily="-112" charset="-128"/>
              </a:rPr>
              <a:t> </a:t>
            </a:r>
          </a:p>
        </p:txBody>
      </p:sp>
      <p:cxnSp>
        <p:nvCxnSpPr>
          <p:cNvPr id="10" name="Straight Connector 9"/>
          <p:cNvCxnSpPr/>
          <p:nvPr/>
        </p:nvCxnSpPr>
        <p:spPr>
          <a:xfrm>
            <a:off x="368830" y="1493805"/>
            <a:ext cx="8367712" cy="0"/>
          </a:xfrm>
          <a:prstGeom prst="line">
            <a:avLst/>
          </a:prstGeom>
          <a:ln w="635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descr="Screen Shot 2011-10-24 at 7.36.26 PM.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338277" y="406401"/>
            <a:ext cx="426120" cy="417512"/>
          </a:xfrm>
          <a:prstGeom prst="rect">
            <a:avLst/>
          </a:prstGeom>
        </p:spPr>
      </p:pic>
    </p:spTree>
    <p:extLst>
      <p:ext uri="{BB962C8B-B14F-4D97-AF65-F5344CB8AC3E}">
        <p14:creationId xmlns:p14="http://schemas.microsoft.com/office/powerpoint/2010/main" val="2959469533"/>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Lst>
  <p:transition>
    <p:fade/>
  </p:transition>
  <p:txStyles>
    <p:titleStyle>
      <a:lvl1pPr algn="l" rtl="0" eaLnBrk="1" fontAlgn="base" hangingPunct="1">
        <a:spcBef>
          <a:spcPct val="0"/>
        </a:spcBef>
        <a:spcAft>
          <a:spcPct val="0"/>
        </a:spcAft>
        <a:defRPr sz="2800" b="1">
          <a:solidFill>
            <a:schemeClr val="accent1"/>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2pPr>
      <a:lvl3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3pPr>
      <a:lvl4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4pPr>
      <a:lvl5pPr algn="l" rtl="0" eaLnBrk="1" fontAlgn="base" hangingPunct="1">
        <a:spcBef>
          <a:spcPct val="0"/>
        </a:spcBef>
        <a:spcAft>
          <a:spcPct val="0"/>
        </a:spcAft>
        <a:defRPr sz="2800" b="1">
          <a:solidFill>
            <a:schemeClr val="accent1"/>
          </a:solidFill>
          <a:latin typeface="Arial" pitchFamily="-65"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000">
          <a:solidFill>
            <a:schemeClr val="accent2"/>
          </a:solidFill>
          <a:latin typeface="Arial" pitchFamily="-65" charset="0"/>
        </a:defRPr>
      </a:lvl6pPr>
      <a:lvl7pPr marL="914400" algn="l" rtl="0" eaLnBrk="1" fontAlgn="base" hangingPunct="1">
        <a:spcBef>
          <a:spcPct val="0"/>
        </a:spcBef>
        <a:spcAft>
          <a:spcPct val="0"/>
        </a:spcAft>
        <a:defRPr sz="3000">
          <a:solidFill>
            <a:schemeClr val="accent2"/>
          </a:solidFill>
          <a:latin typeface="Arial" pitchFamily="-65" charset="0"/>
        </a:defRPr>
      </a:lvl7pPr>
      <a:lvl8pPr marL="1371600" algn="l" rtl="0" eaLnBrk="1" fontAlgn="base" hangingPunct="1">
        <a:spcBef>
          <a:spcPct val="0"/>
        </a:spcBef>
        <a:spcAft>
          <a:spcPct val="0"/>
        </a:spcAft>
        <a:defRPr sz="3000">
          <a:solidFill>
            <a:schemeClr val="accent2"/>
          </a:solidFill>
          <a:latin typeface="Arial" pitchFamily="-65" charset="0"/>
        </a:defRPr>
      </a:lvl8pPr>
      <a:lvl9pPr marL="1828800" algn="l" rtl="0" eaLnBrk="1" fontAlgn="base" hangingPunct="1">
        <a:spcBef>
          <a:spcPct val="0"/>
        </a:spcBef>
        <a:spcAft>
          <a:spcPct val="0"/>
        </a:spcAft>
        <a:defRPr sz="3000">
          <a:solidFill>
            <a:schemeClr val="accent2"/>
          </a:solidFill>
          <a:latin typeface="Arial" pitchFamily="-65" charset="0"/>
        </a:defRPr>
      </a:lvl9pPr>
    </p:titleStyle>
    <p:bodyStyle>
      <a:lvl1pPr marL="342900" indent="-342900" algn="l" rtl="0" eaLnBrk="1" fontAlgn="base" hangingPunct="1">
        <a:spcBef>
          <a:spcPct val="20000"/>
        </a:spcBef>
        <a:spcAft>
          <a:spcPct val="0"/>
        </a:spcAft>
        <a:buClr>
          <a:schemeClr val="tx2"/>
        </a:buClr>
        <a:buFont typeface="Wingdings" charset="0"/>
        <a:buChar char="§"/>
        <a:defRPr sz="2000">
          <a:solidFill>
            <a:schemeClr val="tx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Font typeface="Wingdings" charset="0"/>
        <a:buChar char="§"/>
        <a:defRPr>
          <a:solidFill>
            <a:schemeClr val="tx2"/>
          </a:solidFill>
          <a:latin typeface="+mn-lt"/>
          <a:ea typeface="ＭＳ Ｐゴシック" pitchFamily="-65" charset="-128"/>
        </a:defRPr>
      </a:lvl2pPr>
      <a:lvl3pPr marL="1143000" indent="-228600" algn="l" rtl="0" eaLnBrk="1" fontAlgn="base" hangingPunct="1">
        <a:spcBef>
          <a:spcPct val="20000"/>
        </a:spcBef>
        <a:spcAft>
          <a:spcPct val="0"/>
        </a:spcAft>
        <a:buClr>
          <a:schemeClr val="tx2"/>
        </a:buClr>
        <a:buFont typeface="Wingdings" charset="0"/>
        <a:buChar char="§"/>
        <a:defRPr sz="1600">
          <a:solidFill>
            <a:schemeClr val="tx2"/>
          </a:solidFill>
          <a:latin typeface="+mn-lt"/>
          <a:ea typeface="ＭＳ Ｐゴシック" pitchFamily="-65" charset="-128"/>
        </a:defRPr>
      </a:lvl3pPr>
      <a:lvl4pPr marL="16002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4pPr>
      <a:lvl5pPr marL="20574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5"/>
          <p:cNvPicPr>
            <a:picLocks noChangeAspect="1"/>
          </p:cNvPicPr>
          <p:nvPr/>
        </p:nvPicPr>
        <p:blipFill>
          <a:blip r:embed="rId24" cstate="email">
            <a:extLst>
              <a:ext uri="{28A0092B-C50C-407E-A947-70E740481C1C}">
                <a14:useLocalDpi xmlns:a14="http://schemas.microsoft.com/office/drawing/2010/main"/>
              </a:ext>
            </a:extLst>
          </a:blip>
          <a:srcRect l="6488" t="21532" r="77757" b="22723"/>
          <a:stretch>
            <a:fillRect/>
          </a:stretch>
        </p:blipFill>
        <p:spPr bwMode="auto">
          <a:xfrm>
            <a:off x="8186738" y="368300"/>
            <a:ext cx="561975" cy="561975"/>
          </a:xfrm>
          <a:prstGeom prst="rect">
            <a:avLst/>
          </a:prstGeom>
          <a:noFill/>
          <a:ln w="9525">
            <a:noFill/>
            <a:miter lim="800000"/>
            <a:headEnd/>
            <a:tailEnd/>
          </a:ln>
        </p:spPr>
      </p:pic>
      <p:sp>
        <p:nvSpPr>
          <p:cNvPr id="1027" name="Title Placeholder 1"/>
          <p:cNvSpPr>
            <a:spLocks noGrp="1"/>
          </p:cNvSpPr>
          <p:nvPr>
            <p:ph type="title"/>
          </p:nvPr>
        </p:nvSpPr>
        <p:spPr bwMode="auto">
          <a:xfrm>
            <a:off x="431800" y="404813"/>
            <a:ext cx="7164388"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a:t>Click to edit Master title style</a:t>
            </a:r>
          </a:p>
        </p:txBody>
      </p:sp>
      <p:sp>
        <p:nvSpPr>
          <p:cNvPr id="1028" name="Text Placeholder 2"/>
          <p:cNvSpPr>
            <a:spLocks noGrp="1"/>
          </p:cNvSpPr>
          <p:nvPr>
            <p:ph type="body" idx="1"/>
          </p:nvPr>
        </p:nvSpPr>
        <p:spPr bwMode="auto">
          <a:xfrm>
            <a:off x="431800" y="1844675"/>
            <a:ext cx="8280400"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7596188" y="6453188"/>
            <a:ext cx="1116012" cy="273050"/>
          </a:xfrm>
          <a:prstGeom prst="rect">
            <a:avLst/>
          </a:prstGeom>
        </p:spPr>
        <p:txBody>
          <a:bodyPr vert="horz" wrap="square" lIns="0" tIns="0" rIns="0" bIns="0" numCol="1" anchor="t" anchorCtr="0" compatLnSpc="1">
            <a:prstTxWarp prst="textNoShape">
              <a:avLst/>
            </a:prstTxWarp>
          </a:bodyPr>
          <a:lstStyle>
            <a:lvl1pPr algn="r">
              <a:defRPr sz="1000">
                <a:solidFill>
                  <a:schemeClr val="bg1"/>
                </a:solidFill>
              </a:defRPr>
            </a:lvl1pPr>
          </a:lstStyle>
          <a:p>
            <a:pPr defTabSz="914400"/>
            <a:fld id="{948D2612-F251-4F86-9975-3348C7F68FA7}" type="datetime4">
              <a:rPr lang="en-US" altLang="zh-CN">
                <a:solidFill>
                  <a:prstClr val="white"/>
                </a:solidFill>
                <a:ea typeface="宋体" charset="-122"/>
                <a:cs typeface="+mn-cs"/>
              </a:rPr>
              <a:pPr defTabSz="914400"/>
              <a:t>October 26, 2019</a:t>
            </a:fld>
            <a:endParaRPr lang="en-US" altLang="zh-CN">
              <a:solidFill>
                <a:prstClr val="white"/>
              </a:solidFill>
              <a:ea typeface="宋体" charset="-122"/>
              <a:cs typeface="+mn-cs"/>
            </a:endParaRPr>
          </a:p>
        </p:txBody>
      </p:sp>
      <p:sp>
        <p:nvSpPr>
          <p:cNvPr id="5" name="Footer Placeholder 4"/>
          <p:cNvSpPr>
            <a:spLocks noGrp="1"/>
          </p:cNvSpPr>
          <p:nvPr>
            <p:ph type="ftr" sz="quarter" idx="3"/>
          </p:nvPr>
        </p:nvSpPr>
        <p:spPr>
          <a:xfrm>
            <a:off x="650875" y="6453188"/>
            <a:ext cx="6003925" cy="273050"/>
          </a:xfrm>
          <a:prstGeom prst="rect">
            <a:avLst/>
          </a:prstGeom>
        </p:spPr>
        <p:txBody>
          <a:bodyPr vert="horz" wrap="square" lIns="0" tIns="0" rIns="0" bIns="0" numCol="1" anchor="t" anchorCtr="0" compatLnSpc="1">
            <a:prstTxWarp prst="textNoShape">
              <a:avLst/>
            </a:prstTxWarp>
          </a:bodyPr>
          <a:lstStyle>
            <a:lvl1pPr>
              <a:defRPr sz="1000">
                <a:solidFill>
                  <a:srgbClr val="91785B"/>
                </a:solidFill>
              </a:defRPr>
            </a:lvl1pPr>
          </a:lstStyle>
          <a:p>
            <a:pPr defTabSz="914400"/>
            <a:r>
              <a:rPr lang="en-US" altLang="zh-CN">
                <a:ea typeface="宋体" charset="-122"/>
                <a:cs typeface="+mn-cs"/>
              </a:rPr>
              <a:t>|  China Power Cable Market Defense</a:t>
            </a:r>
            <a:br>
              <a:rPr lang="en-US" altLang="zh-CN">
                <a:ea typeface="宋体" charset="-122"/>
                <a:cs typeface="+mn-cs"/>
              </a:rPr>
            </a:br>
            <a:endParaRPr lang="en-US" altLang="zh-CN">
              <a:ea typeface="宋体" charset="-122"/>
              <a:cs typeface="+mn-cs"/>
            </a:endParaRPr>
          </a:p>
        </p:txBody>
      </p:sp>
      <p:sp>
        <p:nvSpPr>
          <p:cNvPr id="6" name="Slide Number Placeholder 5"/>
          <p:cNvSpPr>
            <a:spLocks noGrp="1"/>
          </p:cNvSpPr>
          <p:nvPr>
            <p:ph type="sldNum" sz="quarter" idx="4"/>
          </p:nvPr>
        </p:nvSpPr>
        <p:spPr>
          <a:xfrm>
            <a:off x="431800" y="6453188"/>
            <a:ext cx="219075" cy="273050"/>
          </a:xfrm>
          <a:prstGeom prst="rect">
            <a:avLst/>
          </a:prstGeom>
        </p:spPr>
        <p:txBody>
          <a:bodyPr vert="horz" wrap="square" lIns="0" tIns="0" rIns="0" bIns="0" numCol="1" anchor="t" anchorCtr="0" compatLnSpc="1">
            <a:prstTxWarp prst="textNoShape">
              <a:avLst/>
            </a:prstTxWarp>
          </a:bodyPr>
          <a:lstStyle>
            <a:lvl1pPr>
              <a:defRPr sz="1000">
                <a:solidFill>
                  <a:srgbClr val="91785B"/>
                </a:solidFill>
              </a:defRPr>
            </a:lvl1pPr>
          </a:lstStyle>
          <a:p>
            <a:pPr defTabSz="914400"/>
            <a:fld id="{62065536-C1B2-448D-B263-6FC4823931DA}" type="slidenum">
              <a:rPr lang="en-US" altLang="zh-CN">
                <a:ea typeface="宋体" charset="-122"/>
                <a:cs typeface="+mn-cs"/>
              </a:rPr>
              <a:pPr defTabSz="914400"/>
              <a:t>‹#›</a:t>
            </a:fld>
            <a:endParaRPr lang="en-US" altLang="zh-CN">
              <a:ea typeface="宋体" charset="-122"/>
              <a:cs typeface="+mn-cs"/>
            </a:endParaRPr>
          </a:p>
        </p:txBody>
      </p:sp>
      <p:cxnSp>
        <p:nvCxnSpPr>
          <p:cNvPr id="21" name="Straight Connector 20"/>
          <p:cNvCxnSpPr/>
          <p:nvPr/>
        </p:nvCxnSpPr>
        <p:spPr>
          <a:xfrm>
            <a:off x="431800" y="1484313"/>
            <a:ext cx="82804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800" y="1479550"/>
            <a:ext cx="8269288" cy="1588"/>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2044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Lst>
  <p:hf hdr="0" dt="0"/>
  <p:txStyles>
    <p:titleStyle>
      <a:lvl1pPr algn="l" rtl="0" fontAlgn="base">
        <a:spcBef>
          <a:spcPct val="0"/>
        </a:spcBef>
        <a:spcAft>
          <a:spcPct val="0"/>
        </a:spcAft>
        <a:defRPr sz="2600" b="1" kern="1200">
          <a:solidFill>
            <a:srgbClr val="91785B"/>
          </a:solidFill>
          <a:latin typeface="Arial" pitchFamily="34" charset="0"/>
          <a:ea typeface="+mj-ea"/>
          <a:cs typeface="Arial" pitchFamily="34" charset="0"/>
        </a:defRPr>
      </a:lvl1pPr>
      <a:lvl2pPr algn="l" rtl="0" fontAlgn="base">
        <a:spcBef>
          <a:spcPct val="0"/>
        </a:spcBef>
        <a:spcAft>
          <a:spcPct val="0"/>
        </a:spcAft>
        <a:defRPr sz="2600" b="1">
          <a:solidFill>
            <a:srgbClr val="91785B"/>
          </a:solidFill>
          <a:latin typeface="Arial" charset="0"/>
          <a:cs typeface="Arial" charset="0"/>
        </a:defRPr>
      </a:lvl2pPr>
      <a:lvl3pPr algn="l" rtl="0" fontAlgn="base">
        <a:spcBef>
          <a:spcPct val="0"/>
        </a:spcBef>
        <a:spcAft>
          <a:spcPct val="0"/>
        </a:spcAft>
        <a:defRPr sz="2600" b="1">
          <a:solidFill>
            <a:srgbClr val="91785B"/>
          </a:solidFill>
          <a:latin typeface="Arial" charset="0"/>
          <a:cs typeface="Arial" charset="0"/>
        </a:defRPr>
      </a:lvl3pPr>
      <a:lvl4pPr algn="l" rtl="0" fontAlgn="base">
        <a:spcBef>
          <a:spcPct val="0"/>
        </a:spcBef>
        <a:spcAft>
          <a:spcPct val="0"/>
        </a:spcAft>
        <a:defRPr sz="2600" b="1">
          <a:solidFill>
            <a:srgbClr val="91785B"/>
          </a:solidFill>
          <a:latin typeface="Arial" charset="0"/>
          <a:cs typeface="Arial" charset="0"/>
        </a:defRPr>
      </a:lvl4pPr>
      <a:lvl5pPr algn="l" rtl="0" fontAlgn="base">
        <a:spcBef>
          <a:spcPct val="0"/>
        </a:spcBef>
        <a:spcAft>
          <a:spcPct val="0"/>
        </a:spcAft>
        <a:defRPr sz="2600" b="1">
          <a:solidFill>
            <a:srgbClr val="91785B"/>
          </a:solidFill>
          <a:latin typeface="Arial" charset="0"/>
          <a:cs typeface="Arial" charset="0"/>
        </a:defRPr>
      </a:lvl5pPr>
      <a:lvl6pPr marL="457200" algn="l" rtl="0" fontAlgn="base">
        <a:spcBef>
          <a:spcPct val="0"/>
        </a:spcBef>
        <a:spcAft>
          <a:spcPct val="0"/>
        </a:spcAft>
        <a:defRPr sz="2600" b="1">
          <a:solidFill>
            <a:srgbClr val="91785B"/>
          </a:solidFill>
          <a:latin typeface="Arial" charset="0"/>
          <a:cs typeface="Arial" charset="0"/>
        </a:defRPr>
      </a:lvl6pPr>
      <a:lvl7pPr marL="914400" algn="l" rtl="0" fontAlgn="base">
        <a:spcBef>
          <a:spcPct val="0"/>
        </a:spcBef>
        <a:spcAft>
          <a:spcPct val="0"/>
        </a:spcAft>
        <a:defRPr sz="2600" b="1">
          <a:solidFill>
            <a:srgbClr val="91785B"/>
          </a:solidFill>
          <a:latin typeface="Arial" charset="0"/>
          <a:cs typeface="Arial" charset="0"/>
        </a:defRPr>
      </a:lvl7pPr>
      <a:lvl8pPr marL="1371600" algn="l" rtl="0" fontAlgn="base">
        <a:spcBef>
          <a:spcPct val="0"/>
        </a:spcBef>
        <a:spcAft>
          <a:spcPct val="0"/>
        </a:spcAft>
        <a:defRPr sz="2600" b="1">
          <a:solidFill>
            <a:srgbClr val="91785B"/>
          </a:solidFill>
          <a:latin typeface="Arial" charset="0"/>
          <a:cs typeface="Arial" charset="0"/>
        </a:defRPr>
      </a:lvl8pPr>
      <a:lvl9pPr marL="1828800" algn="l" rtl="0" fontAlgn="base">
        <a:spcBef>
          <a:spcPct val="0"/>
        </a:spcBef>
        <a:spcAft>
          <a:spcPct val="0"/>
        </a:spcAft>
        <a:defRPr sz="2600" b="1">
          <a:solidFill>
            <a:srgbClr val="91785B"/>
          </a:solidFill>
          <a:latin typeface="Arial" charset="0"/>
          <a:cs typeface="Arial" charset="0"/>
        </a:defRPr>
      </a:lvl9pPr>
    </p:titleStyle>
    <p:bodyStyle>
      <a:lvl1pPr algn="l" rtl="0" fontAlgn="base">
        <a:spcBef>
          <a:spcPct val="0"/>
        </a:spcBef>
        <a:spcAft>
          <a:spcPts val="2000"/>
        </a:spcAft>
        <a:buFont typeface="Arial" charset="0"/>
        <a:defRPr b="1" kern="1200">
          <a:solidFill>
            <a:srgbClr val="626971"/>
          </a:solidFill>
          <a:latin typeface="Arial" pitchFamily="34" charset="0"/>
          <a:ea typeface="+mn-ea"/>
          <a:cs typeface="Arial" pitchFamily="34" charset="0"/>
        </a:defRPr>
      </a:lvl1pPr>
      <a:lvl2pPr marL="358775" indent="-358775" algn="l" rtl="0" fontAlgn="base">
        <a:spcBef>
          <a:spcPct val="0"/>
        </a:spcBef>
        <a:spcAft>
          <a:spcPts val="600"/>
        </a:spcAft>
        <a:buFont typeface="Arial" charset="0"/>
        <a:buChar char="•"/>
        <a:tabLst>
          <a:tab pos="4125913" algn="l"/>
        </a:tabLst>
        <a:defRPr kern="1200">
          <a:solidFill>
            <a:srgbClr val="626971"/>
          </a:solidFill>
          <a:latin typeface="Arial" pitchFamily="34" charset="0"/>
          <a:ea typeface="+mn-ea"/>
          <a:cs typeface="Arial" pitchFamily="34" charset="0"/>
        </a:defRPr>
      </a:lvl2pPr>
      <a:lvl3pPr marL="719138" indent="-358775" algn="l" rtl="0" fontAlgn="base">
        <a:spcBef>
          <a:spcPct val="0"/>
        </a:spcBef>
        <a:spcAft>
          <a:spcPts val="600"/>
        </a:spcAft>
        <a:buFont typeface="Arial" charset="0"/>
        <a:buChar char="•"/>
        <a:defRPr sz="1600" kern="1200">
          <a:solidFill>
            <a:srgbClr val="626971"/>
          </a:solidFill>
          <a:latin typeface="Arial" pitchFamily="34" charset="0"/>
          <a:ea typeface="+mn-ea"/>
          <a:cs typeface="Arial" pitchFamily="34" charset="0"/>
        </a:defRPr>
      </a:lvl3pPr>
      <a:lvl4pPr marL="1079500" indent="-323850" algn="l" rtl="0" fontAlgn="base">
        <a:spcBef>
          <a:spcPct val="0"/>
        </a:spcBef>
        <a:spcAft>
          <a:spcPts val="600"/>
        </a:spcAft>
        <a:buFont typeface="Arial" charset="0"/>
        <a:buChar char="•"/>
        <a:defRPr sz="1400" kern="1200">
          <a:solidFill>
            <a:srgbClr val="626971"/>
          </a:solidFill>
          <a:latin typeface="Arial" pitchFamily="34" charset="0"/>
          <a:ea typeface="+mn-ea"/>
          <a:cs typeface="Arial" pitchFamily="34" charset="0"/>
        </a:defRPr>
      </a:lvl4pPr>
      <a:lvl5pPr marL="1438275" indent="-358775" algn="l" rtl="0" fontAlgn="base">
        <a:spcBef>
          <a:spcPct val="0"/>
        </a:spcBef>
        <a:spcAft>
          <a:spcPts val="600"/>
        </a:spcAft>
        <a:buFont typeface="Arial" charset="0"/>
        <a:buChar char="•"/>
        <a:defRPr sz="1400" kern="1200">
          <a:solidFill>
            <a:srgbClr val="6269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1800" y="6453188"/>
            <a:ext cx="252000" cy="273050"/>
          </a:xfrm>
          <a:prstGeom prst="rect">
            <a:avLst/>
          </a:prstGeom>
        </p:spPr>
        <p:txBody>
          <a:bodyPr vert="horz" lIns="0" tIns="0" rIns="0" bIns="0" rtlCol="0" anchor="t" anchorCtr="0"/>
          <a:lstStyle>
            <a:lvl1pPr algn="l">
              <a:defRPr sz="1000">
                <a:solidFill>
                  <a:schemeClr val="tx2"/>
                </a:solidFill>
              </a:defRPr>
            </a:lvl1pPr>
          </a:lstStyle>
          <a:p>
            <a:fld id="{E1B93EF5-62DC-4D0D-A7B0-C74897CCA81C}" type="slidenum">
              <a:rPr lang="en-US" smtClean="0"/>
              <a:pPr/>
              <a:t>‹#›</a:t>
            </a:fld>
            <a:endParaRPr lang="en-US" dirty="0"/>
          </a:p>
        </p:txBody>
      </p:sp>
      <p:cxnSp>
        <p:nvCxnSpPr>
          <p:cNvPr id="21" name="Straight Connector 20"/>
          <p:cNvCxnSpPr/>
          <p:nvPr/>
        </p:nvCxnSpPr>
        <p:spPr>
          <a:xfrm>
            <a:off x="431800" y="1484784"/>
            <a:ext cx="8280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17" cstate="email">
            <a:extLst>
              <a:ext uri="{28A0092B-C50C-407E-A947-70E740481C1C}">
                <a14:useLocalDpi xmlns:a14="http://schemas.microsoft.com/office/drawing/2010/main"/>
              </a:ext>
            </a:extLst>
          </a:blip>
          <a:srcRect r="75491"/>
          <a:stretch/>
        </p:blipFill>
        <p:spPr>
          <a:xfrm>
            <a:off x="8207800" y="398422"/>
            <a:ext cx="504000" cy="509661"/>
          </a:xfrm>
          <a:prstGeom prst="rect">
            <a:avLst/>
          </a:prstGeom>
        </p:spPr>
      </p:pic>
      <p:sp>
        <p:nvSpPr>
          <p:cNvPr id="7" name="TextBox 6"/>
          <p:cNvSpPr txBox="1"/>
          <p:nvPr userDrawn="1"/>
        </p:nvSpPr>
        <p:spPr>
          <a:xfrm>
            <a:off x="6459870" y="6453188"/>
            <a:ext cx="2303610" cy="153888"/>
          </a:xfrm>
          <a:prstGeom prst="rect">
            <a:avLst/>
          </a:prstGeom>
          <a:noFill/>
        </p:spPr>
        <p:txBody>
          <a:bodyPr wrap="square" lIns="0" tIns="0" rIns="0" bIns="0" rtlCol="0">
            <a:spAutoFit/>
          </a:bodyPr>
          <a:lstStyle/>
          <a:p>
            <a:r>
              <a:rPr lang="en-US" sz="1000" b="0" dirty="0">
                <a:solidFill>
                  <a:schemeClr val="tx2"/>
                </a:solidFill>
              </a:rPr>
              <a:t>Copper. Makes the World Work Better.</a:t>
            </a:r>
          </a:p>
        </p:txBody>
      </p:sp>
      <p:sp>
        <p:nvSpPr>
          <p:cNvPr id="8" name="TextBox 7"/>
          <p:cNvSpPr txBox="1"/>
          <p:nvPr userDrawn="1"/>
        </p:nvSpPr>
        <p:spPr>
          <a:xfrm>
            <a:off x="812800" y="6453188"/>
            <a:ext cx="5367867" cy="153888"/>
          </a:xfrm>
          <a:prstGeom prst="rect">
            <a:avLst/>
          </a:prstGeom>
          <a:noFill/>
        </p:spPr>
        <p:txBody>
          <a:bodyPr wrap="square" lIns="0" tIns="0" rIns="0" bIns="0" rtlCol="0">
            <a:spAutoFit/>
          </a:bodyPr>
          <a:lstStyle/>
          <a:p>
            <a:r>
              <a:rPr lang="en-US" sz="1000" dirty="0">
                <a:solidFill>
                  <a:schemeClr val="tx2"/>
                </a:solidFill>
              </a:rPr>
              <a:t>ICA Program Review Committee Meeting, 28</a:t>
            </a:r>
            <a:r>
              <a:rPr lang="en-US" sz="1000" baseline="0" dirty="0">
                <a:solidFill>
                  <a:schemeClr val="tx2"/>
                </a:solidFill>
              </a:rPr>
              <a:t> </a:t>
            </a:r>
            <a:r>
              <a:rPr lang="en-US" sz="1000" dirty="0">
                <a:solidFill>
                  <a:schemeClr val="tx2"/>
                </a:solidFill>
              </a:rPr>
              <a:t>October 2016</a:t>
            </a:r>
          </a:p>
        </p:txBody>
      </p:sp>
    </p:spTree>
    <p:extLst>
      <p:ext uri="{BB962C8B-B14F-4D97-AF65-F5344CB8AC3E}">
        <p14:creationId xmlns:p14="http://schemas.microsoft.com/office/powerpoint/2010/main" val="369094349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Lst>
  <p:hf sldNum="0" hdr="0" dt="0"/>
  <p:txStyles>
    <p:titleStyle>
      <a:lvl1pPr algn="l" defTabSz="914400" rtl="0" eaLnBrk="1" latinLnBrk="0" hangingPunct="1">
        <a:lnSpc>
          <a:spcPct val="100000"/>
        </a:lnSpc>
        <a:spcBef>
          <a:spcPct val="0"/>
        </a:spcBef>
        <a:buNone/>
        <a:defRPr sz="2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15" cstate="email">
            <a:extLst>
              <a:ext uri="{28A0092B-C50C-407E-A947-70E740481C1C}">
                <a14:useLocalDpi xmlns:a14="http://schemas.microsoft.com/office/drawing/2010/main"/>
              </a:ext>
            </a:extLst>
          </a:blip>
          <a:srcRect l="6488" t="21532" r="77757" b="22724"/>
          <a:stretch>
            <a:fillRect/>
          </a:stretch>
        </p:blipFill>
        <p:spPr>
          <a:xfrm>
            <a:off x="8187085" y="369043"/>
            <a:ext cx="561600" cy="561600"/>
          </a:xfrm>
          <a:prstGeom prst="rect">
            <a:avLst/>
          </a:prstGeom>
        </p:spPr>
      </p:pic>
      <p:sp>
        <p:nvSpPr>
          <p:cNvPr id="2" name="Title Placeholder 1"/>
          <p:cNvSpPr>
            <a:spLocks noGrp="1"/>
          </p:cNvSpPr>
          <p:nvPr>
            <p:ph type="title"/>
          </p:nvPr>
        </p:nvSpPr>
        <p:spPr>
          <a:xfrm>
            <a:off x="431801" y="520263"/>
            <a:ext cx="7164535" cy="852489"/>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31799" y="1703567"/>
            <a:ext cx="8280402" cy="4248149"/>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17920" y="6464618"/>
            <a:ext cx="2494540" cy="187642"/>
          </a:xfrm>
          <a:prstGeom prst="rect">
            <a:avLst/>
          </a:prstGeom>
        </p:spPr>
        <p:txBody>
          <a:bodyPr vert="horz" lIns="0" tIns="0" rIns="0" bIns="0" rtlCol="0" anchor="t" anchorCtr="0"/>
          <a:lstStyle>
            <a:lvl1pPr algn="r">
              <a:defRPr sz="1000">
                <a:solidFill>
                  <a:schemeClr val="tx2"/>
                </a:solidFill>
                <a:latin typeface="Arial" panose="020B0604020202020204" pitchFamily="34" charset="0"/>
                <a:cs typeface="Arial" panose="020B0604020202020204" pitchFamily="34" charset="0"/>
              </a:defRPr>
            </a:lvl1pPr>
          </a:lstStyle>
          <a:p>
            <a:r>
              <a:rPr lang="en-US"/>
              <a:t>Copper. Makes the World Work Better.</a:t>
            </a:r>
            <a:endParaRPr lang="en-US" dirty="0"/>
          </a:p>
        </p:txBody>
      </p:sp>
      <p:sp>
        <p:nvSpPr>
          <p:cNvPr id="6" name="Slide Number Placeholder 5"/>
          <p:cNvSpPr>
            <a:spLocks noGrp="1"/>
          </p:cNvSpPr>
          <p:nvPr>
            <p:ph type="sldNum" sz="quarter" idx="4"/>
          </p:nvPr>
        </p:nvSpPr>
        <p:spPr>
          <a:xfrm>
            <a:off x="431800" y="6453188"/>
            <a:ext cx="218839" cy="273050"/>
          </a:xfrm>
          <a:prstGeom prst="rect">
            <a:avLst/>
          </a:prstGeom>
        </p:spPr>
        <p:txBody>
          <a:bodyPr vert="horz" lIns="0" tIns="0" rIns="0" bIns="0" rtlCol="0" anchor="t" anchorCtr="0"/>
          <a:lstStyle>
            <a:lvl1pPr algn="l">
              <a:defRPr sz="1000">
                <a:solidFill>
                  <a:srgbClr val="91785B"/>
                </a:solidFill>
              </a:defRPr>
            </a:lvl1pPr>
          </a:lstStyle>
          <a:p>
            <a:fld id="{E1B93EF5-62DC-4D0D-A7B0-C74897CCA81C}" type="slidenum">
              <a:rPr lang="en-US" smtClean="0"/>
              <a:pPr/>
              <a:t>‹#›</a:t>
            </a:fld>
            <a:endParaRPr lang="en-US" dirty="0"/>
          </a:p>
        </p:txBody>
      </p:sp>
      <p:cxnSp>
        <p:nvCxnSpPr>
          <p:cNvPr id="21" name="Straight Connector 20"/>
          <p:cNvCxnSpPr/>
          <p:nvPr userDrawn="1"/>
        </p:nvCxnSpPr>
        <p:spPr>
          <a:xfrm>
            <a:off x="431800" y="1484784"/>
            <a:ext cx="82800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32460" y="1479315"/>
            <a:ext cx="8269200" cy="1755"/>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18236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100000"/>
        </a:lnSpc>
        <a:spcBef>
          <a:spcPct val="0"/>
        </a:spcBef>
        <a:spcAft>
          <a:spcPts val="1800"/>
        </a:spcAft>
        <a:buNone/>
        <a:defRPr sz="2400" b="1" kern="1200">
          <a:solidFill>
            <a:srgbClr val="91785B"/>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1800"/>
        </a:spcAft>
        <a:buFont typeface="Arial" pitchFamily="34" charset="0"/>
        <a:buNone/>
        <a:defRPr sz="1800" b="1" kern="1200">
          <a:solidFill>
            <a:srgbClr val="62697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100000"/>
        </a:lnSpc>
        <a:spcBef>
          <a:spcPts val="0"/>
        </a:spcBef>
        <a:spcAft>
          <a:spcPts val="600"/>
        </a:spcAft>
        <a:buSzPct val="80000"/>
        <a:buFont typeface="Wingdings" pitchFamily="2" charset="2"/>
        <a:buChar char="§"/>
        <a:tabLst>
          <a:tab pos="4125913" algn="l"/>
        </a:tabLst>
        <a:defRPr sz="1800" kern="1200">
          <a:solidFill>
            <a:srgbClr val="62697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0"/>
        </a:spcBef>
        <a:spcAft>
          <a:spcPts val="600"/>
        </a:spcAft>
        <a:buSzPct val="80000"/>
        <a:buFont typeface="Wingdings" pitchFamily="2" charset="2"/>
        <a:buChar char="§"/>
        <a:defRPr sz="1600" kern="1200">
          <a:solidFill>
            <a:srgbClr val="626971"/>
          </a:solidFill>
          <a:latin typeface="Arial" panose="020B0604020202020204" pitchFamily="34" charset="0"/>
          <a:ea typeface="+mn-ea"/>
          <a:cs typeface="Arial" panose="020B0604020202020204" pitchFamily="34" charset="0"/>
        </a:defRPr>
      </a:lvl3pPr>
      <a:lvl4pPr marL="1080000" indent="-324000" algn="l" defTabSz="914400" rtl="0" eaLnBrk="1" latinLnBrk="0" hangingPunct="1">
        <a:lnSpc>
          <a:spcPct val="100000"/>
        </a:lnSpc>
        <a:spcBef>
          <a:spcPts val="0"/>
        </a:spcBef>
        <a:spcAft>
          <a:spcPts val="600"/>
        </a:spcAft>
        <a:buSzPct val="80000"/>
        <a:buFont typeface="Wingdings" pitchFamily="2" charset="2"/>
        <a:buChar char="§"/>
        <a:defRPr sz="1400" kern="1200">
          <a:solidFill>
            <a:srgbClr val="626971"/>
          </a:solidFill>
          <a:latin typeface="Arial" panose="020B0604020202020204" pitchFamily="34" charset="0"/>
          <a:ea typeface="+mn-ea"/>
          <a:cs typeface="Arial" panose="020B0604020202020204" pitchFamily="34" charset="0"/>
        </a:defRPr>
      </a:lvl4pPr>
      <a:lvl5pPr marL="1438275" indent="-360000" algn="l" defTabSz="914400" rtl="0" eaLnBrk="1" latinLnBrk="0" hangingPunct="1">
        <a:lnSpc>
          <a:spcPct val="100000"/>
        </a:lnSpc>
        <a:spcBef>
          <a:spcPts val="0"/>
        </a:spcBef>
        <a:spcAft>
          <a:spcPts val="600"/>
        </a:spcAft>
        <a:buSzPct val="80000"/>
        <a:buFont typeface="Wingdings" pitchFamily="2" charset="2"/>
        <a:buChar char="§"/>
        <a:defRPr sz="1200" kern="1200">
          <a:solidFill>
            <a:srgbClr val="6269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eg"/><Relationship Id="rId4" Type="http://schemas.openxmlformats.org/officeDocument/2006/relationships/hyperlink" Target="https://www.google.com/url?sa=i&amp;rct=j&amp;q=&amp;esrc=s&amp;source=images&amp;cd=&amp;ved=2ahUKEwjX3PX81rnlAhXsD2MBHaALBoMQjRx6BAgBEAQ&amp;url=https%3A%2F%2Fwww.sentinelassam.com%2Fnews%2Findia-china-us-see-70-rise-in-energy-demand-international-energy-agency%2F&amp;psig=AOvVaw0maNYuMtl7PCBNuFBQABOG&amp;ust=157217084985455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27.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19.xml"/><Relationship Id="rId1" Type="http://schemas.openxmlformats.org/officeDocument/2006/relationships/slideLayout" Target="../slideLayouts/slideLayout127.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gif"/><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ruit, piece, table, sitting&#10;&#10;Description automatically generated">
            <a:extLst>
              <a:ext uri="{FF2B5EF4-FFF2-40B4-BE49-F238E27FC236}">
                <a16:creationId xmlns:a16="http://schemas.microsoft.com/office/drawing/2014/main" id="{06A507B7-51B6-4104-AE0E-5E546FD77EAF}"/>
              </a:ext>
            </a:extLst>
          </p:cNvPr>
          <p:cNvPicPr>
            <a:picLocks noChangeAspect="1"/>
          </p:cNvPicPr>
          <p:nvPr/>
        </p:nvPicPr>
        <p:blipFill>
          <a:blip r:embed="rId3"/>
          <a:stretch>
            <a:fillRect/>
          </a:stretch>
        </p:blipFill>
        <p:spPr>
          <a:xfrm>
            <a:off x="-1295022" y="1427513"/>
            <a:ext cx="11734043" cy="5430488"/>
          </a:xfrm>
          <a:prstGeom prst="rect">
            <a:avLst/>
          </a:prstGeom>
        </p:spPr>
      </p:pic>
      <p:sp>
        <p:nvSpPr>
          <p:cNvPr id="12" name="Text Placeholder 11"/>
          <p:cNvSpPr>
            <a:spLocks noGrp="1"/>
          </p:cNvSpPr>
          <p:nvPr>
            <p:ph type="body" sz="quarter" idx="15"/>
          </p:nvPr>
        </p:nvSpPr>
        <p:spPr>
          <a:xfrm>
            <a:off x="-3600" y="1427513"/>
            <a:ext cx="9151200" cy="2448533"/>
          </a:xfrm>
        </p:spPr>
        <p:txBody>
          <a:bodyPr/>
          <a:lstStyle/>
          <a:p>
            <a:endParaRPr lang="en-US" dirty="0"/>
          </a:p>
        </p:txBody>
      </p:sp>
      <p:sp>
        <p:nvSpPr>
          <p:cNvPr id="2" name="Title 1"/>
          <p:cNvSpPr>
            <a:spLocks noGrp="1"/>
          </p:cNvSpPr>
          <p:nvPr>
            <p:ph type="ctrTitle"/>
          </p:nvPr>
        </p:nvSpPr>
        <p:spPr>
          <a:xfrm>
            <a:off x="431800" y="1933868"/>
            <a:ext cx="8280400" cy="924385"/>
          </a:xfrm>
        </p:spPr>
        <p:txBody>
          <a:bodyPr/>
          <a:lstStyle/>
          <a:p>
            <a:r>
              <a:rPr lang="en-US" dirty="0">
                <a:latin typeface="Arial" charset="0"/>
                <a:ea typeface="ＭＳ Ｐゴシック" charset="0"/>
              </a:rPr>
              <a:t>Resource Efficiency and Circularity</a:t>
            </a:r>
            <a:br>
              <a:rPr lang="en-US" dirty="0">
                <a:latin typeface="Arial" charset="0"/>
                <a:ea typeface="ＭＳ Ｐゴシック" charset="0"/>
              </a:rPr>
            </a:br>
            <a:br>
              <a:rPr lang="en-US" dirty="0">
                <a:latin typeface="Arial" charset="0"/>
                <a:ea typeface="ＭＳ Ｐゴシック" charset="0"/>
              </a:rPr>
            </a:br>
            <a:br>
              <a:rPr lang="en-US" dirty="0">
                <a:latin typeface="Arial" charset="0"/>
                <a:ea typeface="ＭＳ Ｐゴシック" charset="0"/>
              </a:rPr>
            </a:br>
            <a:r>
              <a:rPr lang="en-US" sz="2000" dirty="0">
                <a:latin typeface="Arial" charset="0"/>
                <a:ea typeface="ＭＳ Ｐゴシック" charset="0"/>
              </a:rPr>
              <a:t>by Steve Kukoda, Vice President/Executive Director</a:t>
            </a:r>
            <a:endParaRPr lang="en-US" sz="2000" dirty="0"/>
          </a:p>
        </p:txBody>
      </p:sp>
      <p:sp>
        <p:nvSpPr>
          <p:cNvPr id="11" name="Text Placeholder 10"/>
          <p:cNvSpPr>
            <a:spLocks noGrp="1"/>
          </p:cNvSpPr>
          <p:nvPr>
            <p:ph type="body" sz="quarter" idx="14"/>
          </p:nvPr>
        </p:nvSpPr>
        <p:spPr/>
        <p:txBody>
          <a:bodyPr/>
          <a:lstStyle/>
          <a:p>
            <a:endParaRPr lang="en-US" dirty="0"/>
          </a:p>
        </p:txBody>
      </p:sp>
      <p:sp>
        <p:nvSpPr>
          <p:cNvPr id="13" name="Text Placeholder 12"/>
          <p:cNvSpPr>
            <a:spLocks noGrp="1"/>
          </p:cNvSpPr>
          <p:nvPr>
            <p:ph type="body" sz="quarter" idx="16"/>
          </p:nvPr>
        </p:nvSpPr>
        <p:spPr>
          <a:xfrm>
            <a:off x="431800" y="3545646"/>
            <a:ext cx="8280400" cy="205200"/>
          </a:xfrm>
        </p:spPr>
        <p:txBody>
          <a:bodyPr/>
          <a:lstStyle/>
          <a:p>
            <a:pPr marL="0" indent="0">
              <a:buNone/>
            </a:pPr>
            <a:r>
              <a:rPr lang="en-US" sz="1600" dirty="0"/>
              <a:t>UNEP Science Policy Business Forum, Canberra November 2019</a:t>
            </a:r>
          </a:p>
          <a:p>
            <a:pPr marL="0" indent="0">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3% Club: Adopted by UN General Assembly</a:t>
            </a:r>
            <a:br>
              <a:rPr lang="en-US" dirty="0">
                <a:solidFill>
                  <a:schemeClr val="tx1"/>
                </a:solidFill>
                <a:latin typeface="Arial" charset="0"/>
                <a:ea typeface="ＭＳ Ｐゴシック" charset="0"/>
                <a:cs typeface="ＭＳ Ｐゴシック" charset="0"/>
              </a:rPr>
            </a:br>
            <a:r>
              <a:rPr lang="en-US" dirty="0">
                <a:solidFill>
                  <a:schemeClr val="tx1"/>
                </a:solidFill>
                <a:latin typeface="Arial" charset="0"/>
                <a:ea typeface="ＭＳ Ｐゴシック" charset="0"/>
                <a:cs typeface="ＭＳ Ｐゴシック" charset="0"/>
              </a:rPr>
              <a:t>23 September 2019</a:t>
            </a:r>
          </a:p>
        </p:txBody>
      </p:sp>
      <p:sp>
        <p:nvSpPr>
          <p:cNvPr id="15" name="Content Placeholder 4">
            <a:extLst>
              <a:ext uri="{FF2B5EF4-FFF2-40B4-BE49-F238E27FC236}">
                <a16:creationId xmlns:a16="http://schemas.microsoft.com/office/drawing/2014/main" id="{F0D44C6D-A67A-4968-8FF7-DF70A76DE9BE}"/>
              </a:ext>
            </a:extLst>
          </p:cNvPr>
          <p:cNvSpPr>
            <a:spLocks noGrp="1"/>
          </p:cNvSpPr>
          <p:nvPr>
            <p:ph idx="1"/>
          </p:nvPr>
        </p:nvSpPr>
        <p:spPr>
          <a:xfrm>
            <a:off x="368237" y="937148"/>
            <a:ext cx="8407525" cy="1935678"/>
          </a:xfrm>
        </p:spPr>
        <p:txBody>
          <a:bodyPr/>
          <a:lstStyle/>
          <a:p>
            <a:pPr marL="0" indent="0">
              <a:spcBef>
                <a:spcPts val="600"/>
              </a:spcBef>
              <a:spcAft>
                <a:spcPts val="600"/>
              </a:spcAft>
              <a:buNone/>
            </a:pPr>
            <a:endParaRPr lang="en-US" sz="2400" dirty="0">
              <a:latin typeface="Arial" charset="0"/>
              <a:ea typeface="ＭＳ Ｐゴシック" charset="0"/>
              <a:cs typeface="ＭＳ Ｐゴシック" charset="0"/>
            </a:endParaRPr>
          </a:p>
          <a:p>
            <a:pPr marL="0" indent="0" algn="ctr">
              <a:spcBef>
                <a:spcPts val="600"/>
              </a:spcBef>
              <a:spcAft>
                <a:spcPts val="600"/>
              </a:spcAft>
              <a:buNone/>
            </a:pPr>
            <a:r>
              <a:rPr lang="en-US" sz="13800" b="1" dirty="0">
                <a:latin typeface="Arial" charset="0"/>
                <a:ea typeface="ＭＳ Ｐゴシック" charset="0"/>
                <a:cs typeface="ＭＳ Ｐゴシック" charset="0"/>
              </a:rPr>
              <a:t>3% Club</a:t>
            </a:r>
          </a:p>
        </p:txBody>
      </p:sp>
      <p:pic>
        <p:nvPicPr>
          <p:cNvPr id="7" name="Picture 6" descr="A close up of a sign&#10;&#10;Description automatically generated">
            <a:extLst>
              <a:ext uri="{FF2B5EF4-FFF2-40B4-BE49-F238E27FC236}">
                <a16:creationId xmlns:a16="http://schemas.microsoft.com/office/drawing/2014/main" id="{15DEBECD-F50D-4BBD-96DD-035D836BFF7E}"/>
              </a:ext>
            </a:extLst>
          </p:cNvPr>
          <p:cNvPicPr>
            <a:picLocks noChangeAspect="1"/>
          </p:cNvPicPr>
          <p:nvPr/>
        </p:nvPicPr>
        <p:blipFill>
          <a:blip r:embed="rId3"/>
          <a:stretch>
            <a:fillRect/>
          </a:stretch>
        </p:blipFill>
        <p:spPr>
          <a:xfrm>
            <a:off x="6026624" y="3688295"/>
            <a:ext cx="2749138" cy="2749138"/>
          </a:xfrm>
          <a:prstGeom prst="rect">
            <a:avLst/>
          </a:prstGeom>
        </p:spPr>
      </p:pic>
      <p:pic>
        <p:nvPicPr>
          <p:cNvPr id="1026" name="Picture 2" descr="Image result for international energy agency logo">
            <a:hlinkClick r:id="rId4"/>
            <a:extLst>
              <a:ext uri="{FF2B5EF4-FFF2-40B4-BE49-F238E27FC236}">
                <a16:creationId xmlns:a16="http://schemas.microsoft.com/office/drawing/2014/main" id="{6A7FE2FE-5283-425B-AC96-480E54894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30" y="3693777"/>
            <a:ext cx="2653764" cy="155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A9D120B9-4876-4028-ABC5-99F1D5FABFD3}"/>
              </a:ext>
            </a:extLst>
          </p:cNvPr>
          <p:cNvPicPr>
            <a:picLocks noChangeAspect="1"/>
          </p:cNvPicPr>
          <p:nvPr/>
        </p:nvPicPr>
        <p:blipFill>
          <a:blip r:embed="rId6"/>
          <a:stretch>
            <a:fillRect/>
          </a:stretch>
        </p:blipFill>
        <p:spPr>
          <a:xfrm>
            <a:off x="3628427" y="3856614"/>
            <a:ext cx="1798595" cy="1798595"/>
          </a:xfrm>
          <a:prstGeom prst="rect">
            <a:avLst/>
          </a:prstGeom>
        </p:spPr>
      </p:pic>
      <p:pic>
        <p:nvPicPr>
          <p:cNvPr id="3" name="Picture 2" descr="A close up of a logo&#10;&#10;Description automatically generated">
            <a:extLst>
              <a:ext uri="{FF2B5EF4-FFF2-40B4-BE49-F238E27FC236}">
                <a16:creationId xmlns:a16="http://schemas.microsoft.com/office/drawing/2014/main" id="{D30AE9A3-EDA1-4278-B8CC-D45B8895F48F}"/>
              </a:ext>
            </a:extLst>
          </p:cNvPr>
          <p:cNvPicPr>
            <a:picLocks noChangeAspect="1"/>
          </p:cNvPicPr>
          <p:nvPr/>
        </p:nvPicPr>
        <p:blipFill>
          <a:blip r:embed="rId7"/>
          <a:stretch>
            <a:fillRect/>
          </a:stretch>
        </p:blipFill>
        <p:spPr>
          <a:xfrm>
            <a:off x="1153616" y="4347759"/>
            <a:ext cx="3048805" cy="3048805"/>
          </a:xfrm>
          <a:prstGeom prst="rect">
            <a:avLst/>
          </a:prstGeom>
        </p:spPr>
      </p:pic>
    </p:spTree>
    <p:extLst>
      <p:ext uri="{BB962C8B-B14F-4D97-AF65-F5344CB8AC3E}">
        <p14:creationId xmlns:p14="http://schemas.microsoft.com/office/powerpoint/2010/main" val="3293471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Energy Efficiency Benefit: </a:t>
            </a:r>
            <a:br>
              <a:rPr lang="en-US" dirty="0">
                <a:solidFill>
                  <a:schemeClr val="tx1"/>
                </a:solidFill>
                <a:latin typeface="Arial" charset="0"/>
                <a:ea typeface="ＭＳ Ｐゴシック" charset="0"/>
                <a:cs typeface="ＭＳ Ｐゴシック" charset="0"/>
              </a:rPr>
            </a:br>
            <a:r>
              <a:rPr lang="en-US" dirty="0">
                <a:solidFill>
                  <a:schemeClr val="tx1"/>
                </a:solidFill>
                <a:latin typeface="Arial" charset="0"/>
                <a:ea typeface="ＭＳ Ｐゴシック" charset="0"/>
                <a:cs typeface="ＭＳ Ｐゴシック" charset="0"/>
              </a:rPr>
              <a:t>Climate Change Mitigation</a:t>
            </a:r>
          </a:p>
        </p:txBody>
      </p:sp>
      <p:sp>
        <p:nvSpPr>
          <p:cNvPr id="2" name="TextBox 1"/>
          <p:cNvSpPr txBox="1"/>
          <p:nvPr/>
        </p:nvSpPr>
        <p:spPr>
          <a:xfrm>
            <a:off x="556181" y="1725105"/>
            <a:ext cx="6900421" cy="461665"/>
          </a:xfrm>
          <a:prstGeom prst="rect">
            <a:avLst/>
          </a:prstGeom>
          <a:noFill/>
        </p:spPr>
        <p:txBody>
          <a:bodyPr wrap="square" rtlCol="0">
            <a:spAutoFit/>
          </a:bodyPr>
          <a:lstStyle/>
          <a:p>
            <a:r>
              <a:rPr lang="en-US" dirty="0">
                <a:solidFill>
                  <a:schemeClr val="tx2"/>
                </a:solidFill>
              </a:rPr>
              <a:t>There are many sources of CO</a:t>
            </a:r>
            <a:r>
              <a:rPr lang="en-US" baseline="-25000" dirty="0">
                <a:solidFill>
                  <a:schemeClr val="tx2"/>
                </a:solidFill>
              </a:rPr>
              <a:t>2</a:t>
            </a:r>
            <a:r>
              <a:rPr lang="en-US" dirty="0">
                <a:solidFill>
                  <a:schemeClr val="tx2"/>
                </a:solidFill>
              </a:rPr>
              <a:t> emissions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93" y="2677847"/>
            <a:ext cx="2787433" cy="278743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0335" y="2677847"/>
            <a:ext cx="4622104" cy="2811233"/>
          </a:xfrm>
          <a:prstGeom prst="rect">
            <a:avLst/>
          </a:prstGeom>
        </p:spPr>
      </p:pic>
      <p:sp>
        <p:nvSpPr>
          <p:cNvPr id="7" name="Date Placeholder 3">
            <a:extLst>
              <a:ext uri="{FF2B5EF4-FFF2-40B4-BE49-F238E27FC236}">
                <a16:creationId xmlns:a16="http://schemas.microsoft.com/office/drawing/2014/main" id="{37AAD2C6-6D30-4C3F-ADBF-30A0855E115D}"/>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1242088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and Climate Change</a:t>
            </a:r>
          </a:p>
        </p:txBody>
      </p:sp>
      <p:sp>
        <p:nvSpPr>
          <p:cNvPr id="4" name="TextBox 3"/>
          <p:cNvSpPr txBox="1"/>
          <p:nvPr/>
        </p:nvSpPr>
        <p:spPr>
          <a:xfrm>
            <a:off x="3957163" y="3255808"/>
            <a:ext cx="1225484" cy="830997"/>
          </a:xfrm>
          <a:prstGeom prst="rect">
            <a:avLst/>
          </a:prstGeom>
          <a:noFill/>
        </p:spPr>
        <p:txBody>
          <a:bodyPr wrap="square" rtlCol="0">
            <a:spAutoFit/>
          </a:bodyPr>
          <a:lstStyle/>
          <a:p>
            <a:pPr algn="ctr"/>
            <a:r>
              <a:rPr lang="en-US" sz="4800" b="1" dirty="0"/>
              <a:t>=</a:t>
            </a:r>
          </a:p>
        </p:txBody>
      </p:sp>
      <p:grpSp>
        <p:nvGrpSpPr>
          <p:cNvPr id="6" name="Group 5"/>
          <p:cNvGrpSpPr/>
          <p:nvPr/>
        </p:nvGrpSpPr>
        <p:grpSpPr>
          <a:xfrm>
            <a:off x="5009022" y="2588943"/>
            <a:ext cx="3324745" cy="3018875"/>
            <a:chOff x="5032172" y="2577368"/>
            <a:chExt cx="3324745" cy="3018875"/>
          </a:xfrm>
        </p:grpSpPr>
        <p:sp>
          <p:nvSpPr>
            <p:cNvPr id="7" name="TextBox 6"/>
            <p:cNvSpPr txBox="1"/>
            <p:nvPr/>
          </p:nvSpPr>
          <p:spPr>
            <a:xfrm>
              <a:off x="5032172" y="4765246"/>
              <a:ext cx="3324745" cy="830997"/>
            </a:xfrm>
            <a:prstGeom prst="rect">
              <a:avLst/>
            </a:prstGeom>
            <a:noFill/>
          </p:spPr>
          <p:txBody>
            <a:bodyPr wrap="square" rtlCol="0">
              <a:spAutoFit/>
            </a:bodyPr>
            <a:lstStyle/>
            <a:p>
              <a:pPr algn="ctr"/>
              <a:r>
                <a:rPr lang="en-US" sz="4800" b="1" dirty="0"/>
                <a:t>3.5 </a:t>
              </a:r>
              <a:r>
                <a:rPr lang="en-US" sz="4800" b="1" dirty="0" err="1"/>
                <a:t>tonnes</a:t>
              </a:r>
              <a:endParaRPr lang="en-US" sz="4800" b="1" baseline="-25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2647" y="2577368"/>
              <a:ext cx="2973493" cy="2230120"/>
            </a:xfrm>
            <a:prstGeom prst="rect">
              <a:avLst/>
            </a:prstGeom>
          </p:spPr>
        </p:pic>
      </p:grpSp>
      <p:grpSp>
        <p:nvGrpSpPr>
          <p:cNvPr id="5" name="Group 4"/>
          <p:cNvGrpSpPr/>
          <p:nvPr/>
        </p:nvGrpSpPr>
        <p:grpSpPr>
          <a:xfrm>
            <a:off x="943580" y="2577368"/>
            <a:ext cx="2917170" cy="3018874"/>
            <a:chOff x="943580" y="2577368"/>
            <a:chExt cx="2917170" cy="3018874"/>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580" y="2577368"/>
              <a:ext cx="2917170" cy="2187878"/>
            </a:xfrm>
            <a:prstGeom prst="rect">
              <a:avLst/>
            </a:prstGeom>
          </p:spPr>
        </p:pic>
        <p:sp>
          <p:nvSpPr>
            <p:cNvPr id="8" name="TextBox 7"/>
            <p:cNvSpPr txBox="1"/>
            <p:nvPr/>
          </p:nvSpPr>
          <p:spPr>
            <a:xfrm>
              <a:off x="950005" y="4765245"/>
              <a:ext cx="2910745" cy="830997"/>
            </a:xfrm>
            <a:prstGeom prst="rect">
              <a:avLst/>
            </a:prstGeom>
            <a:noFill/>
          </p:spPr>
          <p:txBody>
            <a:bodyPr wrap="square" rtlCol="0">
              <a:spAutoFit/>
            </a:bodyPr>
            <a:lstStyle/>
            <a:p>
              <a:pPr algn="ctr"/>
              <a:r>
                <a:rPr lang="en-US" sz="4800" b="1" dirty="0"/>
                <a:t>1 </a:t>
              </a:r>
              <a:r>
                <a:rPr lang="en-US" sz="4800" b="1" dirty="0" err="1"/>
                <a:t>tonne</a:t>
              </a:r>
              <a:endParaRPr lang="en-US" sz="4800" b="1" baseline="-25000" dirty="0"/>
            </a:p>
          </p:txBody>
        </p:sp>
      </p:grpSp>
      <p:sp>
        <p:nvSpPr>
          <p:cNvPr id="10" name="Date Placeholder 3">
            <a:extLst>
              <a:ext uri="{FF2B5EF4-FFF2-40B4-BE49-F238E27FC236}">
                <a16:creationId xmlns:a16="http://schemas.microsoft.com/office/drawing/2014/main" id="{D7DCF530-1E58-4A8C-BE52-3EF5C5970294}"/>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49632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32400" y="5831841"/>
            <a:ext cx="2468879" cy="2720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11"/>
          <p:cNvSpPr/>
          <p:nvPr/>
        </p:nvSpPr>
        <p:spPr>
          <a:xfrm>
            <a:off x="5821680" y="5407429"/>
            <a:ext cx="2014727" cy="2720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and Climate Change</a:t>
            </a:r>
          </a:p>
        </p:txBody>
      </p:sp>
      <p:sp>
        <p:nvSpPr>
          <p:cNvPr id="9" name="Content Placeholder 2"/>
          <p:cNvSpPr>
            <a:spLocks noGrp="1"/>
          </p:cNvSpPr>
          <p:nvPr>
            <p:ph idx="1"/>
          </p:nvPr>
        </p:nvSpPr>
        <p:spPr>
          <a:xfrm>
            <a:off x="368830" y="1776337"/>
            <a:ext cx="8367712" cy="834558"/>
          </a:xfrm>
        </p:spPr>
        <p:txBody>
          <a:bodyPr/>
          <a:lstStyle/>
          <a:p>
            <a:pPr lvl="1" eaLnBrk="1" hangingPunct="1">
              <a:spcBef>
                <a:spcPts val="1000"/>
              </a:spcBef>
              <a:defRPr/>
            </a:pPr>
            <a:r>
              <a:rPr lang="en-US" sz="2000" dirty="0">
                <a:cs typeface="Arial" pitchFamily="34" charset="0"/>
              </a:rPr>
              <a:t>Chapter One: </a:t>
            </a:r>
            <a:br>
              <a:rPr lang="en-US" sz="2000" dirty="0">
                <a:cs typeface="Arial" pitchFamily="34" charset="0"/>
              </a:rPr>
            </a:br>
            <a:r>
              <a:rPr lang="en-US" sz="2000" dirty="0">
                <a:cs typeface="Arial" pitchFamily="34" charset="0"/>
              </a:rPr>
              <a:t>One </a:t>
            </a:r>
            <a:r>
              <a:rPr lang="en-US" sz="2000" dirty="0" err="1">
                <a:cs typeface="Arial" pitchFamily="34" charset="0"/>
              </a:rPr>
              <a:t>tonne</a:t>
            </a:r>
            <a:r>
              <a:rPr lang="en-US" sz="2000" dirty="0">
                <a:cs typeface="Arial" pitchFamily="34" charset="0"/>
              </a:rPr>
              <a:t> of copper cathode = 3.5 </a:t>
            </a:r>
            <a:r>
              <a:rPr lang="en-US" sz="2000" dirty="0" err="1">
                <a:cs typeface="Arial" pitchFamily="34" charset="0"/>
              </a:rPr>
              <a:t>tonnes</a:t>
            </a:r>
            <a:r>
              <a:rPr lang="en-US" sz="2000" dirty="0">
                <a:cs typeface="Arial" pitchFamily="34" charset="0"/>
              </a:rPr>
              <a:t> of CO</a:t>
            </a:r>
            <a:r>
              <a:rPr lang="en-US" sz="2000" baseline="-25000" dirty="0">
                <a:cs typeface="Arial" pitchFamily="34" charset="0"/>
              </a:rPr>
              <a:t>2</a:t>
            </a:r>
            <a:r>
              <a:rPr lang="en-US" sz="2000" dirty="0">
                <a:cs typeface="Arial" pitchFamily="34" charset="0"/>
              </a:rPr>
              <a:t> emissions.</a:t>
            </a:r>
          </a:p>
        </p:txBody>
      </p:sp>
      <p:sp>
        <p:nvSpPr>
          <p:cNvPr id="10" name="Content Placeholder 2"/>
          <p:cNvSpPr txBox="1">
            <a:spLocks/>
          </p:cNvSpPr>
          <p:nvPr/>
        </p:nvSpPr>
        <p:spPr bwMode="auto">
          <a:xfrm>
            <a:off x="368830" y="2561974"/>
            <a:ext cx="8367712" cy="83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charset="0"/>
              <a:buChar char="§"/>
              <a:defRPr sz="2000">
                <a:solidFill>
                  <a:schemeClr val="tx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Font typeface="Wingdings" charset="0"/>
              <a:buChar char="§"/>
              <a:defRPr>
                <a:solidFill>
                  <a:schemeClr val="tx2"/>
                </a:solidFill>
                <a:latin typeface="+mn-lt"/>
                <a:ea typeface="ＭＳ Ｐゴシック" pitchFamily="-65" charset="-128"/>
              </a:defRPr>
            </a:lvl2pPr>
            <a:lvl3pPr marL="1143000" indent="-228600" algn="l" rtl="0" eaLnBrk="1" fontAlgn="base" hangingPunct="1">
              <a:spcBef>
                <a:spcPct val="20000"/>
              </a:spcBef>
              <a:spcAft>
                <a:spcPct val="0"/>
              </a:spcAft>
              <a:buClr>
                <a:schemeClr val="tx2"/>
              </a:buClr>
              <a:buFont typeface="Wingdings" charset="0"/>
              <a:buChar char="§"/>
              <a:defRPr sz="1600">
                <a:solidFill>
                  <a:schemeClr val="tx2"/>
                </a:solidFill>
                <a:latin typeface="+mn-lt"/>
                <a:ea typeface="ＭＳ Ｐゴシック" pitchFamily="-65" charset="-128"/>
              </a:defRPr>
            </a:lvl3pPr>
            <a:lvl4pPr marL="16002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4pPr>
            <a:lvl5pPr marL="20574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9pPr>
          </a:lstStyle>
          <a:p>
            <a:pPr lvl="1" defTabSz="914400">
              <a:spcBef>
                <a:spcPts val="1000"/>
              </a:spcBef>
              <a:defRPr/>
            </a:pPr>
            <a:r>
              <a:rPr lang="en-US" sz="2000" kern="0" dirty="0">
                <a:cs typeface="Arial" pitchFamily="34" charset="0"/>
              </a:rPr>
              <a:t>The End</a:t>
            </a:r>
          </a:p>
        </p:txBody>
      </p:sp>
      <p:sp>
        <p:nvSpPr>
          <p:cNvPr id="8" name="Date Placeholder 3">
            <a:extLst>
              <a:ext uri="{FF2B5EF4-FFF2-40B4-BE49-F238E27FC236}">
                <a16:creationId xmlns:a16="http://schemas.microsoft.com/office/drawing/2014/main" id="{80C4FFD9-B1B4-4E6F-A0FD-1227F344AAFB}"/>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
        <p:nvSpPr>
          <p:cNvPr id="11" name="Content Placeholder 2"/>
          <p:cNvSpPr txBox="1">
            <a:spLocks/>
          </p:cNvSpPr>
          <p:nvPr/>
        </p:nvSpPr>
        <p:spPr bwMode="auto">
          <a:xfrm>
            <a:off x="370398" y="2997179"/>
            <a:ext cx="8367712" cy="83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charset="0"/>
              <a:buChar char="§"/>
              <a:defRPr sz="2000">
                <a:solidFill>
                  <a:schemeClr val="tx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Font typeface="Wingdings" charset="0"/>
              <a:buChar char="§"/>
              <a:defRPr>
                <a:solidFill>
                  <a:schemeClr val="tx2"/>
                </a:solidFill>
                <a:latin typeface="+mn-lt"/>
                <a:ea typeface="ＭＳ Ｐゴシック" pitchFamily="-65" charset="-128"/>
              </a:defRPr>
            </a:lvl2pPr>
            <a:lvl3pPr marL="1143000" indent="-228600" algn="l" rtl="0" eaLnBrk="1" fontAlgn="base" hangingPunct="1">
              <a:spcBef>
                <a:spcPct val="20000"/>
              </a:spcBef>
              <a:spcAft>
                <a:spcPct val="0"/>
              </a:spcAft>
              <a:buClr>
                <a:schemeClr val="tx2"/>
              </a:buClr>
              <a:buFont typeface="Wingdings" charset="0"/>
              <a:buChar char="§"/>
              <a:defRPr sz="1600">
                <a:solidFill>
                  <a:schemeClr val="tx2"/>
                </a:solidFill>
                <a:latin typeface="+mn-lt"/>
                <a:ea typeface="ＭＳ Ｐゴシック" pitchFamily="-65" charset="-128"/>
              </a:defRPr>
            </a:lvl3pPr>
            <a:lvl4pPr marL="16002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4pPr>
            <a:lvl5pPr marL="20574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9pPr>
          </a:lstStyle>
          <a:p>
            <a:pPr lvl="1" defTabSz="914400">
              <a:spcBef>
                <a:spcPts val="1000"/>
              </a:spcBef>
              <a:defRPr/>
            </a:pPr>
            <a:r>
              <a:rPr lang="en-US" sz="2000" kern="0" dirty="0">
                <a:cs typeface="Arial" pitchFamily="34" charset="0"/>
              </a:rPr>
              <a:t>The story of copper and CO</a:t>
            </a:r>
            <a:r>
              <a:rPr lang="en-US" sz="2000" kern="0" baseline="-25000" dirty="0">
                <a:cs typeface="Arial" pitchFamily="34" charset="0"/>
              </a:rPr>
              <a:t>2</a:t>
            </a:r>
            <a:r>
              <a:rPr lang="en-US" sz="2000" kern="0" dirty="0">
                <a:cs typeface="Arial" pitchFamily="34" charset="0"/>
              </a:rPr>
              <a:t> cannot be told in one chapter</a:t>
            </a:r>
          </a:p>
          <a:p>
            <a:pPr lvl="1" defTabSz="914400">
              <a:spcBef>
                <a:spcPts val="1000"/>
              </a:spcBef>
              <a:defRPr/>
            </a:pPr>
            <a:r>
              <a:rPr lang="en-US" sz="2000" kern="0" dirty="0">
                <a:cs typeface="Arial" pitchFamily="34" charset="0"/>
              </a:rPr>
              <a:t>Copper is the best non-precious conductor of heat and electricity</a:t>
            </a:r>
          </a:p>
          <a:p>
            <a:pPr lvl="1" defTabSz="914400">
              <a:spcBef>
                <a:spcPts val="1000"/>
              </a:spcBef>
              <a:defRPr/>
            </a:pPr>
            <a:r>
              <a:rPr lang="en-US" sz="2000" kern="0" dirty="0">
                <a:cs typeface="Arial" pitchFamily="34" charset="0"/>
              </a:rPr>
              <a:t>The products that contain copper tend to operate more efficiently</a:t>
            </a:r>
          </a:p>
          <a:p>
            <a:pPr lvl="1" defTabSz="914400">
              <a:spcBef>
                <a:spcPts val="1000"/>
              </a:spcBef>
              <a:defRPr/>
            </a:pPr>
            <a:r>
              <a:rPr lang="en-US" sz="2000" kern="0" dirty="0">
                <a:cs typeface="Arial" pitchFamily="34" charset="0"/>
              </a:rPr>
              <a:t>A vast majority – 70% – of copper is used in conductive applications that benefit from copper’s efficiency</a:t>
            </a:r>
          </a:p>
          <a:p>
            <a:pPr lvl="1" defTabSz="914400">
              <a:spcBef>
                <a:spcPts val="1000"/>
              </a:spcBef>
              <a:defRPr/>
            </a:pPr>
            <a:r>
              <a:rPr lang="en-US" sz="2000" kern="0" dirty="0">
                <a:cs typeface="Arial" pitchFamily="34" charset="0"/>
              </a:rPr>
              <a:t>In the end-use phase of these products, because of copper’s efficiency, CO</a:t>
            </a:r>
            <a:r>
              <a:rPr lang="en-US" sz="2000" kern="0" baseline="-25000" dirty="0">
                <a:cs typeface="Arial" pitchFamily="34" charset="0"/>
              </a:rPr>
              <a:t>2</a:t>
            </a:r>
            <a:r>
              <a:rPr lang="en-US" sz="2000" kern="0" dirty="0">
                <a:cs typeface="Arial" pitchFamily="34" charset="0"/>
              </a:rPr>
              <a:t> emissions are reduced by 100-7,500 </a:t>
            </a:r>
            <a:r>
              <a:rPr lang="en-US" sz="2000" kern="0" dirty="0" err="1">
                <a:cs typeface="Arial" pitchFamily="34" charset="0"/>
              </a:rPr>
              <a:t>tonnes</a:t>
            </a:r>
            <a:endParaRPr lang="en-US" sz="2000" kern="0" dirty="0">
              <a:cs typeface="Arial" pitchFamily="34" charset="0"/>
            </a:endParaRPr>
          </a:p>
          <a:p>
            <a:pPr lvl="1" defTabSz="914400">
              <a:spcBef>
                <a:spcPts val="1000"/>
              </a:spcBef>
              <a:defRPr/>
            </a:pPr>
            <a:r>
              <a:rPr lang="en-US" sz="2000" kern="0" dirty="0">
                <a:cs typeface="Arial" pitchFamily="34" charset="0"/>
              </a:rPr>
              <a:t>That’s a mitigation factor of between 30 and 2,000-to-one!</a:t>
            </a:r>
          </a:p>
        </p:txBody>
      </p:sp>
    </p:spTree>
    <p:extLst>
      <p:ext uri="{BB962C8B-B14F-4D97-AF65-F5344CB8AC3E}">
        <p14:creationId xmlns:p14="http://schemas.microsoft.com/office/powerpoint/2010/main" val="519055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9" grpId="0" build="p"/>
      <p:bldP spid="10" grpId="0"/>
      <p:bldP spid="11"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388286"/>
            <a:ext cx="26303891" cy="26303891"/>
            <a:chOff x="224669" y="-6220469"/>
            <a:chExt cx="20075665" cy="20075665"/>
          </a:xfrm>
        </p:grpSpPr>
        <p:sp>
          <p:nvSpPr>
            <p:cNvPr id="11" name="Oval 10"/>
            <p:cNvSpPr>
              <a:spLocks noChangeAspect="1"/>
            </p:cNvSpPr>
            <p:nvPr/>
          </p:nvSpPr>
          <p:spPr>
            <a:xfrm>
              <a:off x="224669" y="-6220469"/>
              <a:ext cx="20075665" cy="20075665"/>
            </a:xfrm>
            <a:prstGeom prst="ellipse">
              <a:avLst/>
            </a:prstGeom>
            <a:solidFill>
              <a:schemeClr val="accent4">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TextBox 56"/>
            <p:cNvSpPr txBox="1"/>
            <p:nvPr/>
          </p:nvSpPr>
          <p:spPr>
            <a:xfrm>
              <a:off x="5047386" y="2681948"/>
              <a:ext cx="3738601" cy="399332"/>
            </a:xfrm>
            <a:prstGeom prst="rect">
              <a:avLst/>
            </a:prstGeom>
            <a:noFill/>
          </p:spPr>
          <p:txBody>
            <a:bodyPr wrap="square" rtlCol="0">
              <a:spAutoFit/>
            </a:bodyPr>
            <a:lstStyle/>
            <a:p>
              <a:r>
                <a:rPr lang="en-US" sz="2800" b="1" dirty="0">
                  <a:solidFill>
                    <a:schemeClr val="accent4"/>
                  </a:solidFill>
                </a:rPr>
                <a:t>7,500 </a:t>
              </a:r>
              <a:r>
                <a:rPr lang="en-US" sz="2800" b="1" dirty="0" err="1">
                  <a:solidFill>
                    <a:schemeClr val="accent4"/>
                  </a:solidFill>
                </a:rPr>
                <a:t>tonnes</a:t>
              </a:r>
              <a:endParaRPr lang="en-US" sz="2800" b="1" baseline="-25000" dirty="0">
                <a:solidFill>
                  <a:schemeClr val="accent4"/>
                </a:solidFill>
              </a:endParaRPr>
            </a:p>
          </p:txBody>
        </p:sp>
      </p:grpSp>
      <p:grpSp>
        <p:nvGrpSpPr>
          <p:cNvPr id="3" name="Group 2"/>
          <p:cNvGrpSpPr/>
          <p:nvPr/>
        </p:nvGrpSpPr>
        <p:grpSpPr>
          <a:xfrm>
            <a:off x="2926000" y="2218324"/>
            <a:ext cx="3200400" cy="3200400"/>
            <a:chOff x="2926000" y="2218324"/>
            <a:chExt cx="3200400" cy="3200400"/>
          </a:xfrm>
        </p:grpSpPr>
        <p:sp>
          <p:nvSpPr>
            <p:cNvPr id="21516" name="Oval 21515"/>
            <p:cNvSpPr>
              <a:spLocks noChangeAspect="1"/>
            </p:cNvSpPr>
            <p:nvPr/>
          </p:nvSpPr>
          <p:spPr>
            <a:xfrm>
              <a:off x="2926000" y="2218324"/>
              <a:ext cx="3200400" cy="32004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TextBox 55"/>
            <p:cNvSpPr txBox="1"/>
            <p:nvPr/>
          </p:nvSpPr>
          <p:spPr>
            <a:xfrm>
              <a:off x="4677606" y="3098842"/>
              <a:ext cx="1364437" cy="707886"/>
            </a:xfrm>
            <a:prstGeom prst="rect">
              <a:avLst/>
            </a:prstGeom>
            <a:noFill/>
          </p:spPr>
          <p:txBody>
            <a:bodyPr wrap="square" rtlCol="0">
              <a:spAutoFit/>
            </a:bodyPr>
            <a:lstStyle/>
            <a:p>
              <a:r>
                <a:rPr lang="en-US" sz="2000" b="1" dirty="0">
                  <a:solidFill>
                    <a:schemeClr val="accent4"/>
                  </a:solidFill>
                </a:rPr>
                <a:t>100 </a:t>
              </a:r>
              <a:r>
                <a:rPr lang="en-US" sz="2000" b="1" dirty="0" err="1">
                  <a:solidFill>
                    <a:schemeClr val="accent4"/>
                  </a:solidFill>
                </a:rPr>
                <a:t>tonnes</a:t>
              </a:r>
              <a:endParaRPr lang="en-US" sz="2000" b="1" baseline="-25000" dirty="0">
                <a:solidFill>
                  <a:schemeClr val="accent4"/>
                </a:solidFill>
              </a:endParaRPr>
            </a:p>
          </p:txBody>
        </p:sp>
      </p:grpSp>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and Climate Change</a:t>
            </a:r>
          </a:p>
        </p:txBody>
      </p:sp>
      <p:grpSp>
        <p:nvGrpSpPr>
          <p:cNvPr id="2" name="Group 1"/>
          <p:cNvGrpSpPr/>
          <p:nvPr/>
        </p:nvGrpSpPr>
        <p:grpSpPr>
          <a:xfrm>
            <a:off x="3558763" y="3678865"/>
            <a:ext cx="1022301" cy="461665"/>
            <a:chOff x="3558763" y="3678865"/>
            <a:chExt cx="1022301" cy="461665"/>
          </a:xfrm>
        </p:grpSpPr>
        <p:sp>
          <p:nvSpPr>
            <p:cNvPr id="55" name="Oval 54"/>
            <p:cNvSpPr>
              <a:spLocks noChangeAspect="1"/>
            </p:cNvSpPr>
            <p:nvPr/>
          </p:nvSpPr>
          <p:spPr>
            <a:xfrm>
              <a:off x="4471336" y="3763660"/>
              <a:ext cx="109728" cy="1097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 name="TextBox 45"/>
            <p:cNvSpPr txBox="1"/>
            <p:nvPr/>
          </p:nvSpPr>
          <p:spPr>
            <a:xfrm>
              <a:off x="3558763" y="3678865"/>
              <a:ext cx="967437" cy="461665"/>
            </a:xfrm>
            <a:prstGeom prst="rect">
              <a:avLst/>
            </a:prstGeom>
            <a:noFill/>
          </p:spPr>
          <p:txBody>
            <a:bodyPr wrap="square" rtlCol="0">
              <a:spAutoFit/>
            </a:bodyPr>
            <a:lstStyle/>
            <a:p>
              <a:pPr algn="ctr"/>
              <a:r>
                <a:rPr lang="en-US" sz="1200" b="1" dirty="0">
                  <a:solidFill>
                    <a:schemeClr val="accent4"/>
                  </a:solidFill>
                </a:rPr>
                <a:t>3.5 </a:t>
              </a:r>
              <a:r>
                <a:rPr lang="en-US" sz="1200" b="1" dirty="0" err="1">
                  <a:solidFill>
                    <a:schemeClr val="accent4"/>
                  </a:solidFill>
                </a:rPr>
                <a:t>tonnes</a:t>
              </a:r>
              <a:r>
                <a:rPr lang="en-US" sz="1200" b="1" dirty="0">
                  <a:solidFill>
                    <a:schemeClr val="accent4"/>
                  </a:solidFill>
                </a:rPr>
                <a:t> —</a:t>
              </a:r>
              <a:endParaRPr lang="en-US" sz="1200" b="1" baseline="-25000" dirty="0">
                <a:solidFill>
                  <a:schemeClr val="accent4"/>
                </a:solidFill>
              </a:endParaRPr>
            </a:p>
          </p:txBody>
        </p:sp>
      </p:grpSp>
      <p:cxnSp>
        <p:nvCxnSpPr>
          <p:cNvPr id="14" name="Straight Connector 13"/>
          <p:cNvCxnSpPr/>
          <p:nvPr/>
        </p:nvCxnSpPr>
        <p:spPr>
          <a:xfrm>
            <a:off x="368830" y="1493805"/>
            <a:ext cx="8367712" cy="0"/>
          </a:xfrm>
          <a:prstGeom prst="line">
            <a:avLst/>
          </a:prstGeom>
          <a:ln w="635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554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0" fill="hold"/>
                                        <p:tgtEl>
                                          <p:spTgt spid="4"/>
                                        </p:tgtEl>
                                        <p:attrNameLst>
                                          <p:attrName>ppt_w</p:attrName>
                                        </p:attrNameLst>
                                      </p:cBhvr>
                                      <p:tavLst>
                                        <p:tav tm="0">
                                          <p:val>
                                            <p:fltVal val="0"/>
                                          </p:val>
                                        </p:tav>
                                        <p:tav tm="100000">
                                          <p:val>
                                            <p:strVal val="#ppt_w"/>
                                          </p:val>
                                        </p:tav>
                                      </p:tavLst>
                                    </p:anim>
                                    <p:anim calcmode="lin" valueType="num">
                                      <p:cBhvr>
                                        <p:cTn id="22" dur="5000" fill="hold"/>
                                        <p:tgtEl>
                                          <p:spTgt spid="4"/>
                                        </p:tgtEl>
                                        <p:attrNameLst>
                                          <p:attrName>ppt_h</p:attrName>
                                        </p:attrNameLst>
                                      </p:cBhvr>
                                      <p:tavLst>
                                        <p:tav tm="0">
                                          <p:val>
                                            <p:fltVal val="0"/>
                                          </p:val>
                                        </p:tav>
                                        <p:tav tm="100000">
                                          <p:val>
                                            <p:strVal val="#ppt_h"/>
                                          </p:val>
                                        </p:tav>
                                      </p:tavLst>
                                    </p:anim>
                                    <p:animEffect transition="in" filter="fade">
                                      <p:cBhvr>
                                        <p:cTn id="23" dur="5000"/>
                                        <p:tgtEl>
                                          <p:spTgt spid="4"/>
                                        </p:tgtEl>
                                      </p:cBhvr>
                                    </p:animEffect>
                                    <p:anim calcmode="lin" valueType="num">
                                      <p:cBhvr>
                                        <p:cTn id="24" dur="5000" fill="hold"/>
                                        <p:tgtEl>
                                          <p:spTgt spid="4"/>
                                        </p:tgtEl>
                                        <p:attrNameLst>
                                          <p:attrName>ppt_x</p:attrName>
                                        </p:attrNameLst>
                                      </p:cBhvr>
                                      <p:tavLst>
                                        <p:tav tm="0">
                                          <p:val>
                                            <p:fltVal val="0.5"/>
                                          </p:val>
                                        </p:tav>
                                        <p:tav tm="100000">
                                          <p:val>
                                            <p:strVal val="#ppt_x"/>
                                          </p:val>
                                        </p:tav>
                                      </p:tavLst>
                                    </p:anim>
                                    <p:anim calcmode="lin" valueType="num">
                                      <p:cBhvr>
                                        <p:cTn id="25" dur="5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and Circular Economy:</a:t>
            </a:r>
            <a:br>
              <a:rPr lang="en-US" dirty="0">
                <a:solidFill>
                  <a:schemeClr val="tx1"/>
                </a:solidFill>
                <a:latin typeface="Arial" charset="0"/>
                <a:ea typeface="ＭＳ Ｐゴシック" charset="0"/>
                <a:cs typeface="ＭＳ Ｐゴシック" charset="0"/>
              </a:rPr>
            </a:br>
            <a:r>
              <a:rPr lang="en-US" dirty="0">
                <a:solidFill>
                  <a:schemeClr val="tx1"/>
                </a:solidFill>
                <a:latin typeface="Arial" charset="0"/>
                <a:ea typeface="ＭＳ Ｐゴシック" charset="0"/>
                <a:cs typeface="ＭＳ Ｐゴシック" charset="0"/>
              </a:rPr>
              <a:t>Infinitely Recyclable</a:t>
            </a:r>
          </a:p>
        </p:txBody>
      </p:sp>
      <p:pic>
        <p:nvPicPr>
          <p:cNvPr id="4" name="Picture 3" descr="A picture containing bicycle, sitting, chair, wooden&#10;&#10;Description automatically generated">
            <a:extLst>
              <a:ext uri="{FF2B5EF4-FFF2-40B4-BE49-F238E27FC236}">
                <a16:creationId xmlns:a16="http://schemas.microsoft.com/office/drawing/2014/main" id="{BF147921-1A14-44C7-9D73-DFA63BE2A3A3}"/>
              </a:ext>
            </a:extLst>
          </p:cNvPr>
          <p:cNvPicPr>
            <a:picLocks noChangeAspect="1"/>
          </p:cNvPicPr>
          <p:nvPr/>
        </p:nvPicPr>
        <p:blipFill>
          <a:blip r:embed="rId3"/>
          <a:stretch>
            <a:fillRect/>
          </a:stretch>
        </p:blipFill>
        <p:spPr>
          <a:xfrm>
            <a:off x="4882284" y="4025735"/>
            <a:ext cx="4261716" cy="2832266"/>
          </a:xfrm>
          <a:prstGeom prst="rect">
            <a:avLst/>
          </a:prstGeom>
        </p:spPr>
      </p:pic>
      <p:pic>
        <p:nvPicPr>
          <p:cNvPr id="6" name="Picture 5" descr="A pile of hay&#10;&#10;Description automatically generated">
            <a:extLst>
              <a:ext uri="{FF2B5EF4-FFF2-40B4-BE49-F238E27FC236}">
                <a16:creationId xmlns:a16="http://schemas.microsoft.com/office/drawing/2014/main" id="{62110B33-EBAE-4329-A9F3-450870D2E174}"/>
              </a:ext>
            </a:extLst>
          </p:cNvPr>
          <p:cNvPicPr>
            <a:picLocks noChangeAspect="1"/>
          </p:cNvPicPr>
          <p:nvPr/>
        </p:nvPicPr>
        <p:blipFill>
          <a:blip r:embed="rId4"/>
          <a:stretch>
            <a:fillRect/>
          </a:stretch>
        </p:blipFill>
        <p:spPr>
          <a:xfrm>
            <a:off x="0" y="4025734"/>
            <a:ext cx="5035138" cy="2832265"/>
          </a:xfrm>
          <a:prstGeom prst="rect">
            <a:avLst/>
          </a:prstGeom>
        </p:spPr>
      </p:pic>
      <p:sp>
        <p:nvSpPr>
          <p:cNvPr id="15" name="Content Placeholder 4">
            <a:extLst>
              <a:ext uri="{FF2B5EF4-FFF2-40B4-BE49-F238E27FC236}">
                <a16:creationId xmlns:a16="http://schemas.microsoft.com/office/drawing/2014/main" id="{F0D44C6D-A67A-4968-8FF7-DF70A76DE9BE}"/>
              </a:ext>
            </a:extLst>
          </p:cNvPr>
          <p:cNvSpPr>
            <a:spLocks noGrp="1"/>
          </p:cNvSpPr>
          <p:nvPr>
            <p:ph idx="1"/>
          </p:nvPr>
        </p:nvSpPr>
        <p:spPr>
          <a:xfrm>
            <a:off x="368830" y="1556237"/>
            <a:ext cx="8407525" cy="4775290"/>
          </a:xfrm>
        </p:spPr>
        <p:txBody>
          <a:bodyPr/>
          <a:lstStyle/>
          <a:p>
            <a:pPr>
              <a:spcBef>
                <a:spcPts val="600"/>
              </a:spcBef>
              <a:spcAft>
                <a:spcPts val="600"/>
              </a:spcAft>
            </a:pPr>
            <a:r>
              <a:rPr lang="en-US" sz="2400" dirty="0">
                <a:latin typeface="Arial" charset="0"/>
                <a:ea typeface="ＭＳ Ｐゴシック" charset="0"/>
                <a:cs typeface="ＭＳ Ｐゴシック" charset="0"/>
              </a:rPr>
              <a:t>Two-thirds of 600 million tonnes of copper produced since 1900 is still in productive use</a:t>
            </a:r>
          </a:p>
          <a:p>
            <a:pPr>
              <a:spcBef>
                <a:spcPts val="600"/>
              </a:spcBef>
              <a:spcAft>
                <a:spcPts val="600"/>
              </a:spcAft>
            </a:pPr>
            <a:r>
              <a:rPr lang="en-US" sz="2400" dirty="0">
                <a:latin typeface="Arial" charset="0"/>
                <a:ea typeface="ＭＳ Ｐゴシック" charset="0"/>
                <a:cs typeface="ＭＳ Ｐゴシック" charset="0"/>
              </a:rPr>
              <a:t>One-third of demand today is met through recycling</a:t>
            </a:r>
          </a:p>
          <a:p>
            <a:pPr>
              <a:spcBef>
                <a:spcPts val="600"/>
              </a:spcBef>
              <a:spcAft>
                <a:spcPts val="600"/>
              </a:spcAft>
            </a:pPr>
            <a:r>
              <a:rPr lang="en-US" sz="2400" dirty="0">
                <a:latin typeface="Arial" charset="0"/>
                <a:ea typeface="ＭＳ Ｐゴシック" charset="0"/>
                <a:cs typeface="ＭＳ Ｐゴシック" charset="0"/>
              </a:rPr>
              <a:t>True recycling v downcycling </a:t>
            </a:r>
          </a:p>
          <a:p>
            <a:pPr>
              <a:spcBef>
                <a:spcPts val="600"/>
              </a:spcBef>
              <a:spcAft>
                <a:spcPts val="600"/>
              </a:spcAft>
            </a:pPr>
            <a:r>
              <a:rPr lang="en-US" sz="2400" dirty="0">
                <a:latin typeface="Arial" charset="0"/>
                <a:ea typeface="ＭＳ Ｐゴシック" charset="0"/>
                <a:cs typeface="ＭＳ Ｐゴシック" charset="0"/>
              </a:rPr>
              <a:t>Strong lifecycle footprint v other materials</a:t>
            </a:r>
          </a:p>
        </p:txBody>
      </p:sp>
    </p:spTree>
    <p:extLst>
      <p:ext uri="{BB962C8B-B14F-4D97-AF65-F5344CB8AC3E}">
        <p14:creationId xmlns:p14="http://schemas.microsoft.com/office/powerpoint/2010/main" val="13260057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Responsible Sourcing</a:t>
            </a:r>
          </a:p>
        </p:txBody>
      </p:sp>
    </p:spTree>
    <p:extLst>
      <p:ext uri="{BB962C8B-B14F-4D97-AF65-F5344CB8AC3E}">
        <p14:creationId xmlns:p14="http://schemas.microsoft.com/office/powerpoint/2010/main" val="31145820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610323"/>
            <a:ext cx="8115514" cy="514352"/>
          </a:xfrm>
        </p:spPr>
        <p:txBody>
          <a:bodyPr/>
          <a:lstStyle/>
          <a:p>
            <a:r>
              <a:rPr lang="en-US" dirty="0"/>
              <a:t>New Opportunities, More Challenges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801" y="1274305"/>
            <a:ext cx="8327886" cy="4949740"/>
          </a:xfrm>
          <a:prstGeom prst="rect">
            <a:avLst/>
          </a:prstGeom>
        </p:spPr>
      </p:pic>
      <p:sp>
        <p:nvSpPr>
          <p:cNvPr id="5" name="Date Placeholder 3">
            <a:extLst>
              <a:ext uri="{FF2B5EF4-FFF2-40B4-BE49-F238E27FC236}">
                <a16:creationId xmlns:a16="http://schemas.microsoft.com/office/drawing/2014/main" id="{E5BEB905-B651-4EA7-B074-E363030DD046}"/>
              </a:ext>
            </a:extLst>
          </p:cNvPr>
          <p:cNvSpPr txBox="1">
            <a:spLocks/>
          </p:cNvSpPr>
          <p:nvPr/>
        </p:nvSpPr>
        <p:spPr>
          <a:xfrm>
            <a:off x="6344239" y="6453188"/>
            <a:ext cx="2368221" cy="330856"/>
          </a:xfrm>
          <a:prstGeom prst="rect">
            <a:avLst/>
          </a:prstGeom>
        </p:spPr>
        <p:txBody>
          <a:bodyPr vert="horz" lIns="0" tIns="0" rIns="0" bIns="0" rtlCol="0" anchor="t" anchorCtr="0"/>
          <a:lstStyle>
            <a:defPPr>
              <a:defRPr lang="da-DK"/>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1785B"/>
                </a:solidFill>
                <a:effectLst/>
                <a:uLnTx/>
                <a:uFillTx/>
                <a:latin typeface="Arial" panose="020B0604020202020204" pitchFamily="34" charset="0"/>
                <a:ea typeface="+mn-ea"/>
                <a:cs typeface="Arial" panose="020B0604020202020204" pitchFamily="34" charset="0"/>
              </a:rPr>
              <a:t>Copper. Makes the World Work Better.</a:t>
            </a:r>
          </a:p>
        </p:txBody>
      </p:sp>
      <p:sp>
        <p:nvSpPr>
          <p:cNvPr id="3" name="Slide Number Placeholder 2">
            <a:extLst>
              <a:ext uri="{FF2B5EF4-FFF2-40B4-BE49-F238E27FC236}">
                <a16:creationId xmlns:a16="http://schemas.microsoft.com/office/drawing/2014/main" id="{5283C6EB-3A85-404F-ABFE-F95A2520F8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B93EF5-62DC-4D0D-A7B0-C74897CCA81C}" type="slidenum">
              <a:rPr kumimoji="0" lang="en-US" sz="1000" b="0" i="0" u="none" strike="noStrike" kern="1200" cap="none" spc="0" normalizeH="0" baseline="0" noProof="0" smtClean="0">
                <a:ln>
                  <a:noFill/>
                </a:ln>
                <a:solidFill>
                  <a:srgbClr val="91785B"/>
                </a:solidFill>
                <a:effectLst/>
                <a:uLnTx/>
                <a:uFillTx/>
                <a:latin typeface="Calibri"/>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91785B"/>
              </a:solidFill>
              <a:effectLst/>
              <a:uLnTx/>
              <a:uFillTx/>
              <a:latin typeface="Calibri"/>
              <a:ea typeface="+mn-ea"/>
              <a:cs typeface="Arial"/>
            </a:endParaRPr>
          </a:p>
        </p:txBody>
      </p:sp>
    </p:spTree>
    <p:extLst>
      <p:ext uri="{BB962C8B-B14F-4D97-AF65-F5344CB8AC3E}">
        <p14:creationId xmlns:p14="http://schemas.microsoft.com/office/powerpoint/2010/main" val="32022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665679-FF3F-4D67-B68E-9CF16F3891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78867"/>
            <a:ext cx="4632089" cy="2574990"/>
          </a:xfrm>
          <a:prstGeom prst="rect">
            <a:avLst/>
          </a:prstGeom>
        </p:spPr>
      </p:pic>
      <p:sp>
        <p:nvSpPr>
          <p:cNvPr id="2" name="Title 1"/>
          <p:cNvSpPr>
            <a:spLocks noGrp="1"/>
          </p:cNvSpPr>
          <p:nvPr>
            <p:ph type="title"/>
          </p:nvPr>
        </p:nvSpPr>
        <p:spPr/>
        <p:txBody>
          <a:bodyPr>
            <a:noAutofit/>
          </a:bodyPr>
          <a:lstStyle/>
          <a:p>
            <a:r>
              <a:rPr lang="en-US" dirty="0"/>
              <a:t>Responsible Sourcing </a:t>
            </a:r>
            <a:br>
              <a:rPr lang="en-US" dirty="0"/>
            </a:br>
            <a:endParaRPr lang="en-US" b="0" dirty="0"/>
          </a:p>
        </p:txBody>
      </p:sp>
      <p:sp>
        <p:nvSpPr>
          <p:cNvPr id="4" name="Content Placeholder 3">
            <a:extLst>
              <a:ext uri="{FF2B5EF4-FFF2-40B4-BE49-F238E27FC236}">
                <a16:creationId xmlns:a16="http://schemas.microsoft.com/office/drawing/2014/main" id="{A0C3B7C9-D827-DB49-ACD6-C99EE986B9F7}"/>
              </a:ext>
            </a:extLst>
          </p:cNvPr>
          <p:cNvSpPr>
            <a:spLocks noGrp="1"/>
          </p:cNvSpPr>
          <p:nvPr>
            <p:ph idx="1"/>
          </p:nvPr>
        </p:nvSpPr>
        <p:spPr/>
        <p:txBody>
          <a:bodyPr>
            <a:normAutofit/>
          </a:bodyPr>
          <a:lstStyle/>
          <a:p>
            <a:r>
              <a:rPr lang="en-US" sz="2000" b="0" dirty="0"/>
              <a:t>“Apple and Climate Change:  Company Vows to </a:t>
            </a:r>
            <a:r>
              <a:rPr lang="en-US" sz="2000" dirty="0">
                <a:highlight>
                  <a:srgbClr val="FFFF00"/>
                </a:highlight>
              </a:rPr>
              <a:t>Stop Mining </a:t>
            </a:r>
            <a:r>
              <a:rPr lang="en-US" sz="2000" b="0" dirty="0"/>
              <a:t>and </a:t>
            </a:r>
            <a:br>
              <a:rPr lang="en-US" sz="2000" b="0" dirty="0"/>
            </a:br>
            <a:r>
              <a:rPr lang="en-US" sz="2000" dirty="0">
                <a:solidFill>
                  <a:schemeClr val="tx2"/>
                </a:solidFill>
              </a:rPr>
              <a:t>Use 100 percent </a:t>
            </a:r>
            <a:r>
              <a:rPr lang="en-US" sz="2000" dirty="0">
                <a:solidFill>
                  <a:schemeClr val="tx2"/>
                </a:solidFill>
                <a:highlight>
                  <a:srgbClr val="FFFF00"/>
                </a:highlight>
              </a:rPr>
              <a:t>Recycled</a:t>
            </a:r>
            <a:r>
              <a:rPr lang="en-US" sz="2000" dirty="0">
                <a:solidFill>
                  <a:schemeClr val="tx2"/>
                </a:solidFill>
              </a:rPr>
              <a:t> Material </a:t>
            </a:r>
            <a:r>
              <a:rPr lang="en-US" sz="2000" b="0" dirty="0"/>
              <a:t>for the iPhone”</a:t>
            </a:r>
            <a:endParaRPr lang="en-US" sz="2000" dirty="0"/>
          </a:p>
        </p:txBody>
      </p:sp>
      <p:sp>
        <p:nvSpPr>
          <p:cNvPr id="3" name="Slide Number Placeholder 2">
            <a:extLst>
              <a:ext uri="{FF2B5EF4-FFF2-40B4-BE49-F238E27FC236}">
                <a16:creationId xmlns:a16="http://schemas.microsoft.com/office/drawing/2014/main" id="{AFE3A74C-213B-42C3-8D7F-09E65BF0DEE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B93EF5-62DC-4D0D-A7B0-C74897CCA81C}" type="slidenum">
              <a:rPr kumimoji="0" lang="en-US" sz="1000" b="0" i="0" u="none" strike="noStrike" kern="1200" cap="none" spc="0" normalizeH="0" baseline="0" noProof="0" smtClean="0">
                <a:ln>
                  <a:noFill/>
                </a:ln>
                <a:solidFill>
                  <a:srgbClr val="91785B"/>
                </a:solidFill>
                <a:effectLst/>
                <a:uLnTx/>
                <a:uFillTx/>
                <a:latin typeface="Calibri"/>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91785B"/>
              </a:solidFill>
              <a:effectLst/>
              <a:uLnTx/>
              <a:uFillTx/>
              <a:latin typeface="Calibri"/>
              <a:ea typeface="+mn-ea"/>
              <a:cs typeface="Arial"/>
            </a:endParaRPr>
          </a:p>
        </p:txBody>
      </p:sp>
      <p:sp>
        <p:nvSpPr>
          <p:cNvPr id="7" name="Title 1"/>
          <p:cNvSpPr txBox="1">
            <a:spLocks/>
          </p:cNvSpPr>
          <p:nvPr/>
        </p:nvSpPr>
        <p:spPr>
          <a:xfrm>
            <a:off x="1155270" y="1504143"/>
            <a:ext cx="5953100" cy="936000"/>
          </a:xfrm>
          <a:prstGeom prst="rect">
            <a:avLst/>
          </a:prstGeom>
        </p:spPr>
        <p:txBody>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j-ea"/>
              <a:cs typeface="Arial"/>
            </a:endParaRPr>
          </a:p>
        </p:txBody>
      </p:sp>
      <p:sp>
        <p:nvSpPr>
          <p:cNvPr id="11" name="Title 1"/>
          <p:cNvSpPr txBox="1">
            <a:spLocks/>
          </p:cNvSpPr>
          <p:nvPr/>
        </p:nvSpPr>
        <p:spPr>
          <a:xfrm>
            <a:off x="1547666" y="270417"/>
            <a:ext cx="7164535" cy="852489"/>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spcAft>
                <a:spcPts val="1800"/>
              </a:spcAft>
              <a:buNone/>
              <a:defRPr sz="2600" b="1" kern="1200">
                <a:solidFill>
                  <a:srgbClr val="91785B"/>
                </a:solidFill>
                <a:latin typeface="Arial" panose="020B0604020202020204"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endParaRPr kumimoji="0" lang="en-US" sz="2600" b="1" i="0" u="none" strike="noStrike" kern="1200" cap="none" spc="0" normalizeH="0" baseline="0" noProof="0" dirty="0">
              <a:ln>
                <a:noFill/>
              </a:ln>
              <a:solidFill>
                <a:srgbClr val="91785B"/>
              </a:solidFill>
              <a:effectLst/>
              <a:uLnTx/>
              <a:uFillTx/>
              <a:latin typeface="Arial" panose="020B0604020202020204" pitchFamily="34" charset="0"/>
              <a:ea typeface="+mj-ea"/>
              <a:cs typeface="Arial" pitchFamily="34" charset="0"/>
            </a:endParaRPr>
          </a:p>
        </p:txBody>
      </p:sp>
      <p:sp>
        <p:nvSpPr>
          <p:cNvPr id="10" name="Date Placeholder 3">
            <a:extLst>
              <a:ext uri="{FF2B5EF4-FFF2-40B4-BE49-F238E27FC236}">
                <a16:creationId xmlns:a16="http://schemas.microsoft.com/office/drawing/2014/main" id="{CF52D9B9-49C1-4E3F-93F4-ED2E735C6D93}"/>
              </a:ext>
            </a:extLst>
          </p:cNvPr>
          <p:cNvSpPr txBox="1">
            <a:spLocks/>
          </p:cNvSpPr>
          <p:nvPr/>
        </p:nvSpPr>
        <p:spPr>
          <a:xfrm>
            <a:off x="6344239" y="6453188"/>
            <a:ext cx="2368221" cy="330856"/>
          </a:xfrm>
          <a:prstGeom prst="rect">
            <a:avLst/>
          </a:prstGeom>
        </p:spPr>
        <p:txBody>
          <a:bodyPr vert="horz" lIns="0" tIns="0" rIns="0" bIns="0" rtlCol="0" anchor="t" anchorCtr="0"/>
          <a:lstStyle>
            <a:defPPr>
              <a:defRPr lang="da-DK"/>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1785B"/>
                </a:solidFill>
                <a:effectLst/>
                <a:uLnTx/>
                <a:uFillTx/>
                <a:latin typeface="Arial" panose="020B0604020202020204" pitchFamily="34" charset="0"/>
                <a:ea typeface="+mn-ea"/>
                <a:cs typeface="Arial" panose="020B0604020202020204" pitchFamily="34" charset="0"/>
              </a:rPr>
              <a:t>Copper. Makes the World Work Better.</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0094" y="3257550"/>
            <a:ext cx="4953905" cy="3600450"/>
          </a:xfrm>
          <a:prstGeom prst="rect">
            <a:avLst/>
          </a:prstGeom>
        </p:spPr>
      </p:pic>
      <p:sp>
        <p:nvSpPr>
          <p:cNvPr id="13" name="Date Placeholder 12">
            <a:extLst>
              <a:ext uri="{FF2B5EF4-FFF2-40B4-BE49-F238E27FC236}">
                <a16:creationId xmlns:a16="http://schemas.microsoft.com/office/drawing/2014/main" id="{0A801C40-AFAB-374F-B88C-2EBB70DF712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91785B"/>
                </a:solidFill>
                <a:effectLst/>
                <a:uLnTx/>
                <a:uFillTx/>
                <a:latin typeface="Arial" panose="020B0604020202020204" pitchFamily="34" charset="0"/>
                <a:ea typeface="+mn-ea"/>
                <a:cs typeface="Arial" panose="020B0604020202020204" pitchFamily="34" charset="0"/>
              </a:rPr>
              <a:t>Copper. Makes the World Work Better.</a:t>
            </a:r>
            <a:endParaRPr kumimoji="0" lang="en-US" sz="1000" b="0" i="0" u="none" strike="noStrike" kern="1200" cap="none" spc="0" normalizeH="0" baseline="0" noProof="0" dirty="0">
              <a:ln>
                <a:noFill/>
              </a:ln>
              <a:solidFill>
                <a:srgbClr val="9178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7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580043"/>
            <a:ext cx="7164535" cy="514352"/>
          </a:xfrm>
        </p:spPr>
        <p:txBody>
          <a:bodyPr/>
          <a:lstStyle/>
          <a:p>
            <a:r>
              <a:rPr lang="en-US" dirty="0"/>
              <a:t>ICA Responsible sourcing strategy</a:t>
            </a:r>
          </a:p>
        </p:txBody>
      </p:sp>
      <p:sp>
        <p:nvSpPr>
          <p:cNvPr id="6" name="Slide Number Placeholder 5">
            <a:extLst>
              <a:ext uri="{FF2B5EF4-FFF2-40B4-BE49-F238E27FC236}">
                <a16:creationId xmlns:a16="http://schemas.microsoft.com/office/drawing/2014/main" id="{ADF8E3A7-459F-437F-996D-3F9FEF47D34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B93EF5-62DC-4D0D-A7B0-C74897CCA81C}" type="slidenum">
              <a:rPr kumimoji="0" lang="en-US" sz="1000" b="0" i="0" u="none" strike="noStrike" kern="1200" cap="none" spc="0" normalizeH="0" baseline="0" noProof="0" smtClean="0">
                <a:ln>
                  <a:noFill/>
                </a:ln>
                <a:solidFill>
                  <a:srgbClr val="91785B"/>
                </a:solidFill>
                <a:effectLst/>
                <a:uLnTx/>
                <a:uFillTx/>
                <a:latin typeface="Calibri"/>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91785B"/>
              </a:solidFill>
              <a:effectLst/>
              <a:uLnTx/>
              <a:uFillTx/>
              <a:latin typeface="Calibri"/>
              <a:ea typeface="+mn-ea"/>
              <a:cs typeface="Arial"/>
            </a:endParaRPr>
          </a:p>
        </p:txBody>
      </p:sp>
      <p:sp>
        <p:nvSpPr>
          <p:cNvPr id="4" name="Date Placeholder 3">
            <a:extLst>
              <a:ext uri="{FF2B5EF4-FFF2-40B4-BE49-F238E27FC236}">
                <a16:creationId xmlns:a16="http://schemas.microsoft.com/office/drawing/2014/main" id="{84F0C054-B39E-ED41-A993-0A298B28FAB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91785B"/>
                </a:solidFill>
                <a:effectLst/>
                <a:uLnTx/>
                <a:uFillTx/>
                <a:latin typeface="Arial" panose="020B0604020202020204" pitchFamily="34" charset="0"/>
                <a:ea typeface="+mn-ea"/>
                <a:cs typeface="Arial" panose="020B0604020202020204" pitchFamily="34" charset="0"/>
              </a:rPr>
              <a:t>Copper. Makes the World Work Better.</a:t>
            </a:r>
            <a:endParaRPr kumimoji="0" lang="en-US" sz="1000" b="0" i="0" u="none" strike="noStrike" kern="1200" cap="none" spc="0" normalizeH="0" baseline="0" noProof="0" dirty="0">
              <a:ln>
                <a:noFill/>
              </a:ln>
              <a:solidFill>
                <a:srgbClr val="91785B"/>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2307FBA-5EFD-934C-9A88-D94B917498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0607" y="4885741"/>
            <a:ext cx="1353476" cy="1388279"/>
          </a:xfrm>
          <a:prstGeom prst="rect">
            <a:avLst/>
          </a:prstGeom>
        </p:spPr>
      </p:pic>
      <p:sp>
        <p:nvSpPr>
          <p:cNvPr id="9" name="object 4">
            <a:extLst>
              <a:ext uri="{FF2B5EF4-FFF2-40B4-BE49-F238E27FC236}">
                <a16:creationId xmlns:a16="http://schemas.microsoft.com/office/drawing/2014/main" id="{6D16DA86-6A4C-4868-AD4F-607B5CC256C1}"/>
              </a:ext>
            </a:extLst>
          </p:cNvPr>
          <p:cNvSpPr/>
          <p:nvPr/>
        </p:nvSpPr>
        <p:spPr>
          <a:xfrm>
            <a:off x="682550" y="1972259"/>
            <a:ext cx="8134596" cy="3927474"/>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dirty="0">
              <a:solidFill>
                <a:prstClr val="black"/>
              </a:solidFill>
              <a:latin typeface="Arial" panose="020B0604020202020204" pitchFamily="34" charset="0"/>
            </a:endParaRPr>
          </a:p>
        </p:txBody>
      </p:sp>
    </p:spTree>
    <p:extLst>
      <p:ext uri="{BB962C8B-B14F-4D97-AF65-F5344CB8AC3E}">
        <p14:creationId xmlns:p14="http://schemas.microsoft.com/office/powerpoint/2010/main" val="121953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a:solidFill>
                  <a:schemeClr val="tx1"/>
                </a:solidFill>
                <a:ea typeface="ＭＳ Ｐゴシック" pitchFamily="34" charset="-128"/>
              </a:rPr>
              <a:t>When you think of copper, what do you see?</a:t>
            </a:r>
          </a:p>
        </p:txBody>
      </p:sp>
      <p:pic>
        <p:nvPicPr>
          <p:cNvPr id="45060" name="Picture 4" descr="http://www.commodityonline.com/images/66837263451038c744a8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046" y="2052413"/>
            <a:ext cx="4254875" cy="33942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0921" y="2052413"/>
            <a:ext cx="4525641" cy="3394230"/>
          </a:xfrm>
          <a:prstGeom prst="rect">
            <a:avLst/>
          </a:prstGeom>
        </p:spPr>
      </p:pic>
      <p:sp>
        <p:nvSpPr>
          <p:cNvPr id="5" name="Date Placeholder 3">
            <a:extLst>
              <a:ext uri="{FF2B5EF4-FFF2-40B4-BE49-F238E27FC236}">
                <a16:creationId xmlns:a16="http://schemas.microsoft.com/office/drawing/2014/main" id="{70163A6C-911D-47BC-B05B-F732B2CC9EBD}"/>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3363607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Text Placeholder 5"/>
          <p:cNvSpPr>
            <a:spLocks noGrp="1"/>
          </p:cNvSpPr>
          <p:nvPr>
            <p:ph type="body" sz="quarter" idx="13"/>
          </p:nvPr>
        </p:nvSpPr>
        <p:spPr/>
        <p:txBody>
          <a:bodyPr/>
          <a:lstStyle/>
          <a:p>
            <a:r>
              <a:rPr lang="en-US" dirty="0"/>
              <a:t>For more information please contact</a:t>
            </a:r>
            <a:br>
              <a:rPr lang="en-US" dirty="0"/>
            </a:br>
            <a:r>
              <a:rPr lang="en-US" dirty="0"/>
              <a:t>Steven.kukoda@copperalliance.org</a:t>
            </a:r>
          </a:p>
        </p:txBody>
      </p:sp>
      <p:pic>
        <p:nvPicPr>
          <p:cNvPr id="7" name="bmkSecondLogo0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000" y="5626414"/>
            <a:ext cx="3884808" cy="1097999"/>
          </a:xfrm>
          <a:prstGeom prst="rect">
            <a:avLst/>
          </a:prstGeom>
        </p:spPr>
      </p:pic>
      <p:sp>
        <p:nvSpPr>
          <p:cNvPr id="9" name="Date Placeholder 3">
            <a:extLst>
              <a:ext uri="{FF2B5EF4-FFF2-40B4-BE49-F238E27FC236}">
                <a16:creationId xmlns:a16="http://schemas.microsoft.com/office/drawing/2014/main" id="{3884B36B-BEE4-46E0-93B0-0B72558C0DC8}"/>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2"/>
                </a:solidFill>
              </a:rPr>
              <a:t>Copper. Makes the World Work Better</a:t>
            </a:r>
            <a:endParaRPr lang="en-US" i="0" dirty="0">
              <a:solidFill>
                <a:schemeClr val="tx2"/>
              </a:solidFill>
            </a:endParaRPr>
          </a:p>
        </p:txBody>
      </p:sp>
    </p:spTree>
    <p:extLst>
      <p:ext uri="{BB962C8B-B14F-4D97-AF65-F5344CB8AC3E}">
        <p14:creationId xmlns:p14="http://schemas.microsoft.com/office/powerpoint/2010/main" val="18894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a:solidFill>
                  <a:schemeClr val="tx1"/>
                </a:solidFill>
                <a:ea typeface="ＭＳ Ｐゴシック" pitchFamily="34" charset="-128"/>
              </a:rPr>
              <a:t>The copper mining story cannot be told </a:t>
            </a:r>
            <a:br>
              <a:rPr lang="en-US" dirty="0">
                <a:solidFill>
                  <a:schemeClr val="tx1"/>
                </a:solidFill>
                <a:ea typeface="ＭＳ Ｐゴシック" pitchFamily="34" charset="-128"/>
              </a:rPr>
            </a:br>
            <a:r>
              <a:rPr lang="en-US" dirty="0">
                <a:solidFill>
                  <a:schemeClr val="tx1"/>
                </a:solidFill>
                <a:ea typeface="ＭＳ Ｐゴシック" pitchFamily="34" charset="-128"/>
              </a:rPr>
              <a:t>with only one chapter</a:t>
            </a:r>
          </a:p>
        </p:txBody>
      </p:sp>
      <p:sp>
        <p:nvSpPr>
          <p:cNvPr id="3" name="Content Placeholder 2"/>
          <p:cNvSpPr>
            <a:spLocks noGrp="1"/>
          </p:cNvSpPr>
          <p:nvPr>
            <p:ph idx="1"/>
          </p:nvPr>
        </p:nvSpPr>
        <p:spPr>
          <a:xfrm>
            <a:off x="368830" y="1776337"/>
            <a:ext cx="8367712" cy="834558"/>
          </a:xfrm>
        </p:spPr>
        <p:txBody>
          <a:bodyPr/>
          <a:lstStyle/>
          <a:p>
            <a:pPr lvl="1" eaLnBrk="1" hangingPunct="1">
              <a:spcBef>
                <a:spcPts val="1000"/>
              </a:spcBef>
              <a:defRPr/>
            </a:pPr>
            <a:r>
              <a:rPr lang="en-US" sz="2000" dirty="0">
                <a:cs typeface="Arial" pitchFamily="34" charset="0"/>
              </a:rPr>
              <a:t>Chapter One: Mining</a:t>
            </a:r>
          </a:p>
        </p:txBody>
      </p:sp>
      <p:sp>
        <p:nvSpPr>
          <p:cNvPr id="13" name="Content Placeholder 2"/>
          <p:cNvSpPr txBox="1">
            <a:spLocks/>
          </p:cNvSpPr>
          <p:nvPr/>
        </p:nvSpPr>
        <p:spPr bwMode="auto">
          <a:xfrm>
            <a:off x="361576" y="2175475"/>
            <a:ext cx="8367712" cy="83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charset="0"/>
              <a:buChar char="§"/>
              <a:defRPr sz="2000">
                <a:solidFill>
                  <a:schemeClr val="tx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Font typeface="Wingdings" charset="0"/>
              <a:buChar char="§"/>
              <a:defRPr>
                <a:solidFill>
                  <a:schemeClr val="tx2"/>
                </a:solidFill>
                <a:latin typeface="+mn-lt"/>
                <a:ea typeface="ＭＳ Ｐゴシック" pitchFamily="-65" charset="-128"/>
              </a:defRPr>
            </a:lvl2pPr>
            <a:lvl3pPr marL="1143000" indent="-228600" algn="l" rtl="0" eaLnBrk="1" fontAlgn="base" hangingPunct="1">
              <a:spcBef>
                <a:spcPct val="20000"/>
              </a:spcBef>
              <a:spcAft>
                <a:spcPct val="0"/>
              </a:spcAft>
              <a:buClr>
                <a:schemeClr val="tx2"/>
              </a:buClr>
              <a:buFont typeface="Wingdings" charset="0"/>
              <a:buChar char="§"/>
              <a:defRPr sz="1600">
                <a:solidFill>
                  <a:schemeClr val="tx2"/>
                </a:solidFill>
                <a:latin typeface="+mn-lt"/>
                <a:ea typeface="ＭＳ Ｐゴシック" pitchFamily="-65" charset="-128"/>
              </a:defRPr>
            </a:lvl3pPr>
            <a:lvl4pPr marL="16002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4pPr>
            <a:lvl5pPr marL="2057400" indent="-228600" algn="l" rtl="0" eaLnBrk="1" fontAlgn="base" hangingPunct="1">
              <a:spcBef>
                <a:spcPct val="20000"/>
              </a:spcBef>
              <a:spcAft>
                <a:spcPct val="0"/>
              </a:spcAft>
              <a:buClr>
                <a:schemeClr val="tx2"/>
              </a:buClr>
              <a:buFont typeface="Wingdings" charset="0"/>
              <a:buChar char="§"/>
              <a:defRPr sz="1400">
                <a:solidFill>
                  <a:schemeClr val="tx2"/>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Font typeface="Wingdings" pitchFamily="-65" charset="2"/>
              <a:buChar char="§"/>
              <a:defRPr sz="1400">
                <a:solidFill>
                  <a:srgbClr val="333333"/>
                </a:solidFill>
                <a:latin typeface="+mn-lt"/>
                <a:ea typeface="ＭＳ Ｐゴシック" pitchFamily="-65" charset="-128"/>
              </a:defRPr>
            </a:lvl9pPr>
          </a:lstStyle>
          <a:p>
            <a:pPr lvl="1" defTabSz="914400">
              <a:spcBef>
                <a:spcPts val="1000"/>
              </a:spcBef>
              <a:defRPr/>
            </a:pPr>
            <a:r>
              <a:rPr lang="en-US" sz="2000" kern="0" dirty="0">
                <a:cs typeface="Arial" pitchFamily="34" charset="0"/>
              </a:rPr>
              <a:t>The End</a:t>
            </a:r>
          </a:p>
        </p:txBody>
      </p:sp>
      <p:grpSp>
        <p:nvGrpSpPr>
          <p:cNvPr id="78" name="Group 77"/>
          <p:cNvGrpSpPr/>
          <p:nvPr/>
        </p:nvGrpSpPr>
        <p:grpSpPr>
          <a:xfrm>
            <a:off x="454260" y="2783314"/>
            <a:ext cx="1614111" cy="1433240"/>
            <a:chOff x="454260" y="2783314"/>
            <a:chExt cx="1614111" cy="1433240"/>
          </a:xfrm>
        </p:grpSpPr>
        <p:sp>
          <p:nvSpPr>
            <p:cNvPr id="79" name="TextBox 78"/>
            <p:cNvSpPr txBox="1"/>
            <p:nvPr/>
          </p:nvSpPr>
          <p:spPr>
            <a:xfrm>
              <a:off x="704110" y="3816444"/>
              <a:ext cx="1077585" cy="400110"/>
            </a:xfrm>
            <a:prstGeom prst="rect">
              <a:avLst/>
            </a:prstGeom>
            <a:noFill/>
          </p:spPr>
          <p:txBody>
            <a:bodyPr wrap="square" rtlCol="0">
              <a:spAutoFit/>
            </a:bodyPr>
            <a:lstStyle/>
            <a:p>
              <a:pPr algn="ctr"/>
              <a:r>
                <a:rPr lang="en-US" sz="1000" b="1" dirty="0">
                  <a:solidFill>
                    <a:schemeClr val="accent6">
                      <a:lumMod val="10000"/>
                    </a:schemeClr>
                  </a:solidFill>
                </a:rPr>
                <a:t>Sustainable Development</a:t>
              </a:r>
            </a:p>
          </p:txBody>
        </p:sp>
        <p:pic>
          <p:nvPicPr>
            <p:cNvPr id="80" name="Picture 7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19730">
              <a:off x="454260" y="2783314"/>
              <a:ext cx="1614111" cy="1172478"/>
            </a:xfrm>
            <a:prstGeom prst="rect">
              <a:avLst/>
            </a:prstGeom>
          </p:spPr>
        </p:pic>
      </p:grpSp>
      <p:grpSp>
        <p:nvGrpSpPr>
          <p:cNvPr id="81" name="Group 80"/>
          <p:cNvGrpSpPr/>
          <p:nvPr/>
        </p:nvGrpSpPr>
        <p:grpSpPr>
          <a:xfrm>
            <a:off x="2813095" y="2962962"/>
            <a:ext cx="913807" cy="1253592"/>
            <a:chOff x="2813095" y="2962962"/>
            <a:chExt cx="913807" cy="1253592"/>
          </a:xfrm>
        </p:grpSpPr>
        <p:sp>
          <p:nvSpPr>
            <p:cNvPr id="82" name="TextBox 81"/>
            <p:cNvSpPr txBox="1"/>
            <p:nvPr/>
          </p:nvSpPr>
          <p:spPr>
            <a:xfrm>
              <a:off x="2813095" y="3816444"/>
              <a:ext cx="913807" cy="400110"/>
            </a:xfrm>
            <a:prstGeom prst="rect">
              <a:avLst/>
            </a:prstGeom>
            <a:noFill/>
          </p:spPr>
          <p:txBody>
            <a:bodyPr wrap="square" rtlCol="0">
              <a:spAutoFit/>
            </a:bodyPr>
            <a:lstStyle/>
            <a:p>
              <a:pPr algn="ctr"/>
              <a:r>
                <a:rPr lang="en-US" sz="1000" b="1" dirty="0">
                  <a:solidFill>
                    <a:schemeClr val="accent6">
                      <a:lumMod val="10000"/>
                    </a:schemeClr>
                  </a:solidFill>
                </a:rPr>
                <a:t>Energy Efficiency</a:t>
              </a:r>
            </a:p>
          </p:txBody>
        </p:sp>
        <p:pic>
          <p:nvPicPr>
            <p:cNvPr id="83" name="Picture 8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81259" y="2962962"/>
              <a:ext cx="822960" cy="854804"/>
            </a:xfrm>
            <a:prstGeom prst="rect">
              <a:avLst/>
            </a:prstGeom>
          </p:spPr>
        </p:pic>
      </p:grpSp>
      <p:grpSp>
        <p:nvGrpSpPr>
          <p:cNvPr id="87" name="Group 86"/>
          <p:cNvGrpSpPr/>
          <p:nvPr/>
        </p:nvGrpSpPr>
        <p:grpSpPr>
          <a:xfrm>
            <a:off x="4411806" y="2903844"/>
            <a:ext cx="1178041" cy="1309378"/>
            <a:chOff x="4411806" y="2903844"/>
            <a:chExt cx="1178041" cy="1309378"/>
          </a:xfrm>
        </p:grpSpPr>
        <p:sp>
          <p:nvSpPr>
            <p:cNvPr id="88" name="TextBox 87"/>
            <p:cNvSpPr txBox="1"/>
            <p:nvPr/>
          </p:nvSpPr>
          <p:spPr>
            <a:xfrm>
              <a:off x="4411806" y="3813112"/>
              <a:ext cx="1178041" cy="400110"/>
            </a:xfrm>
            <a:prstGeom prst="rect">
              <a:avLst/>
            </a:prstGeom>
            <a:noFill/>
          </p:spPr>
          <p:txBody>
            <a:bodyPr wrap="square" rtlCol="0">
              <a:spAutoFit/>
            </a:bodyPr>
            <a:lstStyle/>
            <a:p>
              <a:pPr algn="ctr"/>
              <a:r>
                <a:rPr lang="en-US" sz="1000" b="1" dirty="0">
                  <a:solidFill>
                    <a:schemeClr val="accent6">
                      <a:lumMod val="10000"/>
                    </a:schemeClr>
                  </a:solidFill>
                </a:rPr>
                <a:t>Climate Change Mitigation</a:t>
              </a:r>
            </a:p>
          </p:txBody>
        </p:sp>
        <p:pic>
          <p:nvPicPr>
            <p:cNvPr id="89" name="Picture 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2485" y="2903844"/>
              <a:ext cx="1016940" cy="897300"/>
            </a:xfrm>
            <a:prstGeom prst="rect">
              <a:avLst/>
            </a:prstGeom>
          </p:spPr>
        </p:pic>
      </p:grpSp>
      <p:grpSp>
        <p:nvGrpSpPr>
          <p:cNvPr id="90" name="Group 89"/>
          <p:cNvGrpSpPr/>
          <p:nvPr/>
        </p:nvGrpSpPr>
        <p:grpSpPr>
          <a:xfrm>
            <a:off x="7806140" y="2920182"/>
            <a:ext cx="958245" cy="1297694"/>
            <a:chOff x="7806140" y="2920182"/>
            <a:chExt cx="958245" cy="1297694"/>
          </a:xfrm>
        </p:grpSpPr>
        <p:sp>
          <p:nvSpPr>
            <p:cNvPr id="91" name="TextBox 90"/>
            <p:cNvSpPr txBox="1"/>
            <p:nvPr/>
          </p:nvSpPr>
          <p:spPr>
            <a:xfrm>
              <a:off x="7806140" y="3817766"/>
              <a:ext cx="958245" cy="400110"/>
            </a:xfrm>
            <a:prstGeom prst="rect">
              <a:avLst/>
            </a:prstGeom>
            <a:noFill/>
          </p:spPr>
          <p:txBody>
            <a:bodyPr wrap="square" rtlCol="0">
              <a:spAutoFit/>
            </a:bodyPr>
            <a:lstStyle/>
            <a:p>
              <a:pPr algn="ctr"/>
              <a:r>
                <a:rPr lang="en-US" sz="1000" b="1" dirty="0">
                  <a:solidFill>
                    <a:schemeClr val="accent6">
                      <a:lumMod val="10000"/>
                    </a:schemeClr>
                  </a:solidFill>
                </a:rPr>
                <a:t>Electrical Safety</a:t>
              </a:r>
            </a:p>
          </p:txBody>
        </p:sp>
        <p:pic>
          <p:nvPicPr>
            <p:cNvPr id="92" name="Picture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6140" y="2920182"/>
              <a:ext cx="958245" cy="838465"/>
            </a:xfrm>
            <a:prstGeom prst="rect">
              <a:avLst/>
            </a:prstGeom>
          </p:spPr>
        </p:pic>
      </p:grpSp>
      <p:grpSp>
        <p:nvGrpSpPr>
          <p:cNvPr id="93" name="Group 92"/>
          <p:cNvGrpSpPr/>
          <p:nvPr/>
        </p:nvGrpSpPr>
        <p:grpSpPr>
          <a:xfrm>
            <a:off x="1431927" y="4442741"/>
            <a:ext cx="1827615" cy="1105479"/>
            <a:chOff x="1431927" y="4442741"/>
            <a:chExt cx="1827615" cy="1105479"/>
          </a:xfrm>
        </p:grpSpPr>
        <p:sp>
          <p:nvSpPr>
            <p:cNvPr id="94" name="TextBox 93"/>
            <p:cNvSpPr txBox="1"/>
            <p:nvPr/>
          </p:nvSpPr>
          <p:spPr>
            <a:xfrm>
              <a:off x="1431927" y="5148110"/>
              <a:ext cx="1827615" cy="400110"/>
            </a:xfrm>
            <a:prstGeom prst="rect">
              <a:avLst/>
            </a:prstGeom>
            <a:noFill/>
          </p:spPr>
          <p:txBody>
            <a:bodyPr wrap="square" rtlCol="0">
              <a:spAutoFit/>
            </a:bodyPr>
            <a:lstStyle/>
            <a:p>
              <a:pPr algn="ctr"/>
              <a:r>
                <a:rPr lang="en-US" sz="1000" b="1" dirty="0">
                  <a:solidFill>
                    <a:schemeClr val="accent6">
                      <a:lumMod val="10000"/>
                    </a:schemeClr>
                  </a:solidFill>
                </a:rPr>
                <a:t>Public</a:t>
              </a:r>
            </a:p>
            <a:p>
              <a:pPr algn="ctr"/>
              <a:r>
                <a:rPr lang="en-US" sz="1000" b="1" dirty="0">
                  <a:solidFill>
                    <a:schemeClr val="accent6">
                      <a:lumMod val="10000"/>
                    </a:schemeClr>
                  </a:solidFill>
                </a:rPr>
                <a:t>Health</a:t>
              </a:r>
            </a:p>
          </p:txBody>
        </p:sp>
        <p:pic>
          <p:nvPicPr>
            <p:cNvPr id="95" name="Picture 9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8290" y="4442741"/>
              <a:ext cx="1178185" cy="722244"/>
            </a:xfrm>
            <a:prstGeom prst="rect">
              <a:avLst/>
            </a:prstGeom>
          </p:spPr>
        </p:pic>
      </p:grpSp>
      <p:grpSp>
        <p:nvGrpSpPr>
          <p:cNvPr id="96" name="Group 95"/>
          <p:cNvGrpSpPr/>
          <p:nvPr/>
        </p:nvGrpSpPr>
        <p:grpSpPr>
          <a:xfrm>
            <a:off x="6536193" y="4431877"/>
            <a:ext cx="1827615" cy="1110462"/>
            <a:chOff x="6536193" y="4431877"/>
            <a:chExt cx="1827615" cy="1110462"/>
          </a:xfrm>
        </p:grpSpPr>
        <p:sp>
          <p:nvSpPr>
            <p:cNvPr id="97" name="TextBox 96"/>
            <p:cNvSpPr txBox="1"/>
            <p:nvPr/>
          </p:nvSpPr>
          <p:spPr>
            <a:xfrm>
              <a:off x="6536193" y="5142229"/>
              <a:ext cx="1827615" cy="400110"/>
            </a:xfrm>
            <a:prstGeom prst="rect">
              <a:avLst/>
            </a:prstGeom>
            <a:noFill/>
          </p:spPr>
          <p:txBody>
            <a:bodyPr wrap="square" rtlCol="0">
              <a:spAutoFit/>
            </a:bodyPr>
            <a:lstStyle/>
            <a:p>
              <a:pPr algn="ctr"/>
              <a:r>
                <a:rPr lang="en-US" sz="1000" b="1" dirty="0">
                  <a:solidFill>
                    <a:schemeClr val="accent6">
                      <a:lumMod val="10000"/>
                    </a:schemeClr>
                  </a:solidFill>
                </a:rPr>
                <a:t>Air</a:t>
              </a:r>
              <a:br>
                <a:rPr lang="en-US" sz="1000" b="1" dirty="0">
                  <a:solidFill>
                    <a:schemeClr val="accent6">
                      <a:lumMod val="10000"/>
                    </a:schemeClr>
                  </a:solidFill>
                </a:rPr>
              </a:br>
              <a:r>
                <a:rPr lang="en-US" sz="1000" b="1" dirty="0">
                  <a:solidFill>
                    <a:schemeClr val="accent6">
                      <a:lumMod val="10000"/>
                    </a:schemeClr>
                  </a:solidFill>
                </a:rPr>
                <a:t>Quality</a:t>
              </a:r>
            </a:p>
          </p:txBody>
        </p:sp>
        <p:pic>
          <p:nvPicPr>
            <p:cNvPr id="98" name="Picture 9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06285" y="4431877"/>
              <a:ext cx="869986" cy="822960"/>
            </a:xfrm>
            <a:prstGeom prst="rect">
              <a:avLst/>
            </a:prstGeom>
          </p:spPr>
        </p:pic>
      </p:grpSp>
      <p:grpSp>
        <p:nvGrpSpPr>
          <p:cNvPr id="99" name="Group 98"/>
          <p:cNvGrpSpPr/>
          <p:nvPr/>
        </p:nvGrpSpPr>
        <p:grpSpPr>
          <a:xfrm>
            <a:off x="3134377" y="4442741"/>
            <a:ext cx="1827615" cy="1099161"/>
            <a:chOff x="3134377" y="4442741"/>
            <a:chExt cx="1827615" cy="1099161"/>
          </a:xfrm>
        </p:grpSpPr>
        <p:sp>
          <p:nvSpPr>
            <p:cNvPr id="100" name="TextBox 99"/>
            <p:cNvSpPr txBox="1"/>
            <p:nvPr/>
          </p:nvSpPr>
          <p:spPr>
            <a:xfrm>
              <a:off x="3134377" y="5141792"/>
              <a:ext cx="1827615" cy="400110"/>
            </a:xfrm>
            <a:prstGeom prst="rect">
              <a:avLst/>
            </a:prstGeom>
            <a:noFill/>
          </p:spPr>
          <p:txBody>
            <a:bodyPr wrap="square" rtlCol="0">
              <a:spAutoFit/>
            </a:bodyPr>
            <a:lstStyle/>
            <a:p>
              <a:pPr algn="ctr"/>
              <a:r>
                <a:rPr lang="en-US" sz="1000" b="1" dirty="0">
                  <a:solidFill>
                    <a:schemeClr val="accent6">
                      <a:lumMod val="10000"/>
                    </a:schemeClr>
                  </a:solidFill>
                </a:rPr>
                <a:t>Food </a:t>
              </a:r>
              <a:br>
                <a:rPr lang="en-US" sz="1000" b="1" dirty="0">
                  <a:solidFill>
                    <a:schemeClr val="accent6">
                      <a:lumMod val="10000"/>
                    </a:schemeClr>
                  </a:solidFill>
                </a:rPr>
              </a:br>
              <a:r>
                <a:rPr lang="en-US" sz="1000" b="1" dirty="0">
                  <a:solidFill>
                    <a:schemeClr val="accent6">
                      <a:lumMod val="10000"/>
                    </a:schemeClr>
                  </a:solidFill>
                </a:rPr>
                <a:t>Supply</a:t>
              </a:r>
            </a:p>
          </p:txBody>
        </p:sp>
        <p:pic>
          <p:nvPicPr>
            <p:cNvPr id="101" name="Picture 1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2048" y="4442741"/>
              <a:ext cx="760448" cy="760448"/>
            </a:xfrm>
            <a:prstGeom prst="rect">
              <a:avLst/>
            </a:prstGeom>
          </p:spPr>
        </p:pic>
      </p:grpSp>
      <p:grpSp>
        <p:nvGrpSpPr>
          <p:cNvPr id="102" name="Group 101"/>
          <p:cNvGrpSpPr/>
          <p:nvPr/>
        </p:nvGrpSpPr>
        <p:grpSpPr>
          <a:xfrm>
            <a:off x="5216578" y="4483479"/>
            <a:ext cx="1245811" cy="1082360"/>
            <a:chOff x="5216578" y="4483479"/>
            <a:chExt cx="1245811" cy="1082360"/>
          </a:xfrm>
        </p:grpSpPr>
        <p:sp>
          <p:nvSpPr>
            <p:cNvPr id="103" name="TextBox 102"/>
            <p:cNvSpPr txBox="1"/>
            <p:nvPr/>
          </p:nvSpPr>
          <p:spPr>
            <a:xfrm>
              <a:off x="5216578" y="5165729"/>
              <a:ext cx="1245811" cy="400110"/>
            </a:xfrm>
            <a:prstGeom prst="rect">
              <a:avLst/>
            </a:prstGeom>
            <a:noFill/>
          </p:spPr>
          <p:txBody>
            <a:bodyPr wrap="square" rtlCol="0">
              <a:spAutoFit/>
            </a:bodyPr>
            <a:lstStyle/>
            <a:p>
              <a:pPr algn="ctr"/>
              <a:r>
                <a:rPr lang="en-US" sz="1000" b="1" dirty="0">
                  <a:solidFill>
                    <a:schemeClr val="accent6">
                      <a:lumMod val="10000"/>
                    </a:schemeClr>
                  </a:solidFill>
                </a:rPr>
                <a:t>Green</a:t>
              </a:r>
              <a:br>
                <a:rPr lang="en-US" sz="1000" b="1" dirty="0">
                  <a:solidFill>
                    <a:schemeClr val="accent6">
                      <a:lumMod val="10000"/>
                    </a:schemeClr>
                  </a:solidFill>
                </a:rPr>
              </a:br>
              <a:r>
                <a:rPr lang="en-US" sz="1000" b="1" dirty="0">
                  <a:solidFill>
                    <a:schemeClr val="accent6">
                      <a:lumMod val="10000"/>
                    </a:schemeClr>
                  </a:solidFill>
                </a:rPr>
                <a:t>Building</a:t>
              </a:r>
            </a:p>
          </p:txBody>
        </p:sp>
        <p:pic>
          <p:nvPicPr>
            <p:cNvPr id="104" name="Picture 10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8204" y="4483479"/>
              <a:ext cx="694444" cy="734060"/>
            </a:xfrm>
            <a:prstGeom prst="rect">
              <a:avLst/>
            </a:prstGeom>
          </p:spPr>
        </p:pic>
      </p:grpSp>
      <p:grpSp>
        <p:nvGrpSpPr>
          <p:cNvPr id="4" name="Group 3"/>
          <p:cNvGrpSpPr/>
          <p:nvPr/>
        </p:nvGrpSpPr>
        <p:grpSpPr>
          <a:xfrm>
            <a:off x="6158649" y="2942537"/>
            <a:ext cx="1114987" cy="1274678"/>
            <a:chOff x="6158649" y="2942537"/>
            <a:chExt cx="1114987" cy="1274678"/>
          </a:xfrm>
        </p:grpSpPr>
        <p:sp>
          <p:nvSpPr>
            <p:cNvPr id="85" name="TextBox 84"/>
            <p:cNvSpPr txBox="1"/>
            <p:nvPr/>
          </p:nvSpPr>
          <p:spPr>
            <a:xfrm>
              <a:off x="6158649" y="3817105"/>
              <a:ext cx="1114987" cy="400110"/>
            </a:xfrm>
            <a:prstGeom prst="rect">
              <a:avLst/>
            </a:prstGeom>
            <a:noFill/>
          </p:spPr>
          <p:txBody>
            <a:bodyPr wrap="square" rtlCol="0">
              <a:spAutoFit/>
            </a:bodyPr>
            <a:lstStyle/>
            <a:p>
              <a:pPr algn="ctr"/>
              <a:r>
                <a:rPr lang="en-US" sz="1000" b="1" dirty="0">
                  <a:solidFill>
                    <a:schemeClr val="accent6">
                      <a:lumMod val="10000"/>
                    </a:schemeClr>
                  </a:solidFill>
                </a:rPr>
                <a:t>Renewable Energy</a:t>
              </a:r>
            </a:p>
          </p:txBody>
        </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1823" y="2942537"/>
              <a:ext cx="899159" cy="899159"/>
            </a:xfrm>
            <a:prstGeom prst="rect">
              <a:avLst/>
            </a:prstGeom>
          </p:spPr>
        </p:pic>
      </p:grpSp>
      <p:sp>
        <p:nvSpPr>
          <p:cNvPr id="34" name="Date Placeholder 3">
            <a:extLst>
              <a:ext uri="{FF2B5EF4-FFF2-40B4-BE49-F238E27FC236}">
                <a16:creationId xmlns:a16="http://schemas.microsoft.com/office/drawing/2014/main" id="{FA427701-1C47-4417-8F99-8C17EDE03DEC}"/>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3916420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par>
                          <p:cTn id="22" fill="hold">
                            <p:stCondLst>
                              <p:cond delay="2000"/>
                            </p:stCondLst>
                            <p:childTnLst>
                              <p:par>
                                <p:cTn id="23" presetID="10" presetClass="entr" presetSubtype="0" fill="hold" nodeType="afterEffect">
                                  <p:stCondLst>
                                    <p:cond delay="100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par>
                          <p:cTn id="26" fill="hold">
                            <p:stCondLst>
                              <p:cond delay="3500"/>
                            </p:stCondLst>
                            <p:childTnLst>
                              <p:par>
                                <p:cTn id="27" presetID="10"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0"/>
                            </p:stCondLst>
                            <p:childTnLst>
                              <p:par>
                                <p:cTn id="31" presetID="10" presetClass="entr" presetSubtype="0" fill="hold" nodeType="afterEffect">
                                  <p:stCondLst>
                                    <p:cond delay="100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par>
                          <p:cTn id="34" fill="hold">
                            <p:stCondLst>
                              <p:cond delay="6500"/>
                            </p:stCondLst>
                            <p:childTnLst>
                              <p:par>
                                <p:cTn id="35" presetID="10" presetClass="entr" presetSubtype="0" fill="hold" nodeType="afterEffect">
                                  <p:stCondLst>
                                    <p:cond delay="100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par>
                          <p:cTn id="38" fill="hold">
                            <p:stCondLst>
                              <p:cond delay="8000"/>
                            </p:stCondLst>
                            <p:childTnLst>
                              <p:par>
                                <p:cTn id="39" presetID="10" presetClass="entr" presetSubtype="0" fill="hold" nodeType="afterEffect">
                                  <p:stCondLst>
                                    <p:cond delay="100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500"/>
                                        <p:tgtEl>
                                          <p:spTgt spid="99"/>
                                        </p:tgtEl>
                                      </p:cBhvr>
                                    </p:animEffect>
                                  </p:childTnLst>
                                </p:cTn>
                              </p:par>
                            </p:childTnLst>
                          </p:cTn>
                        </p:par>
                        <p:par>
                          <p:cTn id="42" fill="hold">
                            <p:stCondLst>
                              <p:cond delay="9500"/>
                            </p:stCondLst>
                            <p:childTnLst>
                              <p:par>
                                <p:cTn id="43" presetID="10" presetClass="entr" presetSubtype="0" fill="hold" nodeType="afterEffect">
                                  <p:stCondLst>
                                    <p:cond delay="100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500"/>
                                        <p:tgtEl>
                                          <p:spTgt spid="102"/>
                                        </p:tgtEl>
                                      </p:cBhvr>
                                    </p:animEffect>
                                  </p:childTnLst>
                                </p:cTn>
                              </p:par>
                            </p:childTnLst>
                          </p:cTn>
                        </p:par>
                        <p:par>
                          <p:cTn id="46" fill="hold">
                            <p:stCondLst>
                              <p:cond delay="11000"/>
                            </p:stCondLst>
                            <p:childTnLst>
                              <p:par>
                                <p:cTn id="47" presetID="10" presetClass="entr" presetSubtype="0" fill="hold" nodeType="afterEffect">
                                  <p:stCondLst>
                                    <p:cond delay="100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Critical to Sustainable Development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63792"/>
            <a:ext cx="9144000" cy="4694208"/>
          </a:xfrm>
          <a:prstGeom prst="rect">
            <a:avLst/>
          </a:prstGeom>
        </p:spPr>
      </p:pic>
      <p:sp>
        <p:nvSpPr>
          <p:cNvPr id="6" name="Content Placeholder 4"/>
          <p:cNvSpPr>
            <a:spLocks noGrp="1"/>
          </p:cNvSpPr>
          <p:nvPr>
            <p:ph idx="1"/>
          </p:nvPr>
        </p:nvSpPr>
        <p:spPr>
          <a:xfrm>
            <a:off x="368830" y="1683237"/>
            <a:ext cx="8407525" cy="4775290"/>
          </a:xfrm>
        </p:spPr>
        <p:txBody>
          <a:bodyPr/>
          <a:lstStyle/>
          <a:p>
            <a:pPr>
              <a:spcBef>
                <a:spcPts val="600"/>
              </a:spcBef>
              <a:spcAft>
                <a:spcPts val="600"/>
              </a:spcAft>
            </a:pPr>
            <a:r>
              <a:rPr lang="en-US" dirty="0">
                <a:latin typeface="Arial" charset="0"/>
                <a:ea typeface="ＭＳ Ｐゴシック" charset="0"/>
                <a:cs typeface="ＭＳ Ｐゴシック" charset="0"/>
              </a:rPr>
              <a:t>ICA’s programs are making an impact on all 17 SDGs</a:t>
            </a:r>
          </a:p>
        </p:txBody>
      </p:sp>
    </p:spTree>
    <p:extLst>
      <p:ext uri="{BB962C8B-B14F-4D97-AF65-F5344CB8AC3E}">
        <p14:creationId xmlns:p14="http://schemas.microsoft.com/office/powerpoint/2010/main" val="11670503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GB" dirty="0">
                <a:solidFill>
                  <a:schemeClr val="tx1"/>
                </a:solidFill>
              </a:rPr>
              <a:t>Three Pillars to Clean Energy Transition:</a:t>
            </a:r>
            <a:br>
              <a:rPr lang="en-GB" dirty="0">
                <a:solidFill>
                  <a:schemeClr val="tx1"/>
                </a:solidFill>
              </a:rPr>
            </a:br>
            <a:r>
              <a:rPr lang="en-GB" dirty="0">
                <a:solidFill>
                  <a:schemeClr val="tx1"/>
                </a:solidFill>
              </a:rPr>
              <a:t>Renewables, E-Mobility, Energy Efficiency</a:t>
            </a:r>
            <a:endParaRPr lang="en-US" dirty="0">
              <a:solidFill>
                <a:schemeClr val="tx1"/>
              </a:solidFill>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AE5B80D6-EF7D-4909-8946-B4B2B7186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379" y="1541248"/>
            <a:ext cx="3911819" cy="2609742"/>
          </a:xfrm>
          <a:prstGeom prst="rect">
            <a:avLst/>
          </a:prstGeom>
        </p:spPr>
      </p:pic>
      <p:pic>
        <p:nvPicPr>
          <p:cNvPr id="7" name="Picture 6">
            <a:extLst>
              <a:ext uri="{FF2B5EF4-FFF2-40B4-BE49-F238E27FC236}">
                <a16:creationId xmlns:a16="http://schemas.microsoft.com/office/drawing/2014/main" id="{931D98BD-1184-4A81-8310-7F172AC303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2929" y="1554051"/>
            <a:ext cx="4118004" cy="2596939"/>
          </a:xfrm>
          <a:prstGeom prst="rect">
            <a:avLst/>
          </a:prstGeom>
        </p:spPr>
      </p:pic>
      <p:pic>
        <p:nvPicPr>
          <p:cNvPr id="8" name="Picture 7">
            <a:extLst>
              <a:ext uri="{FF2B5EF4-FFF2-40B4-BE49-F238E27FC236}">
                <a16:creationId xmlns:a16="http://schemas.microsoft.com/office/drawing/2014/main" id="{0D45B211-4C82-4732-B536-2027E290C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7744" y="4410677"/>
            <a:ext cx="4002467" cy="2287124"/>
          </a:xfrm>
          <a:prstGeom prst="rect">
            <a:avLst/>
          </a:prstGeom>
        </p:spPr>
      </p:pic>
      <p:sp>
        <p:nvSpPr>
          <p:cNvPr id="10" name="Date Placeholder 3">
            <a:extLst>
              <a:ext uri="{FF2B5EF4-FFF2-40B4-BE49-F238E27FC236}">
                <a16:creationId xmlns:a16="http://schemas.microsoft.com/office/drawing/2014/main" id="{30FDFE9A-CB74-4BAF-A504-45953B12BB18}"/>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22526426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Copper: Critical to Clean Energy</a:t>
            </a:r>
          </a:p>
        </p:txBody>
      </p:sp>
      <p:sp>
        <p:nvSpPr>
          <p:cNvPr id="21507" name="Content Placeholder 4"/>
          <p:cNvSpPr>
            <a:spLocks noGrp="1"/>
          </p:cNvSpPr>
          <p:nvPr>
            <p:ph idx="1"/>
          </p:nvPr>
        </p:nvSpPr>
        <p:spPr>
          <a:xfrm>
            <a:off x="368830" y="1556237"/>
            <a:ext cx="8407525" cy="4775290"/>
          </a:xfrm>
        </p:spPr>
        <p:txBody>
          <a:bodyPr/>
          <a:lstStyle/>
          <a:p>
            <a:pPr>
              <a:spcBef>
                <a:spcPts val="600"/>
              </a:spcBef>
              <a:spcAft>
                <a:spcPts val="600"/>
              </a:spcAft>
            </a:pPr>
            <a:r>
              <a:rPr lang="en-US" sz="2400" dirty="0">
                <a:latin typeface="Arial" charset="0"/>
                <a:ea typeface="ＭＳ Ｐゴシック" charset="0"/>
                <a:cs typeface="ＭＳ Ｐゴシック" charset="0"/>
              </a:rPr>
              <a:t>Copper is the best (non-precious) conductor of heat and electricity</a:t>
            </a:r>
          </a:p>
          <a:p>
            <a:pPr>
              <a:spcBef>
                <a:spcPts val="600"/>
              </a:spcBef>
              <a:spcAft>
                <a:spcPts val="600"/>
              </a:spcAft>
            </a:pPr>
            <a:r>
              <a:rPr lang="en-US" sz="2400" dirty="0">
                <a:latin typeface="Arial" charset="0"/>
                <a:ea typeface="ＭＳ Ｐゴシック" charset="0"/>
                <a:cs typeface="ＭＳ Ｐゴシック" charset="0"/>
              </a:rPr>
              <a:t>The products that contain copper tend to operate more efficiently</a:t>
            </a:r>
            <a:endParaRPr lang="en-US" dirty="0">
              <a:latin typeface="Arial" charset="0"/>
              <a:ea typeface="ＭＳ Ｐゴシック" charset="0"/>
              <a:cs typeface="ＭＳ Ｐゴシック" charset="0"/>
            </a:endParaRPr>
          </a:p>
          <a:p>
            <a:pPr lvl="1">
              <a:spcBef>
                <a:spcPts val="600"/>
              </a:spcBef>
              <a:spcAft>
                <a:spcPts val="600"/>
              </a:spcAft>
            </a:pPr>
            <a:r>
              <a:rPr lang="en-US" sz="2000" dirty="0">
                <a:latin typeface="Arial" charset="0"/>
                <a:ea typeface="ＭＳ Ｐゴシック" charset="0"/>
                <a:cs typeface="ＭＳ Ｐゴシック" charset="0"/>
              </a:rPr>
              <a:t>Over their life cycles, these products will consume less energy, save money and reduce CO</a:t>
            </a:r>
            <a:r>
              <a:rPr lang="en-US" sz="2000" baseline="-25000" dirty="0">
                <a:latin typeface="Arial" charset="0"/>
                <a:ea typeface="ＭＳ Ｐゴシック" charset="0"/>
                <a:cs typeface="ＭＳ Ｐゴシック" charset="0"/>
              </a:rPr>
              <a:t>2</a:t>
            </a:r>
            <a:r>
              <a:rPr lang="en-US" sz="2000" dirty="0">
                <a:latin typeface="Arial" charset="0"/>
                <a:ea typeface="ＭＳ Ｐゴシック" charset="0"/>
                <a:cs typeface="ＭＳ Ｐゴシック" charset="0"/>
              </a:rPr>
              <a:t> emissions</a:t>
            </a:r>
          </a:p>
          <a:p>
            <a:pPr>
              <a:spcBef>
                <a:spcPts val="600"/>
              </a:spcBef>
              <a:spcAft>
                <a:spcPts val="600"/>
              </a:spcAft>
            </a:pPr>
            <a:r>
              <a:rPr lang="en-US" sz="2400" dirty="0">
                <a:latin typeface="Arial" charset="0"/>
                <a:ea typeface="ＭＳ Ｐゴシック" charset="0"/>
                <a:cs typeface="ＭＳ Ｐゴシック" charset="0"/>
              </a:rPr>
              <a:t>Renewable energy: 4-12X more copper</a:t>
            </a:r>
          </a:p>
          <a:p>
            <a:pPr>
              <a:spcBef>
                <a:spcPts val="600"/>
              </a:spcBef>
              <a:spcAft>
                <a:spcPts val="600"/>
              </a:spcAft>
            </a:pPr>
            <a:r>
              <a:rPr lang="en-US" sz="2400" dirty="0">
                <a:latin typeface="Arial" charset="0"/>
                <a:ea typeface="ＭＳ Ｐゴシック" charset="0"/>
                <a:cs typeface="ＭＳ Ｐゴシック" charset="0"/>
              </a:rPr>
              <a:t>Electric vehicles: 3-4X more copper</a:t>
            </a:r>
          </a:p>
          <a:p>
            <a:pPr>
              <a:spcBef>
                <a:spcPts val="600"/>
              </a:spcBef>
              <a:spcAft>
                <a:spcPts val="600"/>
              </a:spcAft>
            </a:pPr>
            <a:r>
              <a:rPr lang="en-US" sz="2400" dirty="0">
                <a:latin typeface="Arial" charset="0"/>
                <a:ea typeface="ＭＳ Ｐゴシック" charset="0"/>
                <a:cs typeface="ＭＳ Ｐゴシック" charset="0"/>
              </a:rPr>
              <a:t>Energy-efficient products use more copper</a:t>
            </a:r>
          </a:p>
        </p:txBody>
      </p:sp>
      <p:sp>
        <p:nvSpPr>
          <p:cNvPr id="4" name="Date Placeholder 3">
            <a:extLst>
              <a:ext uri="{FF2B5EF4-FFF2-40B4-BE49-F238E27FC236}">
                <a16:creationId xmlns:a16="http://schemas.microsoft.com/office/drawing/2014/main" id="{2953C215-136B-4BA8-A267-1221854A40C2}"/>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34616053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Energy Efficiency Benefit: </a:t>
            </a:r>
            <a:br>
              <a:rPr lang="en-US" dirty="0">
                <a:solidFill>
                  <a:schemeClr val="tx1"/>
                </a:solidFill>
                <a:latin typeface="Arial" charset="0"/>
                <a:ea typeface="ＭＳ Ｐゴシック" charset="0"/>
                <a:cs typeface="ＭＳ Ｐゴシック" charset="0"/>
              </a:rPr>
            </a:br>
            <a:r>
              <a:rPr lang="en-US" dirty="0">
                <a:solidFill>
                  <a:schemeClr val="tx1"/>
                </a:solidFill>
                <a:latin typeface="Arial" charset="0"/>
                <a:ea typeface="ＭＳ Ｐゴシック" charset="0"/>
                <a:cs typeface="ＭＳ Ｐゴシック" charset="0"/>
              </a:rPr>
              <a:t>Climate Change Mitigation</a:t>
            </a:r>
          </a:p>
        </p:txBody>
      </p:sp>
      <p:sp>
        <p:nvSpPr>
          <p:cNvPr id="21507" name="Content Placeholder 4"/>
          <p:cNvSpPr>
            <a:spLocks noGrp="1"/>
          </p:cNvSpPr>
          <p:nvPr>
            <p:ph idx="1"/>
          </p:nvPr>
        </p:nvSpPr>
        <p:spPr>
          <a:xfrm>
            <a:off x="368830" y="1556237"/>
            <a:ext cx="8632666" cy="932963"/>
          </a:xfrm>
        </p:spPr>
        <p:txBody>
          <a:bodyPr/>
          <a:lstStyle/>
          <a:p>
            <a:pPr marL="0" indent="0">
              <a:spcBef>
                <a:spcPts val="600"/>
              </a:spcBef>
              <a:spcAft>
                <a:spcPts val="600"/>
              </a:spcAft>
              <a:buNone/>
            </a:pPr>
            <a:r>
              <a:rPr lang="en-US" sz="2400" dirty="0">
                <a:latin typeface="Arial" charset="0"/>
                <a:ea typeface="ＭＳ Ｐゴシック" charset="0"/>
                <a:cs typeface="ＭＳ Ｐゴシック" charset="0"/>
              </a:rPr>
              <a:t>Nearly half of the actions to achieve the Paris Climate Change Agreement need to come from energy efficiency (IEA)</a:t>
            </a:r>
          </a:p>
          <a:p>
            <a:pPr>
              <a:spcBef>
                <a:spcPts val="600"/>
              </a:spcBef>
              <a:spcAft>
                <a:spcPts val="600"/>
              </a:spcAft>
            </a:pPr>
            <a:endParaRPr lang="en-US" sz="2000" dirty="0">
              <a:latin typeface="Arial" charset="0"/>
              <a:ea typeface="ＭＳ Ｐゴシック" charset="0"/>
              <a:cs typeface="ＭＳ Ｐゴシック"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760" y="2396601"/>
            <a:ext cx="5633720" cy="3871170"/>
          </a:xfrm>
          <a:prstGeom prst="rect">
            <a:avLst/>
          </a:prstGeom>
        </p:spPr>
      </p:pic>
      <p:sp>
        <p:nvSpPr>
          <p:cNvPr id="5" name="Date Placeholder 3">
            <a:extLst>
              <a:ext uri="{FF2B5EF4-FFF2-40B4-BE49-F238E27FC236}">
                <a16:creationId xmlns:a16="http://schemas.microsoft.com/office/drawing/2014/main" id="{A348E9EC-6DD9-4BE9-BDC1-E272412BF3A4}"/>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3649290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Multiple Benefits of Energy Efficiency: IEA</a:t>
            </a:r>
          </a:p>
        </p:txBody>
      </p:sp>
      <p:pic>
        <p:nvPicPr>
          <p:cNvPr id="6" name="Picture 5">
            <a:extLst>
              <a:ext uri="{FF2B5EF4-FFF2-40B4-BE49-F238E27FC236}">
                <a16:creationId xmlns:a16="http://schemas.microsoft.com/office/drawing/2014/main" id="{D44017FD-BEF0-4B14-9C9C-0DD627D4E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4295" y="1597208"/>
            <a:ext cx="5215410" cy="4855980"/>
          </a:xfrm>
          <a:prstGeom prst="rect">
            <a:avLst/>
          </a:prstGeom>
        </p:spPr>
      </p:pic>
      <p:sp>
        <p:nvSpPr>
          <p:cNvPr id="7" name="Date Placeholder 3">
            <a:extLst>
              <a:ext uri="{FF2B5EF4-FFF2-40B4-BE49-F238E27FC236}">
                <a16:creationId xmlns:a16="http://schemas.microsoft.com/office/drawing/2014/main" id="{2E90A54D-DB56-4C28-B953-74F28287DE2D}"/>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spTree>
    <p:extLst>
      <p:ext uri="{BB962C8B-B14F-4D97-AF65-F5344CB8AC3E}">
        <p14:creationId xmlns:p14="http://schemas.microsoft.com/office/powerpoint/2010/main" val="25801588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a:solidFill>
                  <a:schemeClr val="tx1"/>
                </a:solidFill>
                <a:latin typeface="Arial" charset="0"/>
                <a:ea typeface="ＭＳ Ｐゴシック" charset="0"/>
                <a:cs typeface="ＭＳ Ｐゴシック" charset="0"/>
              </a:rPr>
              <a:t>United For Efficiency (U4E)</a:t>
            </a:r>
          </a:p>
        </p:txBody>
      </p:sp>
      <p:sp>
        <p:nvSpPr>
          <p:cNvPr id="7" name="Date Placeholder 3">
            <a:extLst>
              <a:ext uri="{FF2B5EF4-FFF2-40B4-BE49-F238E27FC236}">
                <a16:creationId xmlns:a16="http://schemas.microsoft.com/office/drawing/2014/main" id="{2E90A54D-DB56-4C28-B953-74F28287DE2D}"/>
              </a:ext>
            </a:extLst>
          </p:cNvPr>
          <p:cNvSpPr txBox="1">
            <a:spLocks/>
          </p:cNvSpPr>
          <p:nvPr/>
        </p:nvSpPr>
        <p:spPr>
          <a:xfrm>
            <a:off x="6480211" y="6453188"/>
            <a:ext cx="2232249" cy="273050"/>
          </a:xfrm>
          <a:prstGeom prst="rect">
            <a:avLst/>
          </a:prstGeom>
        </p:spPr>
        <p:txBody>
          <a:bodyPr vert="horz" lIns="0" tIns="0" rIns="0" bIns="0" rtlCol="0" anchor="t" anchorCtr="0"/>
          <a:lstStyle>
            <a:defPPr>
              <a:defRPr lang="da-DK"/>
            </a:defPPr>
            <a:lvl1pPr marL="0" algn="r" defTabSz="914400" rtl="0" eaLnBrk="1" latinLnBrk="0" hangingPunct="1">
              <a:defRPr sz="1000" i="1"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dirty="0">
                <a:solidFill>
                  <a:schemeClr val="tx1"/>
                </a:solidFill>
              </a:rPr>
              <a:t>Copper. Makes the World Work Better</a:t>
            </a:r>
            <a:endParaRPr lang="en-US" i="0" dirty="0">
              <a:solidFill>
                <a:schemeClr val="tx1"/>
              </a:solidFill>
            </a:endParaRPr>
          </a:p>
        </p:txBody>
      </p:sp>
      <p:pic>
        <p:nvPicPr>
          <p:cNvPr id="5" name="Picture 4">
            <a:extLst>
              <a:ext uri="{FF2B5EF4-FFF2-40B4-BE49-F238E27FC236}">
                <a16:creationId xmlns:a16="http://schemas.microsoft.com/office/drawing/2014/main" id="{BB3522CD-14BC-4442-8D5F-743E0F15DFA4}"/>
              </a:ext>
            </a:extLst>
          </p:cNvPr>
          <p:cNvPicPr>
            <a:picLocks noChangeAspect="1"/>
          </p:cNvPicPr>
          <p:nvPr/>
        </p:nvPicPr>
        <p:blipFill>
          <a:blip r:embed="rId3"/>
          <a:stretch>
            <a:fillRect/>
          </a:stretch>
        </p:blipFill>
        <p:spPr>
          <a:xfrm>
            <a:off x="46284" y="2043901"/>
            <a:ext cx="5228630" cy="4285647"/>
          </a:xfrm>
          <a:prstGeom prst="rect">
            <a:avLst/>
          </a:prstGeom>
        </p:spPr>
      </p:pic>
      <p:pic>
        <p:nvPicPr>
          <p:cNvPr id="8" name="Picture 7">
            <a:extLst>
              <a:ext uri="{FF2B5EF4-FFF2-40B4-BE49-F238E27FC236}">
                <a16:creationId xmlns:a16="http://schemas.microsoft.com/office/drawing/2014/main" id="{EC7FA800-BBFD-4EA9-9FC7-15E258A3FE08}"/>
              </a:ext>
            </a:extLst>
          </p:cNvPr>
          <p:cNvPicPr>
            <a:picLocks noChangeAspect="1"/>
          </p:cNvPicPr>
          <p:nvPr/>
        </p:nvPicPr>
        <p:blipFill>
          <a:blip r:embed="rId4"/>
          <a:stretch>
            <a:fillRect/>
          </a:stretch>
        </p:blipFill>
        <p:spPr>
          <a:xfrm>
            <a:off x="5445492" y="273591"/>
            <a:ext cx="2150843" cy="968308"/>
          </a:xfrm>
          <a:prstGeom prst="rect">
            <a:avLst/>
          </a:prstGeom>
        </p:spPr>
      </p:pic>
      <p:pic>
        <p:nvPicPr>
          <p:cNvPr id="9" name="Picture 8">
            <a:extLst>
              <a:ext uri="{FF2B5EF4-FFF2-40B4-BE49-F238E27FC236}">
                <a16:creationId xmlns:a16="http://schemas.microsoft.com/office/drawing/2014/main" id="{1BE008A7-C122-44ED-87CA-E5FC5613F88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70834" y="2472037"/>
            <a:ext cx="888809" cy="1026584"/>
          </a:xfrm>
          <a:prstGeom prst="rect">
            <a:avLst/>
          </a:prstGeom>
          <a:noFill/>
          <a:ln>
            <a:noFill/>
          </a:ln>
        </p:spPr>
      </p:pic>
      <p:pic>
        <p:nvPicPr>
          <p:cNvPr id="10" name="il_fi" descr="gef_logo_1_330108">
            <a:extLst>
              <a:ext uri="{FF2B5EF4-FFF2-40B4-BE49-F238E27FC236}">
                <a16:creationId xmlns:a16="http://schemas.microsoft.com/office/drawing/2014/main" id="{B60045DA-86CE-4AEA-AC87-814FDA335F3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21566" y="3697155"/>
            <a:ext cx="1081293" cy="1031604"/>
          </a:xfrm>
          <a:prstGeom prst="rect">
            <a:avLst/>
          </a:prstGeom>
          <a:noFill/>
          <a:ln w="9525">
            <a:noFill/>
            <a:miter lim="800000"/>
            <a:headEnd/>
            <a:tailEnd/>
          </a:ln>
        </p:spPr>
      </p:pic>
      <p:pic>
        <p:nvPicPr>
          <p:cNvPr id="11" name="Picture 10">
            <a:extLst>
              <a:ext uri="{FF2B5EF4-FFF2-40B4-BE49-F238E27FC236}">
                <a16:creationId xmlns:a16="http://schemas.microsoft.com/office/drawing/2014/main" id="{E9BFDE2F-89EB-4A1E-BA9B-6E2444BF3DE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718983" y="2742313"/>
            <a:ext cx="1987477" cy="486032"/>
          </a:xfrm>
          <a:prstGeom prst="rect">
            <a:avLst/>
          </a:prstGeom>
        </p:spPr>
      </p:pic>
    </p:spTree>
    <p:extLst>
      <p:ext uri="{BB962C8B-B14F-4D97-AF65-F5344CB8AC3E}">
        <p14:creationId xmlns:p14="http://schemas.microsoft.com/office/powerpoint/2010/main" val="3238494415"/>
      </p:ext>
    </p:extLst>
  </p:cSld>
  <p:clrMapOvr>
    <a:masterClrMapping/>
  </p:clrMapOvr>
  <p:transition>
    <p:fade/>
  </p:transition>
</p:sld>
</file>

<file path=ppt/theme/theme1.xml><?xml version="1.0" encoding="utf-8"?>
<a:theme xmlns:a="http://schemas.openxmlformats.org/drawingml/2006/main" name="CopperAlliance_PowerPoint Template_Draft_241011">
  <a:themeElements>
    <a:clrScheme name="Custom 1">
      <a:dk1>
        <a:srgbClr val="91785B"/>
      </a:dk1>
      <a:lt1>
        <a:srgbClr val="FFFFFF"/>
      </a:lt1>
      <a:dk2>
        <a:srgbClr val="626971"/>
      </a:dk2>
      <a:lt2>
        <a:srgbClr val="FFFFFF"/>
      </a:lt2>
      <a:accent1>
        <a:srgbClr val="635245"/>
      </a:accent1>
      <a:accent2>
        <a:srgbClr val="FB4F14"/>
      </a:accent2>
      <a:accent3>
        <a:srgbClr val="FECB00"/>
      </a:accent3>
      <a:accent4>
        <a:srgbClr val="004153"/>
      </a:accent4>
      <a:accent5>
        <a:srgbClr val="B9CCC3"/>
      </a:accent5>
      <a:accent6>
        <a:srgbClr val="D7D3C7"/>
      </a:accent6>
      <a:hlink>
        <a:srgbClr val="D1D4D3"/>
      </a:hlink>
      <a:folHlink>
        <a:srgbClr val="91785B"/>
      </a:folHlink>
    </a:clrScheme>
    <a:fontScheme name="Quad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Quad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ad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ad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ad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ad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ad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adri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ad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ad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ad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ad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ad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Quadric 13">
        <a:dk1>
          <a:srgbClr val="000000"/>
        </a:dk1>
        <a:lt1>
          <a:srgbClr val="FFFFFF"/>
        </a:lt1>
        <a:dk2>
          <a:srgbClr val="23534E"/>
        </a:dk2>
        <a:lt2>
          <a:srgbClr val="FFFFFF"/>
        </a:lt2>
        <a:accent1>
          <a:srgbClr val="E46917"/>
        </a:accent1>
        <a:accent2>
          <a:srgbClr val="0A284C"/>
        </a:accent2>
        <a:accent3>
          <a:srgbClr val="FFFFFF"/>
        </a:accent3>
        <a:accent4>
          <a:srgbClr val="000000"/>
        </a:accent4>
        <a:accent5>
          <a:srgbClr val="EFB9AB"/>
        </a:accent5>
        <a:accent6>
          <a:srgbClr val="082344"/>
        </a:accent6>
        <a:hlink>
          <a:srgbClr val="992137"/>
        </a:hlink>
        <a:folHlink>
          <a:srgbClr val="A6A6A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opper Alliance">
      <a:dk1>
        <a:sysClr val="windowText" lastClr="000000"/>
      </a:dk1>
      <a:lt1>
        <a:sysClr val="window" lastClr="FFFFFF"/>
      </a:lt1>
      <a:dk2>
        <a:srgbClr val="91785B"/>
      </a:dk2>
      <a:lt2>
        <a:srgbClr val="626971"/>
      </a:lt2>
      <a:accent1>
        <a:srgbClr val="91785B"/>
      </a:accent1>
      <a:accent2>
        <a:srgbClr val="FB4F14"/>
      </a:accent2>
      <a:accent3>
        <a:srgbClr val="FECB00"/>
      </a:accent3>
      <a:accent4>
        <a:srgbClr val="635245"/>
      </a:accent4>
      <a:accent5>
        <a:srgbClr val="B9CCC3"/>
      </a:accent5>
      <a:accent6>
        <a:srgbClr val="626971"/>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3.xml><?xml version="1.0" encoding="utf-8"?>
<a:theme xmlns:a="http://schemas.openxmlformats.org/drawingml/2006/main" name="1_Blank">
  <a:themeElements>
    <a:clrScheme name="Copper Alliance">
      <a:dk1>
        <a:sysClr val="windowText" lastClr="000000"/>
      </a:dk1>
      <a:lt1>
        <a:sysClr val="window" lastClr="FFFFFF"/>
      </a:lt1>
      <a:dk2>
        <a:srgbClr val="91785B"/>
      </a:dk2>
      <a:lt2>
        <a:srgbClr val="626971"/>
      </a:lt2>
      <a:accent1>
        <a:srgbClr val="91785B"/>
      </a:accent1>
      <a:accent2>
        <a:srgbClr val="FB4F14"/>
      </a:accent2>
      <a:accent3>
        <a:srgbClr val="FECB00"/>
      </a:accent3>
      <a:accent4>
        <a:srgbClr val="635245"/>
      </a:accent4>
      <a:accent5>
        <a:srgbClr val="B9CCC3"/>
      </a:accent5>
      <a:accent6>
        <a:srgbClr val="626971"/>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4.xml><?xml version="1.0" encoding="utf-8"?>
<a:theme xmlns:a="http://schemas.openxmlformats.org/drawingml/2006/main" name="Copper Alliance">
  <a:themeElements>
    <a:clrScheme name="Copper Alliance">
      <a:dk1>
        <a:sysClr val="windowText" lastClr="000000"/>
      </a:dk1>
      <a:lt1>
        <a:sysClr val="window" lastClr="FFFFFF"/>
      </a:lt1>
      <a:dk2>
        <a:srgbClr val="91785B"/>
      </a:dk2>
      <a:lt2>
        <a:srgbClr val="626971"/>
      </a:lt2>
      <a:accent1>
        <a:srgbClr val="004153"/>
      </a:accent1>
      <a:accent2>
        <a:srgbClr val="FB4F1D"/>
      </a:accent2>
      <a:accent3>
        <a:srgbClr val="FECB00"/>
      </a:accent3>
      <a:accent4>
        <a:srgbClr val="635245"/>
      </a:accent4>
      <a:accent5>
        <a:srgbClr val="B9CCC3"/>
      </a:accent5>
      <a:accent6>
        <a:srgbClr val="D7D3C7"/>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5.xml><?xml version="1.0" encoding="utf-8"?>
<a:theme xmlns:a="http://schemas.openxmlformats.org/drawingml/2006/main" name="1_CopperAlliance_PowerPoint Template_Draft_241011">
  <a:themeElements>
    <a:clrScheme name="Custom 1">
      <a:dk1>
        <a:srgbClr val="91785B"/>
      </a:dk1>
      <a:lt1>
        <a:srgbClr val="FFFFFF"/>
      </a:lt1>
      <a:dk2>
        <a:srgbClr val="626971"/>
      </a:dk2>
      <a:lt2>
        <a:srgbClr val="FFFFFF"/>
      </a:lt2>
      <a:accent1>
        <a:srgbClr val="635245"/>
      </a:accent1>
      <a:accent2>
        <a:srgbClr val="FB4F14"/>
      </a:accent2>
      <a:accent3>
        <a:srgbClr val="FECB00"/>
      </a:accent3>
      <a:accent4>
        <a:srgbClr val="004153"/>
      </a:accent4>
      <a:accent5>
        <a:srgbClr val="B9CCC3"/>
      </a:accent5>
      <a:accent6>
        <a:srgbClr val="D7D3C7"/>
      </a:accent6>
      <a:hlink>
        <a:srgbClr val="D1D4D3"/>
      </a:hlink>
      <a:folHlink>
        <a:srgbClr val="91785B"/>
      </a:folHlink>
    </a:clrScheme>
    <a:fontScheme name="Quad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Quad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ad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ad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ad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ad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ad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adri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ad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ad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ad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ad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ad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Quadric 13">
        <a:dk1>
          <a:srgbClr val="000000"/>
        </a:dk1>
        <a:lt1>
          <a:srgbClr val="FFFFFF"/>
        </a:lt1>
        <a:dk2>
          <a:srgbClr val="23534E"/>
        </a:dk2>
        <a:lt2>
          <a:srgbClr val="FFFFFF"/>
        </a:lt2>
        <a:accent1>
          <a:srgbClr val="E46917"/>
        </a:accent1>
        <a:accent2>
          <a:srgbClr val="0A284C"/>
        </a:accent2>
        <a:accent3>
          <a:srgbClr val="FFFFFF"/>
        </a:accent3>
        <a:accent4>
          <a:srgbClr val="000000"/>
        </a:accent4>
        <a:accent5>
          <a:srgbClr val="EFB9AB"/>
        </a:accent5>
        <a:accent6>
          <a:srgbClr val="082344"/>
        </a:accent6>
        <a:hlink>
          <a:srgbClr val="992137"/>
        </a:hlink>
        <a:folHlink>
          <a:srgbClr val="A6A6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a:themeElements>
    <a:clrScheme name="Copper Alliance">
      <a:dk1>
        <a:sysClr val="windowText" lastClr="000000"/>
      </a:dk1>
      <a:lt1>
        <a:sysClr val="window" lastClr="FFFFFF"/>
      </a:lt1>
      <a:dk2>
        <a:srgbClr val="91785B"/>
      </a:dk2>
      <a:lt2>
        <a:srgbClr val="626971"/>
      </a:lt2>
      <a:accent1>
        <a:srgbClr val="91785B"/>
      </a:accent1>
      <a:accent2>
        <a:srgbClr val="FB4F14"/>
      </a:accent2>
      <a:accent3>
        <a:srgbClr val="FECB00"/>
      </a:accent3>
      <a:accent4>
        <a:srgbClr val="635245"/>
      </a:accent4>
      <a:accent5>
        <a:srgbClr val="B9CCC3"/>
      </a:accent5>
      <a:accent6>
        <a:srgbClr val="626971"/>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7.xml><?xml version="1.0" encoding="utf-8"?>
<a:theme xmlns:a="http://schemas.openxmlformats.org/drawingml/2006/main" name="1_Copper Alliance">
  <a:themeElements>
    <a:clrScheme name="Copper Alliance">
      <a:dk1>
        <a:sysClr val="windowText" lastClr="000000"/>
      </a:dk1>
      <a:lt1>
        <a:sysClr val="window" lastClr="FFFFFF"/>
      </a:lt1>
      <a:dk2>
        <a:srgbClr val="91785B"/>
      </a:dk2>
      <a:lt2>
        <a:srgbClr val="626971"/>
      </a:lt2>
      <a:accent1>
        <a:srgbClr val="004153"/>
      </a:accent1>
      <a:accent2>
        <a:srgbClr val="FB4F1D"/>
      </a:accent2>
      <a:accent3>
        <a:srgbClr val="FECB00"/>
      </a:accent3>
      <a:accent4>
        <a:srgbClr val="635245"/>
      </a:accent4>
      <a:accent5>
        <a:srgbClr val="B9CCC3"/>
      </a:accent5>
      <a:accent6>
        <a:srgbClr val="D7D3C7"/>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8.xml><?xml version="1.0" encoding="utf-8"?>
<a:theme xmlns:a="http://schemas.openxmlformats.org/drawingml/2006/main" name="2_Copper Alliance">
  <a:themeElements>
    <a:clrScheme name="Copper Alliance">
      <a:dk1>
        <a:sysClr val="windowText" lastClr="000000"/>
      </a:dk1>
      <a:lt1>
        <a:sysClr val="window" lastClr="FFFFFF"/>
      </a:lt1>
      <a:dk2>
        <a:srgbClr val="91785B"/>
      </a:dk2>
      <a:lt2>
        <a:srgbClr val="626971"/>
      </a:lt2>
      <a:accent1>
        <a:srgbClr val="91785B"/>
      </a:accent1>
      <a:accent2>
        <a:srgbClr val="FB4F14"/>
      </a:accent2>
      <a:accent3>
        <a:srgbClr val="FECB00"/>
      </a:accent3>
      <a:accent4>
        <a:srgbClr val="635245"/>
      </a:accent4>
      <a:accent5>
        <a:srgbClr val="B9CCC3"/>
      </a:accent5>
      <a:accent6>
        <a:srgbClr val="626971"/>
      </a:accent6>
      <a:hlink>
        <a:srgbClr val="0000FF"/>
      </a:hlink>
      <a:folHlink>
        <a:srgbClr val="800080"/>
      </a:folHlink>
    </a:clrScheme>
    <a:fontScheme name="Calibri (CA)">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smtClean="0">
            <a:solidFill>
              <a:schemeClr val="bg2"/>
            </a:solidFill>
            <a:latin typeface="Arial" charset="0"/>
            <a:ea typeface="Arial" charset="0"/>
            <a:cs typeface="Arial"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CopperAlliance_PowerPoint Template_Draft_241011</Template>
  <TotalTime>25542</TotalTime>
  <Words>2322</Words>
  <Application>Microsoft Office PowerPoint</Application>
  <PresentationFormat>On-screen Show (4:3)</PresentationFormat>
  <Paragraphs>244</Paragraphs>
  <Slides>20</Slides>
  <Notes>20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20</vt:i4>
      </vt:variant>
    </vt:vector>
  </HeadingPairs>
  <TitlesOfParts>
    <vt:vector size="31" baseType="lpstr">
      <vt:lpstr>Arial</vt:lpstr>
      <vt:lpstr>Calibri</vt:lpstr>
      <vt:lpstr>Wingdings</vt:lpstr>
      <vt:lpstr>CopperAlliance_PowerPoint Template_Draft_241011</vt:lpstr>
      <vt:lpstr>Blank</vt:lpstr>
      <vt:lpstr>1_Blank</vt:lpstr>
      <vt:lpstr>Copper Alliance</vt:lpstr>
      <vt:lpstr>1_CopperAlliance_PowerPoint Template_Draft_241011</vt:lpstr>
      <vt:lpstr>4_Blank</vt:lpstr>
      <vt:lpstr>1_Copper Alliance</vt:lpstr>
      <vt:lpstr>2_Copper Alliance</vt:lpstr>
      <vt:lpstr>Resource Efficiency and Circularity   by Steve Kukoda, Vice President/Executive Director</vt:lpstr>
      <vt:lpstr>When you think of copper, what do you see?</vt:lpstr>
      <vt:lpstr>The copper mining story cannot be told  with only one chapter</vt:lpstr>
      <vt:lpstr>Copper: Critical to Sustainable Development</vt:lpstr>
      <vt:lpstr>Three Pillars to Clean Energy Transition: Renewables, E-Mobility, Energy Efficiency</vt:lpstr>
      <vt:lpstr>Copper: Critical to Clean Energy</vt:lpstr>
      <vt:lpstr>Energy Efficiency Benefit:  Climate Change Mitigation</vt:lpstr>
      <vt:lpstr>Multiple Benefits of Energy Efficiency: IEA</vt:lpstr>
      <vt:lpstr>United For Efficiency (U4E)</vt:lpstr>
      <vt:lpstr>3% Club: Adopted by UN General Assembly 23 September 2019</vt:lpstr>
      <vt:lpstr>Energy Efficiency Benefit:  Climate Change Mitigation</vt:lpstr>
      <vt:lpstr>Copper and Climate Change</vt:lpstr>
      <vt:lpstr>Copper and Climate Change</vt:lpstr>
      <vt:lpstr>Copper and Climate Change</vt:lpstr>
      <vt:lpstr>Copper and Circular Economy: Infinitely Recyclable</vt:lpstr>
      <vt:lpstr>Responsible Sourcing</vt:lpstr>
      <vt:lpstr>New Opportunities, More Challenges</vt:lpstr>
      <vt:lpstr>Responsible Sourcing  </vt:lpstr>
      <vt:lpstr>ICA Responsible sourcing strategy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Alliance</dc:title>
  <dc:creator>JHolland;SKukoda</dc:creator>
  <cp:lastModifiedBy>Steven Kukoda</cp:lastModifiedBy>
  <cp:revision>455</cp:revision>
  <cp:lastPrinted>2015-03-18T12:52:55Z</cp:lastPrinted>
  <dcterms:created xsi:type="dcterms:W3CDTF">2011-10-24T19:06:32Z</dcterms:created>
  <dcterms:modified xsi:type="dcterms:W3CDTF">2019-10-26T10:57:53Z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