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351" r:id="rId3"/>
    <p:sldId id="348" r:id="rId4"/>
    <p:sldId id="352" r:id="rId5"/>
    <p:sldId id="353" r:id="rId6"/>
    <p:sldId id="357" r:id="rId7"/>
    <p:sldId id="356" r:id="rId8"/>
    <p:sldId id="358" r:id="rId9"/>
    <p:sldId id="308" r:id="rId10"/>
    <p:sldId id="264" r:id="rId11"/>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o Krustok" initials="IK" lastIdx="1" clrIdx="0">
    <p:extLst>
      <p:ext uri="{19B8F6BF-5375-455C-9EA6-DF929625EA0E}">
        <p15:presenceInfo xmlns:p15="http://schemas.microsoft.com/office/powerpoint/2012/main" userId="S-1-5-21-3696806401-2255899557-1704188946-23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D1"/>
    <a:srgbClr val="0077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01" autoAdjust="0"/>
  </p:normalViewPr>
  <p:slideViewPr>
    <p:cSldViewPr snapToGrid="0">
      <p:cViewPr varScale="1">
        <p:scale>
          <a:sx n="73" d="100"/>
          <a:sy n="73" d="100"/>
        </p:scale>
        <p:origin x="5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ACEB3-24E7-4522-BB75-2091262EB8DA}" type="datetimeFigureOut">
              <a:rPr lang="et-EE" smtClean="0"/>
              <a:t>05.11.2019</a:t>
            </a:fld>
            <a:endParaRPr lang="et-EE"/>
          </a:p>
        </p:txBody>
      </p:sp>
      <p:sp>
        <p:nvSpPr>
          <p:cNvPr id="4" name="Slaidi pildi kohatä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50472D-D27E-444C-9E8D-708148EFD984}" type="slidenum">
              <a:rPr lang="et-EE" smtClean="0"/>
              <a:t>‹#›</a:t>
            </a:fld>
            <a:endParaRPr lang="et-EE"/>
          </a:p>
        </p:txBody>
      </p:sp>
    </p:spTree>
    <p:extLst>
      <p:ext uri="{BB962C8B-B14F-4D97-AF65-F5344CB8AC3E}">
        <p14:creationId xmlns:p14="http://schemas.microsoft.com/office/powerpoint/2010/main" val="71850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3C50472D-D27E-444C-9E8D-708148EFD984}" type="slidenum">
              <a:rPr lang="et-EE" smtClean="0"/>
              <a:t>1</a:t>
            </a:fld>
            <a:endParaRPr lang="et-EE"/>
          </a:p>
        </p:txBody>
      </p:sp>
    </p:spTree>
    <p:extLst>
      <p:ext uri="{BB962C8B-B14F-4D97-AF65-F5344CB8AC3E}">
        <p14:creationId xmlns:p14="http://schemas.microsoft.com/office/powerpoint/2010/main" val="128527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3C50472D-D27E-444C-9E8D-708148EFD984}" type="slidenum">
              <a:rPr lang="et-EE" smtClean="0"/>
              <a:t>10</a:t>
            </a:fld>
            <a:endParaRPr lang="et-EE"/>
          </a:p>
        </p:txBody>
      </p:sp>
    </p:spTree>
    <p:extLst>
      <p:ext uri="{BB962C8B-B14F-4D97-AF65-F5344CB8AC3E}">
        <p14:creationId xmlns:p14="http://schemas.microsoft.com/office/powerpoint/2010/main" val="328487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smtClean="0"/>
              <a:t>Hard</a:t>
            </a:r>
            <a:r>
              <a:rPr lang="et-EE" dirty="0" smtClean="0"/>
              <a:t> </a:t>
            </a:r>
            <a:r>
              <a:rPr lang="et-EE" dirty="0" err="1" smtClean="0"/>
              <a:t>to</a:t>
            </a:r>
            <a:r>
              <a:rPr lang="et-EE" dirty="0" smtClean="0"/>
              <a:t> </a:t>
            </a:r>
            <a:r>
              <a:rPr lang="et-EE" dirty="0" err="1" smtClean="0"/>
              <a:t>find</a:t>
            </a:r>
            <a:r>
              <a:rPr lang="et-EE" dirty="0" smtClean="0"/>
              <a:t> </a:t>
            </a:r>
            <a:r>
              <a:rPr lang="et-EE" dirty="0" err="1" smtClean="0"/>
              <a:t>consensus</a:t>
            </a:r>
            <a:r>
              <a:rPr lang="et-EE" dirty="0" smtClean="0"/>
              <a:t>,</a:t>
            </a:r>
            <a:r>
              <a:rPr lang="et-EE" baseline="0" dirty="0" smtClean="0"/>
              <a:t> need </a:t>
            </a:r>
            <a:r>
              <a:rPr lang="et-EE" baseline="0" dirty="0" err="1" smtClean="0"/>
              <a:t>to</a:t>
            </a:r>
            <a:r>
              <a:rPr lang="et-EE" baseline="0" dirty="0" smtClean="0"/>
              <a:t> </a:t>
            </a:r>
            <a:r>
              <a:rPr lang="et-EE" baseline="0" dirty="0" err="1" smtClean="0"/>
              <a:t>focus</a:t>
            </a:r>
            <a:r>
              <a:rPr lang="et-EE" baseline="0" dirty="0" smtClean="0"/>
              <a:t> – </a:t>
            </a:r>
            <a:r>
              <a:rPr lang="et-EE" baseline="0" dirty="0" err="1" smtClean="0"/>
              <a:t>main</a:t>
            </a:r>
            <a:r>
              <a:rPr lang="et-EE" baseline="0" dirty="0" smtClean="0"/>
              <a:t> </a:t>
            </a:r>
            <a:r>
              <a:rPr lang="et-EE" baseline="0" dirty="0" err="1" smtClean="0"/>
              <a:t>enabler</a:t>
            </a:r>
            <a:r>
              <a:rPr lang="et-EE" baseline="0" dirty="0" smtClean="0"/>
              <a:t> </a:t>
            </a:r>
            <a:endParaRPr lang="et-EE" dirty="0"/>
          </a:p>
        </p:txBody>
      </p:sp>
      <p:sp>
        <p:nvSpPr>
          <p:cNvPr id="4" name="Slide Number Placeholder 3"/>
          <p:cNvSpPr>
            <a:spLocks noGrp="1"/>
          </p:cNvSpPr>
          <p:nvPr>
            <p:ph type="sldNum" sz="quarter" idx="10"/>
          </p:nvPr>
        </p:nvSpPr>
        <p:spPr/>
        <p:txBody>
          <a:bodyPr/>
          <a:lstStyle/>
          <a:p>
            <a:fld id="{3C50472D-D27E-444C-9E8D-708148EFD984}" type="slidenum">
              <a:rPr lang="et-EE" smtClean="0"/>
              <a:t>2</a:t>
            </a:fld>
            <a:endParaRPr lang="et-EE"/>
          </a:p>
        </p:txBody>
      </p:sp>
    </p:spTree>
    <p:extLst>
      <p:ext uri="{BB962C8B-B14F-4D97-AF65-F5344CB8AC3E}">
        <p14:creationId xmlns:p14="http://schemas.microsoft.com/office/powerpoint/2010/main" val="195462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3C50472D-D27E-444C-9E8D-708148EFD984}" type="slidenum">
              <a:rPr lang="et-EE" smtClean="0"/>
              <a:t>3</a:t>
            </a:fld>
            <a:endParaRPr lang="et-EE"/>
          </a:p>
        </p:txBody>
      </p:sp>
    </p:spTree>
    <p:extLst>
      <p:ext uri="{BB962C8B-B14F-4D97-AF65-F5344CB8AC3E}">
        <p14:creationId xmlns:p14="http://schemas.microsoft.com/office/powerpoint/2010/main" val="71215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3C50472D-D27E-444C-9E8D-708148EFD984}" type="slidenum">
              <a:rPr lang="et-EE" smtClean="0"/>
              <a:t>4</a:t>
            </a:fld>
            <a:endParaRPr lang="et-EE"/>
          </a:p>
        </p:txBody>
      </p:sp>
    </p:spTree>
    <p:extLst>
      <p:ext uri="{BB962C8B-B14F-4D97-AF65-F5344CB8AC3E}">
        <p14:creationId xmlns:p14="http://schemas.microsoft.com/office/powerpoint/2010/main" val="53064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solidFill>
                  <a:srgbClr val="0084D1"/>
                </a:solidFill>
                <a:latin typeface="Aino Headline" panose="020B0303040504020204" pitchFamily="34" charset="0"/>
              </a:rPr>
              <a:t>global environmental data sharing policy by 2021 </a:t>
            </a:r>
            <a:endParaRPr lang="et-EE" sz="1200" dirty="0" smtClean="0">
              <a:solidFill>
                <a:srgbClr val="0084D1"/>
              </a:solidFill>
              <a:latin typeface="Aino Headline" panose="020B0303040504020204" pitchFamily="34" charset="0"/>
            </a:endParaRPr>
          </a:p>
          <a:p>
            <a:pPr lvl="0"/>
            <a:r>
              <a:rPr lang="en-US" sz="1200" dirty="0" smtClean="0">
                <a:solidFill>
                  <a:srgbClr val="0084D1"/>
                </a:solidFill>
                <a:latin typeface="Aino Headline" panose="020B0303040504020204" pitchFamily="34" charset="0"/>
              </a:rPr>
              <a:t>common standards for providing and sharing environmental data</a:t>
            </a:r>
            <a:endParaRPr lang="et-EE" sz="1200" dirty="0" smtClean="0">
              <a:solidFill>
                <a:srgbClr val="0084D1"/>
              </a:solidFill>
              <a:latin typeface="Aino Headline" panose="020B0303040504020204" pitchFamily="34" charset="0"/>
            </a:endParaRPr>
          </a:p>
          <a:p>
            <a:pPr lvl="0"/>
            <a:r>
              <a:rPr lang="en-US" sz="1200" dirty="0" smtClean="0">
                <a:solidFill>
                  <a:srgbClr val="0084D1"/>
                </a:solidFill>
                <a:latin typeface="Aino Headline" panose="020B0303040504020204" pitchFamily="34" charset="0"/>
              </a:rPr>
              <a:t>strengthen existing and establish new comprehensive environmental monitoring systems</a:t>
            </a:r>
            <a:endParaRPr lang="et-EE" sz="1200" dirty="0" smtClean="0">
              <a:solidFill>
                <a:srgbClr val="0084D1"/>
              </a:solidFill>
              <a:latin typeface="Aino Headline" panose="020B0303040504020204" pitchFamily="34" charset="0"/>
            </a:endParaRPr>
          </a:p>
          <a:p>
            <a:pPr lvl="0"/>
            <a:r>
              <a:rPr lang="en-US" sz="1200" dirty="0" smtClean="0">
                <a:solidFill>
                  <a:srgbClr val="0084D1"/>
                </a:solidFill>
                <a:latin typeface="Aino Headline" panose="020B0303040504020204" pitchFamily="34" charset="0"/>
              </a:rPr>
              <a:t>improve data analysis and scenario-building models to develop environment foresights, including on food security, marine litter, biodiversity loss, desertification</a:t>
            </a:r>
            <a:endParaRPr lang="et-EE" sz="1200" dirty="0" smtClean="0">
              <a:solidFill>
                <a:srgbClr val="0084D1"/>
              </a:solidFill>
              <a:latin typeface="Aino Headline" panose="020B0303040504020204" pitchFamily="34" charset="0"/>
            </a:endParaRPr>
          </a:p>
          <a:p>
            <a:pPr lvl="0"/>
            <a:r>
              <a:rPr lang="en-US" sz="1200" dirty="0" smtClean="0">
                <a:solidFill>
                  <a:srgbClr val="0084D1"/>
                </a:solidFill>
                <a:latin typeface="Aino Headline" panose="020B0303040504020204" pitchFamily="34" charset="0"/>
              </a:rPr>
              <a:t>improve the integrated analysis of environmental data from traditional and new sources, including remote sensing, citizen science, and increase the use of artificial intelligence and big data analysis to support the development of solutions for sustainability. </a:t>
            </a:r>
            <a:endParaRPr lang="et-EE" sz="1200" dirty="0" smtClean="0">
              <a:solidFill>
                <a:srgbClr val="0084D1"/>
              </a:solidFill>
              <a:latin typeface="Aino Headline" panose="020B0303040504020204" pitchFamily="34" charset="0"/>
            </a:endParaRPr>
          </a:p>
          <a:p>
            <a:pPr lvl="0"/>
            <a:r>
              <a:rPr lang="en-US" sz="1200" dirty="0" smtClean="0">
                <a:solidFill>
                  <a:srgbClr val="0084D1"/>
                </a:solidFill>
                <a:latin typeface="Aino Headline" panose="020B0303040504020204" pitchFamily="34" charset="0"/>
              </a:rPr>
              <a:t>strengthen national capacities for environmental data management and request special </a:t>
            </a:r>
            <a:r>
              <a:rPr lang="en-US" sz="1200" dirty="0" err="1" smtClean="0">
                <a:solidFill>
                  <a:srgbClr val="0084D1"/>
                </a:solidFill>
                <a:latin typeface="Aino Headline" panose="020B0303040504020204" pitchFamily="34" charset="0"/>
              </a:rPr>
              <a:t>programme</a:t>
            </a:r>
            <a:r>
              <a:rPr lang="en-US" sz="1200" dirty="0" smtClean="0">
                <a:solidFill>
                  <a:srgbClr val="0084D1"/>
                </a:solidFill>
                <a:latin typeface="Aino Headline" panose="020B0303040504020204" pitchFamily="34" charset="0"/>
              </a:rPr>
              <a:t> for capacity building on global environmental data management.</a:t>
            </a:r>
            <a:endParaRPr lang="et-EE" sz="1200" dirty="0" smtClean="0">
              <a:solidFill>
                <a:srgbClr val="0084D1"/>
              </a:solidFill>
              <a:latin typeface="Aino Headline" panose="020B0303040504020204" pitchFamily="34" charset="0"/>
            </a:endParaRPr>
          </a:p>
          <a:p>
            <a:pPr lvl="0"/>
            <a:r>
              <a:rPr lang="en-US" sz="1200" dirty="0" smtClean="0">
                <a:solidFill>
                  <a:srgbClr val="0084D1"/>
                </a:solidFill>
                <a:latin typeface="Aino Headline" panose="020B0303040504020204" pitchFamily="34" charset="0"/>
              </a:rPr>
              <a:t>improve or develop comparable digital solutions on product transparency, including labelling systems, product resource passports, product environment footprint and life-cycle assessment models</a:t>
            </a:r>
            <a:endParaRPr lang="et-EE" dirty="0"/>
          </a:p>
        </p:txBody>
      </p:sp>
      <p:sp>
        <p:nvSpPr>
          <p:cNvPr id="4" name="Slide Number Placeholder 3"/>
          <p:cNvSpPr>
            <a:spLocks noGrp="1"/>
          </p:cNvSpPr>
          <p:nvPr>
            <p:ph type="sldNum" sz="quarter" idx="10"/>
          </p:nvPr>
        </p:nvSpPr>
        <p:spPr/>
        <p:txBody>
          <a:bodyPr/>
          <a:lstStyle/>
          <a:p>
            <a:fld id="{3C50472D-D27E-444C-9E8D-708148EFD984}" type="slidenum">
              <a:rPr lang="et-EE" smtClean="0"/>
              <a:t>5</a:t>
            </a:fld>
            <a:endParaRPr lang="et-EE"/>
          </a:p>
        </p:txBody>
      </p:sp>
    </p:spTree>
    <p:extLst>
      <p:ext uri="{BB962C8B-B14F-4D97-AF65-F5344CB8AC3E}">
        <p14:creationId xmlns:p14="http://schemas.microsoft.com/office/powerpoint/2010/main" val="70561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Estonia</a:t>
            </a:r>
            <a:r>
              <a:rPr lang="et-EE" baseline="0" dirty="0" smtClean="0"/>
              <a:t> = ICT: </a:t>
            </a:r>
            <a:r>
              <a:rPr lang="et-EE" baseline="0" dirty="0" err="1" smtClean="0"/>
              <a:t>pros</a:t>
            </a:r>
            <a:r>
              <a:rPr lang="et-EE" baseline="0" dirty="0" smtClean="0"/>
              <a:t> and </a:t>
            </a:r>
            <a:r>
              <a:rPr lang="et-EE" baseline="0" dirty="0" err="1" smtClean="0"/>
              <a:t>cons</a:t>
            </a:r>
            <a:endParaRPr lang="et-EE" baseline="0" dirty="0" smtClean="0"/>
          </a:p>
          <a:p>
            <a:endParaRPr lang="et-EE" dirty="0"/>
          </a:p>
        </p:txBody>
      </p:sp>
      <p:sp>
        <p:nvSpPr>
          <p:cNvPr id="4" name="Slide Number Placeholder 3"/>
          <p:cNvSpPr>
            <a:spLocks noGrp="1"/>
          </p:cNvSpPr>
          <p:nvPr>
            <p:ph type="sldNum" sz="quarter" idx="10"/>
          </p:nvPr>
        </p:nvSpPr>
        <p:spPr/>
        <p:txBody>
          <a:bodyPr/>
          <a:lstStyle/>
          <a:p>
            <a:fld id="{3C50472D-D27E-444C-9E8D-708148EFD984}" type="slidenum">
              <a:rPr lang="et-EE" smtClean="0"/>
              <a:t>6</a:t>
            </a:fld>
            <a:endParaRPr lang="et-EE"/>
          </a:p>
        </p:txBody>
      </p:sp>
    </p:spTree>
    <p:extLst>
      <p:ext uri="{BB962C8B-B14F-4D97-AF65-F5344CB8AC3E}">
        <p14:creationId xmlns:p14="http://schemas.microsoft.com/office/powerpoint/2010/main" val="66105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err="1" smtClean="0"/>
              <a:t>Comparable</a:t>
            </a:r>
            <a:r>
              <a:rPr lang="et-EE" dirty="0" smtClean="0"/>
              <a:t> = </a:t>
            </a:r>
            <a:r>
              <a:rPr lang="et-EE" dirty="0" err="1" smtClean="0"/>
              <a:t>standards</a:t>
            </a:r>
            <a:endParaRPr lang="et-E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err="1" smtClean="0"/>
              <a:t>Support</a:t>
            </a:r>
            <a:r>
              <a:rPr lang="et-EE" dirty="0" smtClean="0"/>
              <a:t> UNEP</a:t>
            </a:r>
            <a:r>
              <a:rPr lang="et-EE" baseline="0" dirty="0" smtClean="0"/>
              <a:t> = </a:t>
            </a:r>
            <a:r>
              <a:rPr lang="et-EE" baseline="0" dirty="0" err="1" smtClean="0"/>
              <a:t>funds</a:t>
            </a:r>
            <a:r>
              <a:rPr lang="et-EE" baseline="0" dirty="0" smtClean="0"/>
              <a:t>, and </a:t>
            </a:r>
            <a:r>
              <a:rPr lang="et-EE" baseline="0" dirty="0" err="1" smtClean="0"/>
              <a:t>collaboration</a:t>
            </a:r>
            <a:endParaRPr lang="et-E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err="1" smtClean="0"/>
              <a:t>Foresights</a:t>
            </a:r>
            <a:r>
              <a:rPr lang="et-EE" dirty="0" smtClean="0"/>
              <a:t> -</a:t>
            </a:r>
            <a:r>
              <a:rPr lang="et-EE" baseline="0" dirty="0" smtClean="0"/>
              <a:t> </a:t>
            </a:r>
            <a:r>
              <a:rPr lang="en-US" sz="1200" b="1" dirty="0" smtClean="0">
                <a:solidFill>
                  <a:srgbClr val="0084D1"/>
                </a:solidFill>
                <a:latin typeface="Aino Headline" panose="020B0303040504020204" pitchFamily="34" charset="0"/>
              </a:rPr>
              <a:t>national and local preparedness and responses </a:t>
            </a:r>
            <a:r>
              <a:rPr lang="en-US" sz="1200" dirty="0" smtClean="0">
                <a:solidFill>
                  <a:srgbClr val="0084D1"/>
                </a:solidFill>
                <a:latin typeface="Aino Headline" panose="020B0303040504020204" pitchFamily="34" charset="0"/>
              </a:rPr>
              <a:t>to mitigate environmental degradation and risks from disasters and conflicts</a:t>
            </a:r>
            <a:endParaRPr lang="et-EE" sz="1200" dirty="0" smtClean="0">
              <a:solidFill>
                <a:srgbClr val="0084D1"/>
              </a:solidFill>
              <a:latin typeface="Aino Headline" panose="020B0303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dirty="0" smtClean="0">
              <a:solidFill>
                <a:srgbClr val="0084D1"/>
              </a:solidFill>
              <a:latin typeface="Aino Headline" panose="020B0303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err="1" smtClean="0">
                <a:solidFill>
                  <a:srgbClr val="0084D1"/>
                </a:solidFill>
                <a:latin typeface="Aino Headline" panose="020B0303040504020204" pitchFamily="34" charset="0"/>
              </a:rPr>
              <a:t>Appropriate</a:t>
            </a:r>
            <a:r>
              <a:rPr lang="et-EE" sz="1200" baseline="0" dirty="0" smtClean="0">
                <a:solidFill>
                  <a:srgbClr val="0084D1"/>
                </a:solidFill>
                <a:latin typeface="Aino Headline" panose="020B0303040504020204" pitchFamily="34" charset="0"/>
              </a:rPr>
              <a:t> </a:t>
            </a:r>
            <a:r>
              <a:rPr lang="et-EE" sz="1200" baseline="0" dirty="0" err="1" smtClean="0">
                <a:solidFill>
                  <a:srgbClr val="0084D1"/>
                </a:solidFill>
                <a:latin typeface="Aino Headline" panose="020B0303040504020204" pitchFamily="34" charset="0"/>
              </a:rPr>
              <a:t>product</a:t>
            </a:r>
            <a:r>
              <a:rPr lang="et-EE" sz="1200" baseline="0" dirty="0" smtClean="0">
                <a:solidFill>
                  <a:srgbClr val="0084D1"/>
                </a:solidFill>
                <a:latin typeface="Aino Headline" panose="020B0303040504020204" pitchFamily="34" charset="0"/>
              </a:rPr>
              <a:t> </a:t>
            </a:r>
            <a:r>
              <a:rPr lang="et-EE" sz="1200" baseline="0" dirty="0" err="1" smtClean="0">
                <a:solidFill>
                  <a:srgbClr val="0084D1"/>
                </a:solidFill>
                <a:latin typeface="Aino Headline" panose="020B0303040504020204" pitchFamily="34" charset="0"/>
              </a:rPr>
              <a:t>information</a:t>
            </a:r>
            <a:r>
              <a:rPr lang="et-EE" sz="1200" baseline="0" dirty="0" smtClean="0">
                <a:solidFill>
                  <a:srgbClr val="0084D1"/>
                </a:solidFill>
                <a:latin typeface="Aino Headline" panose="020B0303040504020204" pitchFamily="34" charset="0"/>
              </a:rPr>
              <a:t>! </a:t>
            </a:r>
            <a:r>
              <a:rPr lang="et-EE" sz="1200" baseline="0" dirty="0" err="1" smtClean="0">
                <a:solidFill>
                  <a:srgbClr val="0084D1"/>
                </a:solidFill>
                <a:latin typeface="Aino Headline" panose="020B0303040504020204" pitchFamily="34" charset="0"/>
              </a:rPr>
              <a:t>Not</a:t>
            </a:r>
            <a:r>
              <a:rPr lang="et-EE" sz="1200" baseline="0" dirty="0" smtClean="0">
                <a:solidFill>
                  <a:srgbClr val="0084D1"/>
                </a:solidFill>
                <a:latin typeface="Aino Headline" panose="020B0303040504020204" pitchFamily="34" charset="0"/>
              </a:rPr>
              <a:t> all</a:t>
            </a:r>
            <a:endParaRPr lang="et-EE" sz="1200" dirty="0" smtClean="0">
              <a:solidFill>
                <a:srgbClr val="0084D1"/>
              </a:solidFill>
              <a:latin typeface="Aino Headline" panose="020B0303040504020204" pitchFamily="34" charset="0"/>
            </a:endParaRPr>
          </a:p>
          <a:p>
            <a:endParaRPr lang="et-EE" dirty="0"/>
          </a:p>
        </p:txBody>
      </p:sp>
      <p:sp>
        <p:nvSpPr>
          <p:cNvPr id="4" name="Slide Number Placeholder 3"/>
          <p:cNvSpPr>
            <a:spLocks noGrp="1"/>
          </p:cNvSpPr>
          <p:nvPr>
            <p:ph type="sldNum" sz="quarter" idx="10"/>
          </p:nvPr>
        </p:nvSpPr>
        <p:spPr/>
        <p:txBody>
          <a:bodyPr/>
          <a:lstStyle/>
          <a:p>
            <a:fld id="{3C50472D-D27E-444C-9E8D-708148EFD984}" type="slidenum">
              <a:rPr lang="et-EE" smtClean="0"/>
              <a:t>7</a:t>
            </a:fld>
            <a:endParaRPr lang="et-EE"/>
          </a:p>
        </p:txBody>
      </p:sp>
    </p:spTree>
    <p:extLst>
      <p:ext uri="{BB962C8B-B14F-4D97-AF65-F5344CB8AC3E}">
        <p14:creationId xmlns:p14="http://schemas.microsoft.com/office/powerpoint/2010/main" val="134546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3C50472D-D27E-444C-9E8D-708148EFD984}" type="slidenum">
              <a:rPr lang="et-EE" smtClean="0"/>
              <a:t>8</a:t>
            </a:fld>
            <a:endParaRPr lang="et-EE"/>
          </a:p>
        </p:txBody>
      </p:sp>
    </p:spTree>
    <p:extLst>
      <p:ext uri="{BB962C8B-B14F-4D97-AF65-F5344CB8AC3E}">
        <p14:creationId xmlns:p14="http://schemas.microsoft.com/office/powerpoint/2010/main" val="2036725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smtClean="0"/>
          </a:p>
        </p:txBody>
      </p:sp>
      <p:sp>
        <p:nvSpPr>
          <p:cNvPr id="4" name="Slaidinumbri kohatäide 3"/>
          <p:cNvSpPr>
            <a:spLocks noGrp="1"/>
          </p:cNvSpPr>
          <p:nvPr>
            <p:ph type="sldNum" sz="quarter" idx="10"/>
          </p:nvPr>
        </p:nvSpPr>
        <p:spPr/>
        <p:txBody>
          <a:bodyPr/>
          <a:lstStyle/>
          <a:p>
            <a:fld id="{3C50472D-D27E-444C-9E8D-708148EFD984}" type="slidenum">
              <a:rPr lang="et-EE" smtClean="0"/>
              <a:t>9</a:t>
            </a:fld>
            <a:endParaRPr lang="et-EE"/>
          </a:p>
        </p:txBody>
      </p:sp>
    </p:spTree>
    <p:extLst>
      <p:ext uri="{BB962C8B-B14F-4D97-AF65-F5344CB8AC3E}">
        <p14:creationId xmlns:p14="http://schemas.microsoft.com/office/powerpoint/2010/main" val="375661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t-EE"/>
              <a:t>Muutke pealkirja laadi</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laadi muutmiseks</a:t>
            </a:r>
            <a:endParaRPr lang="en-US" dirty="0"/>
          </a:p>
        </p:txBody>
      </p:sp>
      <p:sp>
        <p:nvSpPr>
          <p:cNvPr id="4" name="Date Placeholder 3"/>
          <p:cNvSpPr>
            <a:spLocks noGrp="1"/>
          </p:cNvSpPr>
          <p:nvPr>
            <p:ph type="dt" sz="half" idx="10"/>
          </p:nvPr>
        </p:nvSpPr>
        <p:spPr/>
        <p:txBody>
          <a:bodyPr/>
          <a:lstStyle/>
          <a:p>
            <a:fld id="{BC72D316-2B28-4EC0-AD66-8A961B9C55D8}" type="datetimeFigureOut">
              <a:rPr lang="et-EE" smtClean="0"/>
              <a:t>05.11.2019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20EC2A7-552D-41DF-8846-F79AEF2B7CDF}" type="slidenum">
              <a:rPr lang="et-EE" smtClean="0"/>
              <a:t>‹#›</a:t>
            </a:fld>
            <a:endParaRPr lang="et-EE"/>
          </a:p>
        </p:txBody>
      </p:sp>
    </p:spTree>
    <p:extLst>
      <p:ext uri="{BB962C8B-B14F-4D97-AF65-F5344CB8AC3E}">
        <p14:creationId xmlns:p14="http://schemas.microsoft.com/office/powerpoint/2010/main" val="368731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Muutke pealkirja laadi</a:t>
            </a:r>
            <a:endParaRPr lang="en-US" dirty="0"/>
          </a:p>
        </p:txBody>
      </p:sp>
      <p:sp>
        <p:nvSpPr>
          <p:cNvPr id="3" name="Vertical Text Placeholder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C72D316-2B28-4EC0-AD66-8A961B9C55D8}" type="datetimeFigureOut">
              <a:rPr lang="et-EE" smtClean="0"/>
              <a:t>05.11.2019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20EC2A7-552D-41DF-8846-F79AEF2B7CDF}" type="slidenum">
              <a:rPr lang="et-EE" smtClean="0"/>
              <a:t>‹#›</a:t>
            </a:fld>
            <a:endParaRPr lang="et-EE"/>
          </a:p>
        </p:txBody>
      </p:sp>
    </p:spTree>
    <p:extLst>
      <p:ext uri="{BB962C8B-B14F-4D97-AF65-F5344CB8AC3E}">
        <p14:creationId xmlns:p14="http://schemas.microsoft.com/office/powerpoint/2010/main" val="62503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t-EE"/>
              <a:t>Muutke pealkirja laadi</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C72D316-2B28-4EC0-AD66-8A961B9C55D8}" type="datetimeFigureOut">
              <a:rPr lang="et-EE" smtClean="0"/>
              <a:t>05.11.2019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20EC2A7-552D-41DF-8846-F79AEF2B7CDF}" type="slidenum">
              <a:rPr lang="et-EE" smtClean="0"/>
              <a:t>‹#›</a:t>
            </a:fld>
            <a:endParaRPr lang="et-EE"/>
          </a:p>
        </p:txBody>
      </p:sp>
    </p:spTree>
    <p:extLst>
      <p:ext uri="{BB962C8B-B14F-4D97-AF65-F5344CB8AC3E}">
        <p14:creationId xmlns:p14="http://schemas.microsoft.com/office/powerpoint/2010/main" val="294376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Muutke pealkirja laadi</a:t>
            </a:r>
            <a:endParaRPr lang="en-US" dirty="0"/>
          </a:p>
        </p:txBody>
      </p:sp>
      <p:sp>
        <p:nvSpPr>
          <p:cNvPr id="3" name="Content Placeholder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C72D316-2B28-4EC0-AD66-8A961B9C55D8}" type="datetimeFigureOut">
              <a:rPr lang="et-EE" smtClean="0"/>
              <a:t>05.11.2019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20EC2A7-552D-41DF-8846-F79AEF2B7CDF}" type="slidenum">
              <a:rPr lang="et-EE" smtClean="0"/>
              <a:t>‹#›</a:t>
            </a:fld>
            <a:endParaRPr lang="et-EE"/>
          </a:p>
        </p:txBody>
      </p:sp>
    </p:spTree>
    <p:extLst>
      <p:ext uri="{BB962C8B-B14F-4D97-AF65-F5344CB8AC3E}">
        <p14:creationId xmlns:p14="http://schemas.microsoft.com/office/powerpoint/2010/main" val="422259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t-EE"/>
              <a:t>Muutke pealkirja laadi</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fld id="{BC72D316-2B28-4EC0-AD66-8A961B9C55D8}" type="datetimeFigureOut">
              <a:rPr lang="et-EE" smtClean="0"/>
              <a:t>05.11.2019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20EC2A7-552D-41DF-8846-F79AEF2B7CDF}" type="slidenum">
              <a:rPr lang="et-EE" smtClean="0"/>
              <a:t>‹#›</a:t>
            </a:fld>
            <a:endParaRPr lang="et-EE"/>
          </a:p>
        </p:txBody>
      </p:sp>
    </p:spTree>
    <p:extLst>
      <p:ext uri="{BB962C8B-B14F-4D97-AF65-F5344CB8AC3E}">
        <p14:creationId xmlns:p14="http://schemas.microsoft.com/office/powerpoint/2010/main" val="8425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Muutke pealkirja laadi</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BC72D316-2B28-4EC0-AD66-8A961B9C55D8}" type="datetimeFigureOut">
              <a:rPr lang="et-EE" smtClean="0"/>
              <a:t>05.11.2019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520EC2A7-552D-41DF-8846-F79AEF2B7CDF}" type="slidenum">
              <a:rPr lang="et-EE" smtClean="0"/>
              <a:t>‹#›</a:t>
            </a:fld>
            <a:endParaRPr lang="et-EE"/>
          </a:p>
        </p:txBody>
      </p:sp>
    </p:spTree>
    <p:extLst>
      <p:ext uri="{BB962C8B-B14F-4D97-AF65-F5344CB8AC3E}">
        <p14:creationId xmlns:p14="http://schemas.microsoft.com/office/powerpoint/2010/main" val="180913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t-EE"/>
              <a:t>Muutke pealkirja laadi</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4" name="Content Placeholder 3"/>
          <p:cNvSpPr>
            <a:spLocks noGrp="1"/>
          </p:cNvSpPr>
          <p:nvPr>
            <p:ph sz="half" idx="2"/>
          </p:nvPr>
        </p:nvSpPr>
        <p:spPr>
          <a:xfrm>
            <a:off x="629842" y="2505075"/>
            <a:ext cx="3868340" cy="368458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6" name="Content Placeholder 5"/>
          <p:cNvSpPr>
            <a:spLocks noGrp="1"/>
          </p:cNvSpPr>
          <p:nvPr>
            <p:ph sz="quarter" idx="4"/>
          </p:nvPr>
        </p:nvSpPr>
        <p:spPr>
          <a:xfrm>
            <a:off x="4629150" y="2505075"/>
            <a:ext cx="3887391" cy="368458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BC72D316-2B28-4EC0-AD66-8A961B9C55D8}" type="datetimeFigureOut">
              <a:rPr lang="et-EE" smtClean="0"/>
              <a:t>05.11.2019</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520EC2A7-552D-41DF-8846-F79AEF2B7CDF}" type="slidenum">
              <a:rPr lang="et-EE" smtClean="0"/>
              <a:t>‹#›</a:t>
            </a:fld>
            <a:endParaRPr lang="et-EE"/>
          </a:p>
        </p:txBody>
      </p:sp>
    </p:spTree>
    <p:extLst>
      <p:ext uri="{BB962C8B-B14F-4D97-AF65-F5344CB8AC3E}">
        <p14:creationId xmlns:p14="http://schemas.microsoft.com/office/powerpoint/2010/main" val="196247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Muutke pealkirja laadi</a:t>
            </a:r>
            <a:endParaRPr lang="en-US" dirty="0"/>
          </a:p>
        </p:txBody>
      </p:sp>
      <p:sp>
        <p:nvSpPr>
          <p:cNvPr id="3" name="Date Placeholder 2"/>
          <p:cNvSpPr>
            <a:spLocks noGrp="1"/>
          </p:cNvSpPr>
          <p:nvPr>
            <p:ph type="dt" sz="half" idx="10"/>
          </p:nvPr>
        </p:nvSpPr>
        <p:spPr/>
        <p:txBody>
          <a:bodyPr/>
          <a:lstStyle/>
          <a:p>
            <a:fld id="{BC72D316-2B28-4EC0-AD66-8A961B9C55D8}" type="datetimeFigureOut">
              <a:rPr lang="et-EE" smtClean="0"/>
              <a:t>05.11.2019</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520EC2A7-552D-41DF-8846-F79AEF2B7CDF}" type="slidenum">
              <a:rPr lang="et-EE" smtClean="0"/>
              <a:t>‹#›</a:t>
            </a:fld>
            <a:endParaRPr lang="et-EE"/>
          </a:p>
        </p:txBody>
      </p:sp>
    </p:spTree>
    <p:extLst>
      <p:ext uri="{BB962C8B-B14F-4D97-AF65-F5344CB8AC3E}">
        <p14:creationId xmlns:p14="http://schemas.microsoft.com/office/powerpoint/2010/main" val="74105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2D316-2B28-4EC0-AD66-8A961B9C55D8}" type="datetimeFigureOut">
              <a:rPr lang="et-EE" smtClean="0"/>
              <a:t>05.11.2019</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520EC2A7-552D-41DF-8846-F79AEF2B7CDF}" type="slidenum">
              <a:rPr lang="et-EE" smtClean="0"/>
              <a:t>‹#›</a:t>
            </a:fld>
            <a:endParaRPr lang="et-EE"/>
          </a:p>
        </p:txBody>
      </p:sp>
    </p:spTree>
    <p:extLst>
      <p:ext uri="{BB962C8B-B14F-4D97-AF65-F5344CB8AC3E}">
        <p14:creationId xmlns:p14="http://schemas.microsoft.com/office/powerpoint/2010/main" val="52099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t-EE"/>
              <a:t>Muutke pealkirja laadi</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Muutke teksti laade</a:t>
            </a:r>
          </a:p>
        </p:txBody>
      </p:sp>
      <p:sp>
        <p:nvSpPr>
          <p:cNvPr id="5" name="Date Placeholder 4"/>
          <p:cNvSpPr>
            <a:spLocks noGrp="1"/>
          </p:cNvSpPr>
          <p:nvPr>
            <p:ph type="dt" sz="half" idx="10"/>
          </p:nvPr>
        </p:nvSpPr>
        <p:spPr/>
        <p:txBody>
          <a:bodyPr/>
          <a:lstStyle/>
          <a:p>
            <a:fld id="{BC72D316-2B28-4EC0-AD66-8A961B9C55D8}" type="datetimeFigureOut">
              <a:rPr lang="et-EE" smtClean="0"/>
              <a:t>05.11.2019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520EC2A7-552D-41DF-8846-F79AEF2B7CDF}" type="slidenum">
              <a:rPr lang="et-EE" smtClean="0"/>
              <a:t>‹#›</a:t>
            </a:fld>
            <a:endParaRPr lang="et-EE"/>
          </a:p>
        </p:txBody>
      </p:sp>
    </p:spTree>
    <p:extLst>
      <p:ext uri="{BB962C8B-B14F-4D97-AF65-F5344CB8AC3E}">
        <p14:creationId xmlns:p14="http://schemas.microsoft.com/office/powerpoint/2010/main" val="137939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t-EE"/>
              <a:t>Muutke pealkirja laadi</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a:t>Pildi lisamiseks klõpsake ikooni</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Muutke teksti laade</a:t>
            </a:r>
          </a:p>
        </p:txBody>
      </p:sp>
      <p:sp>
        <p:nvSpPr>
          <p:cNvPr id="5" name="Date Placeholder 4"/>
          <p:cNvSpPr>
            <a:spLocks noGrp="1"/>
          </p:cNvSpPr>
          <p:nvPr>
            <p:ph type="dt" sz="half" idx="10"/>
          </p:nvPr>
        </p:nvSpPr>
        <p:spPr/>
        <p:txBody>
          <a:bodyPr/>
          <a:lstStyle/>
          <a:p>
            <a:fld id="{BC72D316-2B28-4EC0-AD66-8A961B9C55D8}" type="datetimeFigureOut">
              <a:rPr lang="et-EE" smtClean="0"/>
              <a:t>05.11.2019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520EC2A7-552D-41DF-8846-F79AEF2B7CDF}" type="slidenum">
              <a:rPr lang="et-EE" smtClean="0"/>
              <a:t>‹#›</a:t>
            </a:fld>
            <a:endParaRPr lang="et-EE"/>
          </a:p>
        </p:txBody>
      </p:sp>
    </p:spTree>
    <p:extLst>
      <p:ext uri="{BB962C8B-B14F-4D97-AF65-F5344CB8AC3E}">
        <p14:creationId xmlns:p14="http://schemas.microsoft.com/office/powerpoint/2010/main" val="49954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t-EE"/>
              <a:t>Muutke pealkirja laadi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2D316-2B28-4EC0-AD66-8A961B9C55D8}" type="datetimeFigureOut">
              <a:rPr lang="et-EE" smtClean="0"/>
              <a:t>05.11.2019</a:t>
            </a:fld>
            <a:endParaRPr lang="et-E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EC2A7-552D-41DF-8846-F79AEF2B7CDF}" type="slidenum">
              <a:rPr lang="et-EE" smtClean="0"/>
              <a:t>‹#›</a:t>
            </a:fld>
            <a:endParaRPr lang="et-EE"/>
          </a:p>
        </p:txBody>
      </p:sp>
    </p:spTree>
    <p:extLst>
      <p:ext uri="{BB962C8B-B14F-4D97-AF65-F5344CB8AC3E}">
        <p14:creationId xmlns:p14="http://schemas.microsoft.com/office/powerpoint/2010/main" val="4079135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4D1"/>
        </a:solidFill>
        <a:effectLst/>
      </p:bgPr>
    </p:bg>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p14="http://schemas.microsoft.com/office/powerpoint/2010/main" val="3200985399"/>
              </p:ext>
            </p:extLst>
          </p:nvPr>
        </p:nvGraphicFramePr>
        <p:xfrm>
          <a:off x="0" y="0"/>
          <a:ext cx="9144000" cy="1800225"/>
        </p:xfrm>
        <a:graphic>
          <a:graphicData uri="http://schemas.openxmlformats.org/drawingml/2006/table">
            <a:tbl>
              <a:tblPr/>
              <a:tblGrid>
                <a:gridCol w="9144000">
                  <a:extLst>
                    <a:ext uri="{9D8B030D-6E8A-4147-A177-3AD203B41FA5}">
                      <a16:colId xmlns:a16="http://schemas.microsoft.com/office/drawing/2014/main" val="20000"/>
                    </a:ext>
                  </a:extLst>
                </a:gridCol>
              </a:tblGrid>
              <a:tr h="1800225">
                <a:tc>
                  <a:txBody>
                    <a:bodyPr/>
                    <a:lstStyle>
                      <a:lvl1pPr>
                        <a:spcAft>
                          <a:spcPts val="14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Roboto Condensed" charset="0"/>
                          <a:ea typeface="Microsoft YaHei" charset="-122"/>
                        </a:defRPr>
                      </a:lvl1pPr>
                      <a:lvl2pPr>
                        <a:spcAft>
                          <a:spcPts val="11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Roboto Condensed" charset="0"/>
                          <a:ea typeface="Microsoft YaHei" charset="-122"/>
                        </a:defRPr>
                      </a:lvl2pPr>
                      <a:lvl3pPr>
                        <a:spcAft>
                          <a:spcPts val="85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Roboto Condensed" charset="0"/>
                          <a:ea typeface="Microsoft YaHei" charset="-122"/>
                        </a:defRPr>
                      </a:lvl3pPr>
                      <a:lvl4pPr>
                        <a:spcAft>
                          <a:spcPts val="5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4pPr>
                      <a:lvl5pPr>
                        <a:spcAft>
                          <a:spcPts val="28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5pPr>
                      <a:lvl6pPr marL="25146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6pPr>
                      <a:lvl7pPr marL="29718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7pPr>
                      <a:lvl8pPr marL="34290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8pPr>
                      <a:lvl9pPr marL="38862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9p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et-EE" altLang="et-EE" sz="1800" b="0" i="0" u="none" strike="noStrike" cap="none" normalizeH="0" baseline="0" dirty="0">
                        <a:ln>
                          <a:noFill/>
                        </a:ln>
                        <a:solidFill>
                          <a:srgbClr val="000000"/>
                        </a:solidFill>
                        <a:effectLst/>
                        <a:latin typeface="Roboto Condensed" charset="0"/>
                        <a:ea typeface="Microsoft YaHei" charset="-122"/>
                      </a:endParaRP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sp>
        <p:nvSpPr>
          <p:cNvPr id="5" name="Rectangle 7"/>
          <p:cNvSpPr txBox="1">
            <a:spLocks noChangeArrowheads="1"/>
          </p:cNvSpPr>
          <p:nvPr/>
        </p:nvSpPr>
        <p:spPr>
          <a:xfrm>
            <a:off x="574158" y="2473742"/>
            <a:ext cx="7764281" cy="1800225"/>
          </a:xfrm>
          <a:prstGeom prst="rect">
            <a:avLst/>
          </a:prstGeom>
        </p:spPr>
        <p:txBody>
          <a:bodyPr vert="horz" lIns="91440" tIns="164279" rIns="91440" bIns="45720" rtlCol="0" anchor="t">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tabLst>
                <a:tab pos="446088" algn="l"/>
                <a:tab pos="892175" algn="l"/>
                <a:tab pos="1339850" algn="l"/>
                <a:tab pos="1785938" algn="l"/>
                <a:tab pos="2233613" algn="l"/>
                <a:tab pos="2679700" algn="l"/>
                <a:tab pos="3127375" algn="l"/>
                <a:tab pos="3573463" algn="l"/>
                <a:tab pos="4019550" algn="l"/>
                <a:tab pos="4467225" algn="l"/>
                <a:tab pos="4913313" algn="l"/>
                <a:tab pos="5360988" algn="l"/>
                <a:tab pos="5807075" algn="l"/>
                <a:tab pos="6254750" algn="l"/>
                <a:tab pos="6700838" algn="l"/>
                <a:tab pos="7148513" algn="l"/>
              </a:tabLst>
            </a:pPr>
            <a:r>
              <a:rPr lang="et-EE" sz="4800" dirty="0" smtClean="0">
                <a:latin typeface="Aino Headline" panose="020B0303040504020204" pitchFamily="34" charset="0"/>
                <a:ea typeface="Ebrima" panose="02000000000000000000" pitchFamily="2" charset="0"/>
                <a:cs typeface="Ebrima" panose="02000000000000000000" pitchFamily="2" charset="0"/>
              </a:rPr>
              <a:t>UNEA-4 </a:t>
            </a:r>
            <a:r>
              <a:rPr lang="et-EE" sz="4800" dirty="0" err="1" smtClean="0">
                <a:latin typeface="Aino Headline" panose="020B0303040504020204" pitchFamily="34" charset="0"/>
                <a:ea typeface="Ebrima" panose="02000000000000000000" pitchFamily="2" charset="0"/>
                <a:cs typeface="Ebrima" panose="02000000000000000000" pitchFamily="2" charset="0"/>
              </a:rPr>
              <a:t>Ministerial</a:t>
            </a:r>
            <a:r>
              <a:rPr lang="et-EE" sz="4800" dirty="0" smtClean="0">
                <a:latin typeface="Aino Headline" panose="020B0303040504020204" pitchFamily="34" charset="0"/>
                <a:ea typeface="Ebrima" panose="02000000000000000000" pitchFamily="2" charset="0"/>
                <a:cs typeface="Ebrima" panose="02000000000000000000" pitchFamily="2" charset="0"/>
              </a:rPr>
              <a:t> </a:t>
            </a:r>
            <a:r>
              <a:rPr lang="et-EE" sz="4800" dirty="0" err="1" smtClean="0">
                <a:latin typeface="Aino Headline" panose="020B0303040504020204" pitchFamily="34" charset="0"/>
                <a:ea typeface="Ebrima" panose="02000000000000000000" pitchFamily="2" charset="0"/>
                <a:cs typeface="Ebrima" panose="02000000000000000000" pitchFamily="2" charset="0"/>
              </a:rPr>
              <a:t>Declaration</a:t>
            </a:r>
            <a:r>
              <a:rPr lang="et-EE" sz="4800" dirty="0" smtClean="0">
                <a:latin typeface="Aino Headline" panose="020B0303040504020204" pitchFamily="34" charset="0"/>
                <a:ea typeface="Ebrima" panose="02000000000000000000" pitchFamily="2" charset="0"/>
                <a:cs typeface="Ebrima" panose="02000000000000000000" pitchFamily="2" charset="0"/>
              </a:rPr>
              <a:t>: </a:t>
            </a:r>
            <a:r>
              <a:rPr lang="et-EE" sz="4800" dirty="0" err="1" smtClean="0">
                <a:latin typeface="Aino Headline" panose="020B0303040504020204" pitchFamily="34" charset="0"/>
                <a:ea typeface="Ebrima" panose="02000000000000000000" pitchFamily="2" charset="0"/>
                <a:cs typeface="Ebrima" panose="02000000000000000000" pitchFamily="2" charset="0"/>
              </a:rPr>
              <a:t>empowering</a:t>
            </a:r>
            <a:r>
              <a:rPr lang="et-EE" sz="4800" dirty="0" smtClean="0">
                <a:latin typeface="Aino Headline" panose="020B0303040504020204" pitchFamily="34" charset="0"/>
                <a:ea typeface="Ebrima" panose="02000000000000000000" pitchFamily="2" charset="0"/>
                <a:cs typeface="Ebrima" panose="02000000000000000000" pitchFamily="2" charset="0"/>
              </a:rPr>
              <a:t> </a:t>
            </a:r>
            <a:r>
              <a:rPr lang="et-EE" sz="4800" dirty="0" err="1" smtClean="0">
                <a:latin typeface="Aino Headline" panose="020B0303040504020204" pitchFamily="34" charset="0"/>
                <a:ea typeface="Ebrima" panose="02000000000000000000" pitchFamily="2" charset="0"/>
                <a:cs typeface="Ebrima" panose="02000000000000000000" pitchFamily="2" charset="0"/>
              </a:rPr>
              <a:t>environmental</a:t>
            </a:r>
            <a:r>
              <a:rPr lang="et-EE" sz="4800" dirty="0" smtClean="0">
                <a:latin typeface="Aino Headline" panose="020B0303040504020204" pitchFamily="34" charset="0"/>
                <a:ea typeface="Ebrima" panose="02000000000000000000" pitchFamily="2" charset="0"/>
                <a:cs typeface="Ebrima" panose="02000000000000000000" pitchFamily="2" charset="0"/>
              </a:rPr>
              <a:t> </a:t>
            </a:r>
            <a:r>
              <a:rPr lang="et-EE" sz="4800" dirty="0" err="1" smtClean="0">
                <a:latin typeface="Aino Headline" panose="020B0303040504020204" pitchFamily="34" charset="0"/>
                <a:ea typeface="Ebrima" panose="02000000000000000000" pitchFamily="2" charset="0"/>
                <a:cs typeface="Ebrima" panose="02000000000000000000" pitchFamily="2" charset="0"/>
              </a:rPr>
              <a:t>data</a:t>
            </a:r>
            <a:endParaRPr lang="et-EE" sz="4800" dirty="0" smtClean="0">
              <a:latin typeface="Aino Headline" panose="020B0303040504020204" pitchFamily="34" charset="0"/>
              <a:ea typeface="Ebrima" panose="02000000000000000000" pitchFamily="2" charset="0"/>
              <a:cs typeface="Ebrima" panose="02000000000000000000" pitchFamily="2" charset="0"/>
            </a:endParaRPr>
          </a:p>
          <a:p>
            <a:pPr algn="l">
              <a:lnSpc>
                <a:spcPct val="100000"/>
              </a:lnSpc>
              <a:tabLst>
                <a:tab pos="446088" algn="l"/>
                <a:tab pos="892175" algn="l"/>
                <a:tab pos="1339850" algn="l"/>
                <a:tab pos="1785938" algn="l"/>
                <a:tab pos="2233613" algn="l"/>
                <a:tab pos="2679700" algn="l"/>
                <a:tab pos="3127375" algn="l"/>
                <a:tab pos="3573463" algn="l"/>
                <a:tab pos="4019550" algn="l"/>
                <a:tab pos="4467225" algn="l"/>
                <a:tab pos="4913313" algn="l"/>
                <a:tab pos="5360988" algn="l"/>
                <a:tab pos="5807075" algn="l"/>
                <a:tab pos="6254750" algn="l"/>
                <a:tab pos="6700838" algn="l"/>
                <a:tab pos="7148513" algn="l"/>
              </a:tabLst>
            </a:pPr>
            <a:r>
              <a:rPr lang="et-EE" sz="4800" dirty="0" smtClean="0">
                <a:latin typeface="Aino Headline" panose="020B0303040504020204" pitchFamily="34" charset="0"/>
              </a:rPr>
              <a:t> #</a:t>
            </a:r>
            <a:r>
              <a:rPr lang="et-EE" sz="4800" dirty="0" err="1" smtClean="0">
                <a:latin typeface="Aino Headline" panose="020B0303040504020204" pitchFamily="34" charset="0"/>
              </a:rPr>
              <a:t>SolveDifferent</a:t>
            </a:r>
            <a:endParaRPr lang="et-EE" altLang="et-EE" sz="4800" cap="all" dirty="0">
              <a:latin typeface="Aino Headline" panose="020B0303040504020204" pitchFamily="34" charset="0"/>
            </a:endParaRPr>
          </a:p>
        </p:txBody>
      </p:sp>
      <p:sp>
        <p:nvSpPr>
          <p:cNvPr id="6" name="Text Box 8"/>
          <p:cNvSpPr txBox="1">
            <a:spLocks noChangeArrowheads="1"/>
          </p:cNvSpPr>
          <p:nvPr/>
        </p:nvSpPr>
        <p:spPr bwMode="auto">
          <a:xfrm>
            <a:off x="1281366" y="4698246"/>
            <a:ext cx="7199313" cy="171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775" rIns="0" bIns="0"/>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5pPr>
            <a:lvl6pPr marL="25019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6pPr>
            <a:lvl7pPr marL="29591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7pPr>
            <a:lvl8pPr marL="34163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8pPr>
            <a:lvl9pPr marL="38735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9pPr>
          </a:lstStyle>
          <a:p>
            <a:pPr eaLnBrk="1"/>
            <a:endParaRPr lang="et-EE" altLang="et-EE" sz="2000" dirty="0">
              <a:solidFill>
                <a:srgbClr val="FFFFFF"/>
              </a:solidFill>
            </a:endParaRPr>
          </a:p>
        </p:txBody>
      </p:sp>
      <p:sp>
        <p:nvSpPr>
          <p:cNvPr id="7" name="Text Box 8"/>
          <p:cNvSpPr txBox="1">
            <a:spLocks noChangeArrowheads="1"/>
          </p:cNvSpPr>
          <p:nvPr/>
        </p:nvSpPr>
        <p:spPr bwMode="auto">
          <a:xfrm>
            <a:off x="972343" y="4477528"/>
            <a:ext cx="7199313" cy="171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828" rIns="0" bIns="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Roboto Condensed" panose="02000000000000000000" pitchFamily="2"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Roboto Condensed" panose="02000000000000000000" pitchFamily="2"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Roboto Condensed" panose="02000000000000000000" pitchFamily="2"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Roboto Condensed" panose="02000000000000000000" pitchFamily="2"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Roboto Condensed" panose="02000000000000000000" pitchFamily="2" charset="0"/>
                <a:ea typeface="Microsoft YaHei" panose="020B0503020204020204" pitchFamily="34" charset="-122"/>
              </a:defRPr>
            </a:lvl5pPr>
            <a:lvl6pPr marL="2514600" indent="-228600" defTabSz="449263" fontAlgn="base" hangingPunct="0">
              <a:lnSpc>
                <a:spcPct val="97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Roboto Condensed" panose="02000000000000000000" pitchFamily="2" charset="0"/>
                <a:ea typeface="Microsoft YaHei" panose="020B0503020204020204" pitchFamily="34" charset="-122"/>
              </a:defRPr>
            </a:lvl6pPr>
            <a:lvl7pPr marL="2971800" indent="-228600" defTabSz="449263" fontAlgn="base" hangingPunct="0">
              <a:lnSpc>
                <a:spcPct val="97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Roboto Condensed" panose="02000000000000000000" pitchFamily="2" charset="0"/>
                <a:ea typeface="Microsoft YaHei" panose="020B0503020204020204" pitchFamily="34" charset="-122"/>
              </a:defRPr>
            </a:lvl7pPr>
            <a:lvl8pPr marL="3429000" indent="-228600" defTabSz="449263" fontAlgn="base" hangingPunct="0">
              <a:lnSpc>
                <a:spcPct val="97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Roboto Condensed" panose="02000000000000000000" pitchFamily="2" charset="0"/>
                <a:ea typeface="Microsoft YaHei" panose="020B0503020204020204" pitchFamily="34" charset="-122"/>
              </a:defRPr>
            </a:lvl8pPr>
            <a:lvl9pPr marL="3886200" indent="-228600" defTabSz="449263" fontAlgn="base" hangingPunct="0">
              <a:lnSpc>
                <a:spcPct val="97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Roboto Condensed" panose="02000000000000000000" pitchFamily="2" charset="0"/>
                <a:ea typeface="Microsoft YaHei" panose="020B0503020204020204" pitchFamily="34" charset="-122"/>
              </a:defRPr>
            </a:lvl9pPr>
          </a:lstStyle>
          <a:p>
            <a:r>
              <a:rPr lang="et-EE" altLang="et-EE" sz="2600" b="1" dirty="0" smtClean="0">
                <a:solidFill>
                  <a:schemeClr val="bg1"/>
                </a:solidFill>
                <a:latin typeface="Aino Headline" panose="020B0303040504020204" pitchFamily="34" charset="0"/>
              </a:rPr>
              <a:t>Ado Lõhmus</a:t>
            </a:r>
          </a:p>
          <a:p>
            <a:r>
              <a:rPr lang="en-US" dirty="0">
                <a:solidFill>
                  <a:schemeClr val="bg1"/>
                </a:solidFill>
                <a:latin typeface="Aino Headline" panose="020B0303040504020204" pitchFamily="34" charset="0"/>
              </a:rPr>
              <a:t>Permanent </a:t>
            </a:r>
            <a:r>
              <a:rPr lang="en-US" dirty="0" err="1" smtClean="0">
                <a:solidFill>
                  <a:schemeClr val="bg1"/>
                </a:solidFill>
                <a:latin typeface="Aino Headline" panose="020B0303040504020204" pitchFamily="34" charset="0"/>
              </a:rPr>
              <a:t>Representat</a:t>
            </a:r>
            <a:r>
              <a:rPr lang="et-EE" dirty="0" err="1" smtClean="0">
                <a:solidFill>
                  <a:schemeClr val="bg1"/>
                </a:solidFill>
                <a:latin typeface="Aino Headline" panose="020B0303040504020204" pitchFamily="34" charset="0"/>
              </a:rPr>
              <a:t>ive</a:t>
            </a:r>
            <a:r>
              <a:rPr lang="en-US" dirty="0" smtClean="0">
                <a:solidFill>
                  <a:schemeClr val="bg1"/>
                </a:solidFill>
                <a:latin typeface="Aino Headline" panose="020B0303040504020204" pitchFamily="34" charset="0"/>
              </a:rPr>
              <a:t> </a:t>
            </a:r>
            <a:r>
              <a:rPr lang="en-US" dirty="0">
                <a:solidFill>
                  <a:schemeClr val="bg1"/>
                </a:solidFill>
                <a:latin typeface="Aino Headline" panose="020B0303040504020204" pitchFamily="34" charset="0"/>
              </a:rPr>
              <a:t>of Estonia to the </a:t>
            </a:r>
            <a:r>
              <a:rPr lang="et-EE" dirty="0" smtClean="0">
                <a:solidFill>
                  <a:schemeClr val="bg1"/>
                </a:solidFill>
                <a:latin typeface="Aino Headline" panose="020B0303040504020204" pitchFamily="34" charset="0"/>
              </a:rPr>
              <a:t>UNEP</a:t>
            </a:r>
          </a:p>
          <a:p>
            <a:r>
              <a:rPr lang="et-EE" altLang="et-EE" dirty="0" err="1" smtClean="0">
                <a:solidFill>
                  <a:schemeClr val="bg1"/>
                </a:solidFill>
                <a:latin typeface="Aino Headline" panose="020B0303040504020204" pitchFamily="34" charset="0"/>
              </a:rPr>
              <a:t>Environment</a:t>
            </a:r>
            <a:r>
              <a:rPr lang="et-EE" altLang="et-EE" dirty="0" smtClean="0">
                <a:solidFill>
                  <a:schemeClr val="bg1"/>
                </a:solidFill>
                <a:latin typeface="Aino Headline" panose="020B0303040504020204" pitchFamily="34" charset="0"/>
              </a:rPr>
              <a:t> </a:t>
            </a:r>
            <a:r>
              <a:rPr lang="et-EE" altLang="et-EE" dirty="0" err="1" smtClean="0">
                <a:solidFill>
                  <a:schemeClr val="bg1"/>
                </a:solidFill>
                <a:latin typeface="Aino Headline" panose="020B0303040504020204" pitchFamily="34" charset="0"/>
              </a:rPr>
              <a:t>Attache</a:t>
            </a:r>
            <a:r>
              <a:rPr lang="et-EE" altLang="et-EE" dirty="0" smtClean="0">
                <a:solidFill>
                  <a:schemeClr val="bg1"/>
                </a:solidFill>
                <a:latin typeface="Aino Headline" panose="020B0303040504020204" pitchFamily="34" charset="0"/>
              </a:rPr>
              <a:t> of Estonia </a:t>
            </a:r>
            <a:r>
              <a:rPr lang="et-EE" altLang="et-EE" dirty="0" err="1" smtClean="0">
                <a:solidFill>
                  <a:schemeClr val="bg1"/>
                </a:solidFill>
                <a:latin typeface="Aino Headline" panose="020B0303040504020204" pitchFamily="34" charset="0"/>
              </a:rPr>
              <a:t>to</a:t>
            </a:r>
            <a:r>
              <a:rPr lang="et-EE" altLang="et-EE" dirty="0" smtClean="0">
                <a:solidFill>
                  <a:schemeClr val="bg1"/>
                </a:solidFill>
                <a:latin typeface="Aino Headline" panose="020B0303040504020204" pitchFamily="34" charset="0"/>
              </a:rPr>
              <a:t> </a:t>
            </a:r>
            <a:r>
              <a:rPr lang="et-EE" altLang="et-EE" dirty="0" err="1" smtClean="0">
                <a:solidFill>
                  <a:schemeClr val="bg1"/>
                </a:solidFill>
                <a:latin typeface="Aino Headline" panose="020B0303040504020204" pitchFamily="34" charset="0"/>
              </a:rPr>
              <a:t>the</a:t>
            </a:r>
            <a:r>
              <a:rPr lang="et-EE" altLang="et-EE" dirty="0" smtClean="0">
                <a:solidFill>
                  <a:schemeClr val="bg1"/>
                </a:solidFill>
                <a:latin typeface="Aino Headline" panose="020B0303040504020204" pitchFamily="34" charset="0"/>
              </a:rPr>
              <a:t> EU</a:t>
            </a:r>
          </a:p>
          <a:p>
            <a:endParaRPr lang="et-EE" altLang="et-EE" dirty="0" smtClean="0">
              <a:solidFill>
                <a:schemeClr val="bg1"/>
              </a:solidFill>
              <a:latin typeface="Aino Headline" panose="020B0303040504020204" pitchFamily="34" charset="0"/>
            </a:endParaRPr>
          </a:p>
          <a:p>
            <a:r>
              <a:rPr lang="et-EE" altLang="et-EE" dirty="0" smtClean="0">
                <a:solidFill>
                  <a:schemeClr val="bg1"/>
                </a:solidFill>
                <a:latin typeface="Aino Headline" panose="020B0303040504020204" pitchFamily="34" charset="0"/>
              </a:rPr>
              <a:t>6</a:t>
            </a:r>
            <a:r>
              <a:rPr lang="et-EE" altLang="et-EE" dirty="0" smtClean="0">
                <a:solidFill>
                  <a:schemeClr val="bg1"/>
                </a:solidFill>
                <a:latin typeface="Aino Headline" panose="020B0303040504020204" pitchFamily="34" charset="0"/>
              </a:rPr>
              <a:t>.11.2019</a:t>
            </a:r>
            <a:endParaRPr lang="et-EE" altLang="et-EE" dirty="0">
              <a:solidFill>
                <a:schemeClr val="bg1"/>
              </a:solidFill>
              <a:latin typeface="Aino Headline" panose="020B0303040504020204" pitchFamily="34" charset="0"/>
            </a:endParaRPr>
          </a:p>
        </p:txBody>
      </p:sp>
      <p:pic>
        <p:nvPicPr>
          <p:cNvPr id="8" name="Picture 2" descr="C:\Users\krusbmi\Desktop\imgpsh_fullsize.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289" y="251917"/>
            <a:ext cx="3060700"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55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84D1"/>
        </a:solidFill>
        <a:effectLst/>
      </p:bgPr>
    </p:bg>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p14="http://schemas.microsoft.com/office/powerpoint/2010/main" val="3200985399"/>
              </p:ext>
            </p:extLst>
          </p:nvPr>
        </p:nvGraphicFramePr>
        <p:xfrm>
          <a:off x="0" y="0"/>
          <a:ext cx="9144000" cy="1800225"/>
        </p:xfrm>
        <a:graphic>
          <a:graphicData uri="http://schemas.openxmlformats.org/drawingml/2006/table">
            <a:tbl>
              <a:tblPr/>
              <a:tblGrid>
                <a:gridCol w="9144000">
                  <a:extLst>
                    <a:ext uri="{9D8B030D-6E8A-4147-A177-3AD203B41FA5}">
                      <a16:colId xmlns:a16="http://schemas.microsoft.com/office/drawing/2014/main" val="20000"/>
                    </a:ext>
                  </a:extLst>
                </a:gridCol>
              </a:tblGrid>
              <a:tr h="1800225">
                <a:tc>
                  <a:txBody>
                    <a:bodyPr/>
                    <a:lstStyle>
                      <a:lvl1pPr>
                        <a:spcAft>
                          <a:spcPts val="14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Roboto Condensed" charset="0"/>
                          <a:ea typeface="Microsoft YaHei" charset="-122"/>
                        </a:defRPr>
                      </a:lvl1pPr>
                      <a:lvl2pPr>
                        <a:spcAft>
                          <a:spcPts val="11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Roboto Condensed" charset="0"/>
                          <a:ea typeface="Microsoft YaHei" charset="-122"/>
                        </a:defRPr>
                      </a:lvl2pPr>
                      <a:lvl3pPr>
                        <a:spcAft>
                          <a:spcPts val="85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Roboto Condensed" charset="0"/>
                          <a:ea typeface="Microsoft YaHei" charset="-122"/>
                        </a:defRPr>
                      </a:lvl3pPr>
                      <a:lvl4pPr>
                        <a:spcAft>
                          <a:spcPts val="5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4pPr>
                      <a:lvl5pPr>
                        <a:spcAft>
                          <a:spcPts val="28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5pPr>
                      <a:lvl6pPr marL="25146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6pPr>
                      <a:lvl7pPr marL="29718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7pPr>
                      <a:lvl8pPr marL="34290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8pPr>
                      <a:lvl9pPr marL="38862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9p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et-EE" altLang="et-EE" sz="1800" b="0" i="0" u="none" strike="noStrike" cap="none" normalizeH="0" baseline="0" dirty="0">
                        <a:ln>
                          <a:noFill/>
                        </a:ln>
                        <a:solidFill>
                          <a:srgbClr val="000000"/>
                        </a:solidFill>
                        <a:effectLst/>
                        <a:latin typeface="Roboto Condensed" charset="0"/>
                        <a:ea typeface="Microsoft YaHei" charset="-122"/>
                      </a:endParaRP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sp>
        <p:nvSpPr>
          <p:cNvPr id="5" name="Rectangle 7"/>
          <p:cNvSpPr txBox="1">
            <a:spLocks noChangeArrowheads="1"/>
          </p:cNvSpPr>
          <p:nvPr/>
        </p:nvSpPr>
        <p:spPr>
          <a:xfrm>
            <a:off x="1710023" y="2357586"/>
            <a:ext cx="6011577" cy="2417614"/>
          </a:xfrm>
          <a:prstGeom prst="rect">
            <a:avLst/>
          </a:prstGeom>
        </p:spPr>
        <p:txBody>
          <a:bodyPr vert="horz" lIns="91440" tIns="164279"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tabLst>
                <a:tab pos="446088" algn="l"/>
                <a:tab pos="892175" algn="l"/>
                <a:tab pos="1339850" algn="l"/>
                <a:tab pos="1785938" algn="l"/>
                <a:tab pos="2233613" algn="l"/>
                <a:tab pos="2679700" algn="l"/>
                <a:tab pos="3127375" algn="l"/>
                <a:tab pos="3573463" algn="l"/>
                <a:tab pos="4019550" algn="l"/>
                <a:tab pos="4467225" algn="l"/>
                <a:tab pos="4913313" algn="l"/>
                <a:tab pos="5360988" algn="l"/>
                <a:tab pos="5807075" algn="l"/>
                <a:tab pos="6254750" algn="l"/>
                <a:tab pos="6700838" algn="l"/>
                <a:tab pos="7148513" algn="l"/>
              </a:tabLst>
            </a:pPr>
            <a:r>
              <a:rPr lang="et-EE" sz="7200" b="1" dirty="0" err="1" smtClean="0">
                <a:solidFill>
                  <a:schemeClr val="bg1"/>
                </a:solidFill>
                <a:latin typeface="Aino Headline" panose="020B0303040504020204" pitchFamily="34" charset="0"/>
              </a:rPr>
              <a:t>Thank</a:t>
            </a:r>
            <a:r>
              <a:rPr lang="et-EE" sz="7200" b="1" dirty="0">
                <a:solidFill>
                  <a:schemeClr val="bg1"/>
                </a:solidFill>
                <a:latin typeface="Aino Headline" panose="020B0303040504020204" pitchFamily="34" charset="0"/>
              </a:rPr>
              <a:t> </a:t>
            </a:r>
            <a:r>
              <a:rPr lang="et-EE" sz="7200" b="1" dirty="0" err="1" smtClean="0">
                <a:solidFill>
                  <a:schemeClr val="bg1"/>
                </a:solidFill>
                <a:latin typeface="Aino Headline" panose="020B0303040504020204" pitchFamily="34" charset="0"/>
              </a:rPr>
              <a:t>you</a:t>
            </a:r>
            <a:r>
              <a:rPr lang="et-EE" sz="7200" b="1" dirty="0" smtClean="0">
                <a:solidFill>
                  <a:schemeClr val="bg1"/>
                </a:solidFill>
                <a:latin typeface="Aino Headline" panose="020B0303040504020204" pitchFamily="34" charset="0"/>
              </a:rPr>
              <a:t>!</a:t>
            </a:r>
            <a:endParaRPr lang="et-EE" sz="7200" b="1" dirty="0" smtClean="0">
              <a:solidFill>
                <a:schemeClr val="bg1"/>
              </a:solidFill>
              <a:latin typeface="Aino Headline" panose="020B0303040504020204" pitchFamily="34" charset="0"/>
            </a:endParaRPr>
          </a:p>
        </p:txBody>
      </p:sp>
      <p:pic>
        <p:nvPicPr>
          <p:cNvPr id="8" name="Picture 2" descr="C:\Users\krusbmi\Desktop\imgpsh_fullsize.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289" y="251917"/>
            <a:ext cx="3060700"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113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err="1" smtClean="0">
                <a:latin typeface="Aino Headline" panose="020B0303040504020204" pitchFamily="34" charset="0"/>
              </a:rPr>
              <a:t>Theme</a:t>
            </a:r>
            <a:r>
              <a:rPr lang="et-EE" b="1" dirty="0">
                <a:latin typeface="Aino Headline" panose="020B0303040504020204" pitchFamily="34" charset="0"/>
              </a:rPr>
              <a:t> </a:t>
            </a:r>
            <a:r>
              <a:rPr lang="et-EE" b="1" dirty="0" smtClean="0">
                <a:latin typeface="Aino Headline" panose="020B0303040504020204" pitchFamily="34" charset="0"/>
              </a:rPr>
              <a:t>of </a:t>
            </a:r>
            <a:r>
              <a:rPr lang="et-EE" b="1" dirty="0" err="1" smtClean="0">
                <a:latin typeface="Aino Headline" panose="020B0303040504020204" pitchFamily="34" charset="0"/>
              </a:rPr>
              <a:t>the</a:t>
            </a:r>
            <a:r>
              <a:rPr lang="et-EE" b="1" dirty="0" smtClean="0">
                <a:latin typeface="Aino Headline" panose="020B0303040504020204" pitchFamily="34" charset="0"/>
              </a:rPr>
              <a:t> UNEA-4</a:t>
            </a:r>
            <a:endParaRPr lang="et-EE" b="1" dirty="0">
              <a:latin typeface="Aino Headline" panose="020B0303040504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t-EE" sz="4000" dirty="0" smtClean="0">
              <a:solidFill>
                <a:srgbClr val="0084D1"/>
              </a:solidFill>
              <a:latin typeface="Aino Headline" panose="020B0303040504020204" pitchFamily="34" charset="0"/>
            </a:endParaRPr>
          </a:p>
          <a:p>
            <a:pPr marL="0" indent="0" algn="ctr">
              <a:buNone/>
            </a:pPr>
            <a:r>
              <a:rPr lang="et-EE" sz="4000" dirty="0" err="1" smtClean="0">
                <a:solidFill>
                  <a:srgbClr val="0084D1"/>
                </a:solidFill>
                <a:latin typeface="Aino Headline" panose="020B0303040504020204" pitchFamily="34" charset="0"/>
              </a:rPr>
              <a:t>Innovative</a:t>
            </a:r>
            <a:r>
              <a:rPr lang="et-EE" sz="4000" dirty="0" smtClean="0">
                <a:solidFill>
                  <a:srgbClr val="0084D1"/>
                </a:solidFill>
                <a:latin typeface="Aino Headline" panose="020B0303040504020204" pitchFamily="34" charset="0"/>
              </a:rPr>
              <a:t> </a:t>
            </a:r>
            <a:r>
              <a:rPr lang="et-EE" sz="4000" dirty="0" err="1">
                <a:solidFill>
                  <a:srgbClr val="0084D1"/>
                </a:solidFill>
                <a:latin typeface="Aino Headline" panose="020B0303040504020204" pitchFamily="34" charset="0"/>
              </a:rPr>
              <a:t>S</a:t>
            </a:r>
            <a:r>
              <a:rPr lang="et-EE" sz="4000" dirty="0" err="1" smtClean="0">
                <a:solidFill>
                  <a:srgbClr val="0084D1"/>
                </a:solidFill>
                <a:latin typeface="Aino Headline" panose="020B0303040504020204" pitchFamily="34" charset="0"/>
              </a:rPr>
              <a:t>olutions</a:t>
            </a:r>
            <a:r>
              <a:rPr lang="et-EE" sz="4000" dirty="0" smtClean="0">
                <a:solidFill>
                  <a:srgbClr val="0084D1"/>
                </a:solidFill>
                <a:latin typeface="Aino Headline" panose="020B0303040504020204" pitchFamily="34" charset="0"/>
              </a:rPr>
              <a:t> </a:t>
            </a:r>
            <a:r>
              <a:rPr lang="et-EE" sz="4000" dirty="0" err="1" smtClean="0">
                <a:solidFill>
                  <a:srgbClr val="0084D1"/>
                </a:solidFill>
                <a:latin typeface="Aino Headline" panose="020B0303040504020204" pitchFamily="34" charset="0"/>
              </a:rPr>
              <a:t>for</a:t>
            </a:r>
            <a:r>
              <a:rPr lang="et-EE" sz="4000" dirty="0" smtClean="0">
                <a:solidFill>
                  <a:srgbClr val="0084D1"/>
                </a:solidFill>
                <a:latin typeface="Aino Headline" panose="020B0303040504020204" pitchFamily="34" charset="0"/>
              </a:rPr>
              <a:t> </a:t>
            </a:r>
            <a:r>
              <a:rPr lang="et-EE" sz="4000" dirty="0" err="1" smtClean="0">
                <a:solidFill>
                  <a:srgbClr val="0084D1"/>
                </a:solidFill>
                <a:latin typeface="Aino Headline" panose="020B0303040504020204" pitchFamily="34" charset="0"/>
              </a:rPr>
              <a:t>Environmental</a:t>
            </a:r>
            <a:r>
              <a:rPr lang="et-EE" sz="4000" dirty="0" smtClean="0">
                <a:solidFill>
                  <a:srgbClr val="0084D1"/>
                </a:solidFill>
                <a:latin typeface="Aino Headline" panose="020B0303040504020204" pitchFamily="34" charset="0"/>
              </a:rPr>
              <a:t> </a:t>
            </a:r>
            <a:r>
              <a:rPr lang="et-EE" sz="4000" dirty="0" err="1" smtClean="0">
                <a:solidFill>
                  <a:srgbClr val="0084D1"/>
                </a:solidFill>
                <a:latin typeface="Aino Headline" panose="020B0303040504020204" pitchFamily="34" charset="0"/>
              </a:rPr>
              <a:t>Challenges</a:t>
            </a:r>
            <a:r>
              <a:rPr lang="et-EE" sz="4000" dirty="0" smtClean="0">
                <a:solidFill>
                  <a:srgbClr val="0084D1"/>
                </a:solidFill>
                <a:latin typeface="Aino Headline" panose="020B0303040504020204" pitchFamily="34" charset="0"/>
              </a:rPr>
              <a:t> and </a:t>
            </a:r>
            <a:r>
              <a:rPr lang="et-EE" sz="4000" dirty="0" err="1" smtClean="0">
                <a:solidFill>
                  <a:srgbClr val="0084D1"/>
                </a:solidFill>
                <a:latin typeface="Aino Headline" panose="020B0303040504020204" pitchFamily="34" charset="0"/>
              </a:rPr>
              <a:t>Sustainable</a:t>
            </a:r>
            <a:r>
              <a:rPr lang="et-EE" sz="4000" dirty="0" smtClean="0">
                <a:solidFill>
                  <a:srgbClr val="0084D1"/>
                </a:solidFill>
                <a:latin typeface="Aino Headline" panose="020B0303040504020204" pitchFamily="34" charset="0"/>
              </a:rPr>
              <a:t> </a:t>
            </a:r>
            <a:r>
              <a:rPr lang="et-EE" sz="4000" dirty="0" err="1" smtClean="0">
                <a:solidFill>
                  <a:srgbClr val="0084D1"/>
                </a:solidFill>
                <a:latin typeface="Aino Headline" panose="020B0303040504020204" pitchFamily="34" charset="0"/>
              </a:rPr>
              <a:t>Consumption</a:t>
            </a:r>
            <a:r>
              <a:rPr lang="et-EE" sz="4000" dirty="0" smtClean="0">
                <a:solidFill>
                  <a:srgbClr val="0084D1"/>
                </a:solidFill>
                <a:latin typeface="Aino Headline" panose="020B0303040504020204" pitchFamily="34" charset="0"/>
              </a:rPr>
              <a:t> and </a:t>
            </a:r>
            <a:r>
              <a:rPr lang="et-EE" sz="4000" dirty="0" err="1" smtClean="0">
                <a:solidFill>
                  <a:srgbClr val="0084D1"/>
                </a:solidFill>
                <a:latin typeface="Aino Headline" panose="020B0303040504020204" pitchFamily="34" charset="0"/>
              </a:rPr>
              <a:t>Production</a:t>
            </a:r>
            <a:endParaRPr lang="et-EE" sz="4000" dirty="0">
              <a:solidFill>
                <a:srgbClr val="0084D1"/>
              </a:solidFill>
              <a:latin typeface="Aino Headline" panose="020B0303040504020204" pitchFamily="34" charset="0"/>
            </a:endParaRPr>
          </a:p>
        </p:txBody>
      </p:sp>
    </p:spTree>
    <p:extLst>
      <p:ext uri="{BB962C8B-B14F-4D97-AF65-F5344CB8AC3E}">
        <p14:creationId xmlns:p14="http://schemas.microsoft.com/office/powerpoint/2010/main" val="1088053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1343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latin typeface="Aino Headline" panose="020B0303040504020204" pitchFamily="34" charset="0"/>
              </a:rPr>
              <a:t>Main </a:t>
            </a:r>
            <a:r>
              <a:rPr lang="et-EE" b="1" dirty="0" err="1" smtClean="0">
                <a:latin typeface="Aino Headline" panose="020B0303040504020204" pitchFamily="34" charset="0"/>
              </a:rPr>
              <a:t>priorities</a:t>
            </a:r>
            <a:r>
              <a:rPr lang="et-EE" b="1" dirty="0" smtClean="0">
                <a:latin typeface="Aino Headline" panose="020B0303040504020204" pitchFamily="34" charset="0"/>
              </a:rPr>
              <a:t> </a:t>
            </a:r>
            <a:r>
              <a:rPr lang="et-EE" b="1" dirty="0" err="1" smtClean="0">
                <a:latin typeface="Aino Headline" panose="020B0303040504020204" pitchFamily="34" charset="0"/>
              </a:rPr>
              <a:t>from</a:t>
            </a:r>
            <a:r>
              <a:rPr lang="et-EE" b="1" dirty="0" smtClean="0">
                <a:latin typeface="Aino Headline" panose="020B0303040504020204" pitchFamily="34" charset="0"/>
              </a:rPr>
              <a:t> </a:t>
            </a:r>
            <a:r>
              <a:rPr lang="et-EE" b="1" dirty="0" err="1" smtClean="0">
                <a:latin typeface="Aino Headline" panose="020B0303040504020204" pitchFamily="34" charset="0"/>
              </a:rPr>
              <a:t>the</a:t>
            </a:r>
            <a:r>
              <a:rPr lang="et-EE" b="1" dirty="0" smtClean="0">
                <a:latin typeface="Aino Headline" panose="020B0303040504020204" pitchFamily="34" charset="0"/>
              </a:rPr>
              <a:t> </a:t>
            </a:r>
            <a:r>
              <a:rPr lang="et-EE" b="1" dirty="0" err="1" smtClean="0">
                <a:latin typeface="Aino Headline" panose="020B0303040504020204" pitchFamily="34" charset="0"/>
              </a:rPr>
              <a:t>beginning</a:t>
            </a:r>
            <a:endParaRPr lang="et-EE" b="1" dirty="0">
              <a:latin typeface="Aino Headline" panose="020B0303040504020204" pitchFamily="34" charset="0"/>
            </a:endParaRPr>
          </a:p>
        </p:txBody>
      </p:sp>
      <p:sp>
        <p:nvSpPr>
          <p:cNvPr id="3" name="Content Placeholder 2"/>
          <p:cNvSpPr>
            <a:spLocks noGrp="1"/>
          </p:cNvSpPr>
          <p:nvPr>
            <p:ph idx="1"/>
          </p:nvPr>
        </p:nvSpPr>
        <p:spPr>
          <a:xfrm>
            <a:off x="361507" y="1690688"/>
            <a:ext cx="8612371" cy="4922763"/>
          </a:xfrm>
        </p:spPr>
        <p:txBody>
          <a:bodyPr>
            <a:normAutofit/>
          </a:bodyPr>
          <a:lstStyle/>
          <a:p>
            <a:pPr marL="0" indent="0">
              <a:buNone/>
            </a:pPr>
            <a:r>
              <a:rPr lang="en-GB" dirty="0">
                <a:solidFill>
                  <a:srgbClr val="0084D1"/>
                </a:solidFill>
                <a:latin typeface="Aino Headline" panose="020B0303040504020204" pitchFamily="34" charset="0"/>
              </a:rPr>
              <a:t>1</a:t>
            </a:r>
            <a:r>
              <a:rPr lang="en-GB" sz="3200" dirty="0">
                <a:solidFill>
                  <a:srgbClr val="0084D1"/>
                </a:solidFill>
                <a:latin typeface="Aino Headline" panose="020B0303040504020204" pitchFamily="34" charset="0"/>
              </a:rPr>
              <a:t>: </a:t>
            </a:r>
            <a:r>
              <a:rPr lang="et-EE" sz="3200" dirty="0" err="1" smtClean="0">
                <a:solidFill>
                  <a:srgbClr val="0084D1"/>
                </a:solidFill>
                <a:latin typeface="Aino Headline" panose="020B0303040504020204" pitchFamily="34" charset="0"/>
              </a:rPr>
              <a:t>transparency</a:t>
            </a:r>
            <a:r>
              <a:rPr lang="et-EE" sz="3200" dirty="0">
                <a:solidFill>
                  <a:srgbClr val="0084D1"/>
                </a:solidFill>
                <a:latin typeface="Aino Headline" panose="020B0303040504020204" pitchFamily="34" charset="0"/>
              </a:rPr>
              <a:t>, </a:t>
            </a:r>
            <a:r>
              <a:rPr lang="et-EE" sz="3200" dirty="0" err="1">
                <a:solidFill>
                  <a:srgbClr val="0084D1"/>
                </a:solidFill>
                <a:latin typeface="Aino Headline" panose="020B0303040504020204" pitchFamily="34" charset="0"/>
              </a:rPr>
              <a:t>accountability</a:t>
            </a:r>
            <a:r>
              <a:rPr lang="et-EE" sz="3200" dirty="0">
                <a:solidFill>
                  <a:srgbClr val="0084D1"/>
                </a:solidFill>
                <a:latin typeface="Aino Headline" panose="020B0303040504020204" pitchFamily="34" charset="0"/>
              </a:rPr>
              <a:t> and </a:t>
            </a:r>
            <a:r>
              <a:rPr lang="et-EE" sz="3200" dirty="0" err="1">
                <a:solidFill>
                  <a:srgbClr val="0084D1"/>
                </a:solidFill>
                <a:latin typeface="Aino Headline" panose="020B0303040504020204" pitchFamily="34" charset="0"/>
              </a:rPr>
              <a:t>comparability</a:t>
            </a:r>
            <a:r>
              <a:rPr lang="et-EE" sz="3200" dirty="0">
                <a:solidFill>
                  <a:srgbClr val="0084D1"/>
                </a:solidFill>
                <a:latin typeface="Aino Headline" panose="020B0303040504020204" pitchFamily="34" charset="0"/>
              </a:rPr>
              <a:t> of </a:t>
            </a:r>
            <a:r>
              <a:rPr lang="et-EE" sz="3200" dirty="0" err="1">
                <a:solidFill>
                  <a:srgbClr val="0084D1"/>
                </a:solidFill>
                <a:latin typeface="Aino Headline" panose="020B0303040504020204" pitchFamily="34" charset="0"/>
              </a:rPr>
              <a:t>global</a:t>
            </a:r>
            <a:r>
              <a:rPr lang="et-EE" sz="3200" dirty="0">
                <a:solidFill>
                  <a:srgbClr val="0084D1"/>
                </a:solidFill>
                <a:latin typeface="Aino Headline" panose="020B0303040504020204" pitchFamily="34" charset="0"/>
              </a:rPr>
              <a:t> </a:t>
            </a:r>
            <a:r>
              <a:rPr lang="et-EE" sz="3200" dirty="0" err="1">
                <a:solidFill>
                  <a:srgbClr val="0084D1"/>
                </a:solidFill>
                <a:latin typeface="Aino Headline" panose="020B0303040504020204" pitchFamily="34" charset="0"/>
              </a:rPr>
              <a:t>environmental</a:t>
            </a:r>
            <a:r>
              <a:rPr lang="et-EE" sz="3200" dirty="0">
                <a:solidFill>
                  <a:srgbClr val="0084D1"/>
                </a:solidFill>
                <a:latin typeface="Aino Headline" panose="020B0303040504020204" pitchFamily="34" charset="0"/>
              </a:rPr>
              <a:t> </a:t>
            </a:r>
            <a:r>
              <a:rPr lang="et-EE" sz="3200" dirty="0" err="1">
                <a:solidFill>
                  <a:srgbClr val="0084D1"/>
                </a:solidFill>
                <a:latin typeface="Aino Headline" panose="020B0303040504020204" pitchFamily="34" charset="0"/>
              </a:rPr>
              <a:t>data</a:t>
            </a:r>
            <a:r>
              <a:rPr lang="et-EE" sz="3200" dirty="0">
                <a:solidFill>
                  <a:srgbClr val="0084D1"/>
                </a:solidFill>
                <a:latin typeface="Aino Headline" panose="020B0303040504020204" pitchFamily="34" charset="0"/>
              </a:rPr>
              <a:t> and </a:t>
            </a:r>
            <a:r>
              <a:rPr lang="et-EE" sz="3200" dirty="0" err="1">
                <a:solidFill>
                  <a:srgbClr val="0084D1"/>
                </a:solidFill>
                <a:latin typeface="Aino Headline" panose="020B0303040504020204" pitchFamily="34" charset="0"/>
              </a:rPr>
              <a:t>develop</a:t>
            </a:r>
            <a:r>
              <a:rPr lang="et-EE" sz="3200" dirty="0">
                <a:solidFill>
                  <a:srgbClr val="0084D1"/>
                </a:solidFill>
                <a:latin typeface="Aino Headline" panose="020B0303040504020204" pitchFamily="34" charset="0"/>
              </a:rPr>
              <a:t> </a:t>
            </a:r>
            <a:r>
              <a:rPr lang="et-EE" sz="3200" dirty="0" err="1">
                <a:solidFill>
                  <a:srgbClr val="0084D1"/>
                </a:solidFill>
                <a:latin typeface="Aino Headline" panose="020B0303040504020204" pitchFamily="34" charset="0"/>
              </a:rPr>
              <a:t>science-policy-business</a:t>
            </a:r>
            <a:r>
              <a:rPr lang="et-EE" sz="3200" dirty="0">
                <a:solidFill>
                  <a:srgbClr val="0084D1"/>
                </a:solidFill>
                <a:latin typeface="Aino Headline" panose="020B0303040504020204" pitchFamily="34" charset="0"/>
              </a:rPr>
              <a:t> </a:t>
            </a:r>
            <a:r>
              <a:rPr lang="et-EE" sz="3200" dirty="0" err="1">
                <a:solidFill>
                  <a:srgbClr val="0084D1"/>
                </a:solidFill>
                <a:latin typeface="Aino Headline" panose="020B0303040504020204" pitchFamily="34" charset="0"/>
              </a:rPr>
              <a:t>partnerships</a:t>
            </a:r>
            <a:r>
              <a:rPr lang="et-EE" sz="3200" dirty="0">
                <a:solidFill>
                  <a:srgbClr val="0084D1"/>
                </a:solidFill>
                <a:latin typeface="Aino Headline" panose="020B0303040504020204" pitchFamily="34" charset="0"/>
              </a:rPr>
              <a:t> on </a:t>
            </a:r>
            <a:r>
              <a:rPr lang="et-EE" sz="3200" dirty="0" err="1">
                <a:solidFill>
                  <a:srgbClr val="0084D1"/>
                </a:solidFill>
                <a:latin typeface="Aino Headline" panose="020B0303040504020204" pitchFamily="34" charset="0"/>
              </a:rPr>
              <a:t>innovative</a:t>
            </a:r>
            <a:r>
              <a:rPr lang="et-EE" sz="3200" dirty="0">
                <a:solidFill>
                  <a:srgbClr val="0084D1"/>
                </a:solidFill>
                <a:latin typeface="Aino Headline" panose="020B0303040504020204" pitchFamily="34" charset="0"/>
              </a:rPr>
              <a:t> </a:t>
            </a:r>
            <a:r>
              <a:rPr lang="et-EE" sz="3200" dirty="0" err="1">
                <a:solidFill>
                  <a:srgbClr val="0084D1"/>
                </a:solidFill>
                <a:latin typeface="Aino Headline" panose="020B0303040504020204" pitchFamily="34" charset="0"/>
              </a:rPr>
              <a:t>data</a:t>
            </a:r>
            <a:r>
              <a:rPr lang="et-EE" sz="3200" dirty="0">
                <a:solidFill>
                  <a:srgbClr val="0084D1"/>
                </a:solidFill>
                <a:latin typeface="Aino Headline" panose="020B0303040504020204" pitchFamily="34" charset="0"/>
              </a:rPr>
              <a:t> </a:t>
            </a:r>
            <a:r>
              <a:rPr lang="et-EE" sz="3200" dirty="0" err="1">
                <a:solidFill>
                  <a:srgbClr val="0084D1"/>
                </a:solidFill>
                <a:latin typeface="Aino Headline" panose="020B0303040504020204" pitchFamily="34" charset="0"/>
              </a:rPr>
              <a:t>technologies</a:t>
            </a:r>
            <a:r>
              <a:rPr lang="et-EE" sz="3200" dirty="0">
                <a:solidFill>
                  <a:srgbClr val="0084D1"/>
                </a:solidFill>
                <a:latin typeface="Aino Headline" panose="020B0303040504020204" pitchFamily="34" charset="0"/>
              </a:rPr>
              <a:t> and </a:t>
            </a:r>
            <a:r>
              <a:rPr lang="et-EE" sz="3200" dirty="0" err="1">
                <a:solidFill>
                  <a:srgbClr val="0084D1"/>
                </a:solidFill>
                <a:latin typeface="Aino Headline" panose="020B0303040504020204" pitchFamily="34" charset="0"/>
              </a:rPr>
              <a:t>digital</a:t>
            </a:r>
            <a:r>
              <a:rPr lang="et-EE" sz="3200" dirty="0">
                <a:solidFill>
                  <a:srgbClr val="0084D1"/>
                </a:solidFill>
                <a:latin typeface="Aino Headline" panose="020B0303040504020204" pitchFamily="34" charset="0"/>
              </a:rPr>
              <a:t> </a:t>
            </a:r>
            <a:r>
              <a:rPr lang="et-EE" sz="3200" dirty="0" err="1">
                <a:solidFill>
                  <a:srgbClr val="0084D1"/>
                </a:solidFill>
                <a:latin typeface="Aino Headline" panose="020B0303040504020204" pitchFamily="34" charset="0"/>
              </a:rPr>
              <a:t>solutions</a:t>
            </a:r>
            <a:r>
              <a:rPr lang="et-EE" sz="3200" dirty="0">
                <a:solidFill>
                  <a:srgbClr val="0084D1"/>
                </a:solidFill>
                <a:latin typeface="Aino Headline" panose="020B0303040504020204" pitchFamily="34" charset="0"/>
              </a:rPr>
              <a:t>.</a:t>
            </a:r>
          </a:p>
          <a:p>
            <a:pPr marL="0" indent="0">
              <a:buNone/>
            </a:pPr>
            <a:r>
              <a:rPr lang="en-GB" sz="3200" dirty="0" smtClean="0">
                <a:solidFill>
                  <a:srgbClr val="0084D1"/>
                </a:solidFill>
                <a:latin typeface="Aino Headline" panose="020B0303040504020204" pitchFamily="34" charset="0"/>
              </a:rPr>
              <a:t>2</a:t>
            </a:r>
            <a:r>
              <a:rPr lang="et-EE" sz="3200" dirty="0" smtClean="0">
                <a:solidFill>
                  <a:srgbClr val="0084D1"/>
                </a:solidFill>
                <a:latin typeface="Aino Headline" panose="020B0303040504020204" pitchFamily="34" charset="0"/>
              </a:rPr>
              <a:t>: </a:t>
            </a:r>
            <a:r>
              <a:rPr lang="en-GB" sz="3200" dirty="0" smtClean="0">
                <a:solidFill>
                  <a:srgbClr val="0084D1"/>
                </a:solidFill>
                <a:latin typeface="Aino Headline" panose="020B0303040504020204" pitchFamily="34" charset="0"/>
              </a:rPr>
              <a:t>sustainable </a:t>
            </a:r>
            <a:r>
              <a:rPr lang="en-GB" sz="3200" dirty="0">
                <a:solidFill>
                  <a:srgbClr val="0084D1"/>
                </a:solidFill>
                <a:latin typeface="Aino Headline" panose="020B0303040504020204" pitchFamily="34" charset="0"/>
              </a:rPr>
              <a:t>and efficient resource management </a:t>
            </a:r>
            <a:endParaRPr lang="et-EE" sz="3200" dirty="0" smtClean="0">
              <a:solidFill>
                <a:srgbClr val="0084D1"/>
              </a:solidFill>
              <a:latin typeface="Aino Headline" panose="020B0303040504020204" pitchFamily="34" charset="0"/>
            </a:endParaRPr>
          </a:p>
          <a:p>
            <a:pPr marL="0" indent="0">
              <a:buNone/>
            </a:pPr>
            <a:r>
              <a:rPr lang="en-GB" sz="3200" dirty="0" smtClean="0">
                <a:solidFill>
                  <a:srgbClr val="0084D1"/>
                </a:solidFill>
                <a:latin typeface="Aino Headline" panose="020B0303040504020204" pitchFamily="34" charset="0"/>
              </a:rPr>
              <a:t>3</a:t>
            </a:r>
            <a:r>
              <a:rPr lang="en-GB" sz="3200" dirty="0">
                <a:solidFill>
                  <a:srgbClr val="0084D1"/>
                </a:solidFill>
                <a:latin typeface="Aino Headline" panose="020B0303040504020204" pitchFamily="34" charset="0"/>
              </a:rPr>
              <a:t>: </a:t>
            </a:r>
            <a:r>
              <a:rPr lang="en-GB" sz="3200" dirty="0" smtClean="0">
                <a:solidFill>
                  <a:srgbClr val="0084D1"/>
                </a:solidFill>
                <a:latin typeface="Aino Headline" panose="020B0303040504020204" pitchFamily="34" charset="0"/>
              </a:rPr>
              <a:t>robust </a:t>
            </a:r>
            <a:r>
              <a:rPr lang="en-GB" sz="3200" dirty="0">
                <a:solidFill>
                  <a:srgbClr val="0084D1"/>
                </a:solidFill>
                <a:latin typeface="Aino Headline" panose="020B0303040504020204" pitchFamily="34" charset="0"/>
              </a:rPr>
              <a:t>engagement of civil society, citizens, private sector and </a:t>
            </a:r>
            <a:r>
              <a:rPr lang="en-GB" sz="3200" dirty="0" smtClean="0">
                <a:solidFill>
                  <a:srgbClr val="0084D1"/>
                </a:solidFill>
                <a:latin typeface="Aino Headline" panose="020B0303040504020204" pitchFamily="34" charset="0"/>
              </a:rPr>
              <a:t>academia</a:t>
            </a:r>
            <a:endParaRPr lang="et-EE" dirty="0"/>
          </a:p>
        </p:txBody>
      </p:sp>
    </p:spTree>
    <p:extLst>
      <p:ext uri="{BB962C8B-B14F-4D97-AF65-F5344CB8AC3E}">
        <p14:creationId xmlns:p14="http://schemas.microsoft.com/office/powerpoint/2010/main" val="811804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3" y="365126"/>
            <a:ext cx="8378455" cy="1325563"/>
          </a:xfrm>
        </p:spPr>
        <p:txBody>
          <a:bodyPr>
            <a:normAutofit/>
          </a:bodyPr>
          <a:lstStyle/>
          <a:p>
            <a:r>
              <a:rPr lang="et-EE" sz="4000" b="1" dirty="0" err="1" smtClean="0">
                <a:latin typeface="Aino Headline" panose="020B0303040504020204" pitchFamily="34" charset="0"/>
              </a:rPr>
              <a:t>Key</a:t>
            </a:r>
            <a:r>
              <a:rPr lang="et-EE" sz="4000" b="1" dirty="0" smtClean="0">
                <a:latin typeface="Aino Headline" panose="020B0303040504020204" pitchFamily="34" charset="0"/>
              </a:rPr>
              <a:t> </a:t>
            </a:r>
            <a:r>
              <a:rPr lang="et-EE" sz="4000" b="1" dirty="0" err="1" smtClean="0">
                <a:latin typeface="Aino Headline" panose="020B0303040504020204" pitchFamily="34" charset="0"/>
              </a:rPr>
              <a:t>elements</a:t>
            </a:r>
            <a:r>
              <a:rPr lang="et-EE" sz="4000" b="1" dirty="0" smtClean="0">
                <a:latin typeface="Aino Headline" panose="020B0303040504020204" pitchFamily="34" charset="0"/>
              </a:rPr>
              <a:t> </a:t>
            </a:r>
            <a:r>
              <a:rPr lang="et-EE" sz="4000" b="1" dirty="0" err="1" smtClean="0">
                <a:latin typeface="Aino Headline" panose="020B0303040504020204" pitchFamily="34" charset="0"/>
              </a:rPr>
              <a:t>for</a:t>
            </a:r>
            <a:r>
              <a:rPr lang="et-EE" sz="4000" b="1" dirty="0" smtClean="0">
                <a:latin typeface="Aino Headline" panose="020B0303040504020204" pitchFamily="34" charset="0"/>
              </a:rPr>
              <a:t> </a:t>
            </a:r>
            <a:r>
              <a:rPr lang="et-EE" sz="4000" b="1" dirty="0" err="1" smtClean="0">
                <a:latin typeface="Aino Headline" panose="020B0303040504020204" pitchFamily="34" charset="0"/>
              </a:rPr>
              <a:t>data</a:t>
            </a:r>
            <a:r>
              <a:rPr lang="et-EE" sz="4000" b="1" dirty="0" smtClean="0">
                <a:latin typeface="Aino Headline" panose="020B0303040504020204" pitchFamily="34" charset="0"/>
              </a:rPr>
              <a:t> </a:t>
            </a:r>
            <a:r>
              <a:rPr lang="et-EE" sz="4000" b="1" dirty="0" err="1" smtClean="0">
                <a:latin typeface="Aino Headline" panose="020B0303040504020204" pitchFamily="34" charset="0"/>
              </a:rPr>
              <a:t>priority</a:t>
            </a:r>
            <a:endParaRPr lang="et-EE" sz="4000" b="1" dirty="0">
              <a:latin typeface="Aino Headline" panose="020B0303040504020204" pitchFamily="34" charset="0"/>
            </a:endParaRPr>
          </a:p>
        </p:txBody>
      </p:sp>
      <p:sp>
        <p:nvSpPr>
          <p:cNvPr id="3" name="Content Placeholder 2"/>
          <p:cNvSpPr>
            <a:spLocks noGrp="1"/>
          </p:cNvSpPr>
          <p:nvPr>
            <p:ph idx="1"/>
          </p:nvPr>
        </p:nvSpPr>
        <p:spPr>
          <a:xfrm>
            <a:off x="628650" y="1825624"/>
            <a:ext cx="8217638" cy="4724031"/>
          </a:xfrm>
        </p:spPr>
        <p:txBody>
          <a:bodyPr>
            <a:normAutofit fontScale="85000" lnSpcReduction="10000"/>
          </a:bodyPr>
          <a:lstStyle/>
          <a:p>
            <a:pPr lvl="0"/>
            <a:r>
              <a:rPr lang="en-US" sz="3200" dirty="0">
                <a:solidFill>
                  <a:srgbClr val="0084D1"/>
                </a:solidFill>
                <a:latin typeface="Aino Headline" panose="020B0303040504020204" pitchFamily="34" charset="0"/>
              </a:rPr>
              <a:t>global environmental data policy and common data </a:t>
            </a:r>
            <a:r>
              <a:rPr lang="en-US" sz="3200" dirty="0" smtClean="0">
                <a:solidFill>
                  <a:srgbClr val="0084D1"/>
                </a:solidFill>
                <a:latin typeface="Aino Headline" panose="020B0303040504020204" pitchFamily="34" charset="0"/>
              </a:rPr>
              <a:t>standards</a:t>
            </a:r>
            <a:endParaRPr lang="et-EE" sz="3200" dirty="0" smtClean="0">
              <a:solidFill>
                <a:srgbClr val="0084D1"/>
              </a:solidFill>
              <a:latin typeface="Aino Headline" panose="020B0303040504020204" pitchFamily="34" charset="0"/>
            </a:endParaRPr>
          </a:p>
          <a:p>
            <a:r>
              <a:rPr lang="en-US" sz="3200" dirty="0">
                <a:solidFill>
                  <a:srgbClr val="0084D1"/>
                </a:solidFill>
                <a:latin typeface="Aino Headline" panose="020B0303040504020204" pitchFamily="34" charset="0"/>
              </a:rPr>
              <a:t>access </a:t>
            </a:r>
            <a:r>
              <a:rPr lang="et-EE" sz="3200" dirty="0" err="1" smtClean="0">
                <a:solidFill>
                  <a:srgbClr val="0084D1"/>
                </a:solidFill>
                <a:latin typeface="Aino Headline" panose="020B0303040504020204" pitchFamily="34" charset="0"/>
              </a:rPr>
              <a:t>to</a:t>
            </a:r>
            <a:r>
              <a:rPr lang="et-EE" sz="3200" dirty="0" smtClean="0">
                <a:solidFill>
                  <a:srgbClr val="0084D1"/>
                </a:solidFill>
                <a:latin typeface="Aino Headline" panose="020B0303040504020204" pitchFamily="34" charset="0"/>
              </a:rPr>
              <a:t> and </a:t>
            </a:r>
            <a:r>
              <a:rPr lang="et-EE" sz="3200" dirty="0" err="1">
                <a:solidFill>
                  <a:srgbClr val="0084D1"/>
                </a:solidFill>
                <a:latin typeface="Aino Headline" panose="020B0303040504020204" pitchFamily="34" charset="0"/>
              </a:rPr>
              <a:t>e</a:t>
            </a:r>
            <a:r>
              <a:rPr lang="et-EE" sz="3200" dirty="0" err="1" smtClean="0">
                <a:solidFill>
                  <a:srgbClr val="0084D1"/>
                </a:solidFill>
                <a:latin typeface="Aino Headline" panose="020B0303040504020204" pitchFamily="34" charset="0"/>
              </a:rPr>
              <a:t>xchange</a:t>
            </a:r>
            <a:r>
              <a:rPr lang="et-EE" sz="3200" dirty="0" smtClean="0">
                <a:solidFill>
                  <a:srgbClr val="0084D1"/>
                </a:solidFill>
                <a:latin typeface="Aino Headline" panose="020B0303040504020204" pitchFamily="34" charset="0"/>
              </a:rPr>
              <a:t> of</a:t>
            </a:r>
            <a:r>
              <a:rPr lang="en-US" sz="3200" dirty="0" smtClean="0">
                <a:solidFill>
                  <a:srgbClr val="0084D1"/>
                </a:solidFill>
                <a:latin typeface="Aino Headline" panose="020B0303040504020204" pitchFamily="34" charset="0"/>
              </a:rPr>
              <a:t> data</a:t>
            </a:r>
            <a:endParaRPr lang="et-EE" sz="3200" dirty="0">
              <a:solidFill>
                <a:srgbClr val="0084D1"/>
              </a:solidFill>
              <a:latin typeface="Aino Headline" panose="020B0303040504020204" pitchFamily="34" charset="0"/>
            </a:endParaRPr>
          </a:p>
          <a:p>
            <a:pPr lvl="0"/>
            <a:r>
              <a:rPr lang="et-EE" sz="3200" dirty="0">
                <a:solidFill>
                  <a:srgbClr val="0084D1"/>
                </a:solidFill>
                <a:latin typeface="Aino Headline" panose="020B0303040504020204" pitchFamily="34" charset="0"/>
              </a:rPr>
              <a:t>m</a:t>
            </a:r>
            <a:r>
              <a:rPr lang="en-US" sz="3200" dirty="0" err="1" smtClean="0">
                <a:solidFill>
                  <a:srgbClr val="0084D1"/>
                </a:solidFill>
                <a:latin typeface="Aino Headline" panose="020B0303040504020204" pitchFamily="34" charset="0"/>
              </a:rPr>
              <a:t>onitoring</a:t>
            </a:r>
            <a:r>
              <a:rPr lang="et-EE" sz="3200" dirty="0" smtClean="0">
                <a:solidFill>
                  <a:srgbClr val="0084D1"/>
                </a:solidFill>
                <a:latin typeface="Aino Headline" panose="020B0303040504020204" pitchFamily="34" charset="0"/>
              </a:rPr>
              <a:t> </a:t>
            </a:r>
            <a:r>
              <a:rPr lang="et-EE" sz="3200" dirty="0" err="1" smtClean="0">
                <a:solidFill>
                  <a:srgbClr val="0084D1"/>
                </a:solidFill>
                <a:latin typeface="Aino Headline" panose="020B0303040504020204" pitchFamily="34" charset="0"/>
              </a:rPr>
              <a:t>systems</a:t>
            </a:r>
            <a:r>
              <a:rPr lang="en-US" sz="3200" dirty="0" smtClean="0">
                <a:solidFill>
                  <a:srgbClr val="0084D1"/>
                </a:solidFill>
                <a:latin typeface="Aino Headline" panose="020B0303040504020204" pitchFamily="34" charset="0"/>
              </a:rPr>
              <a:t>, </a:t>
            </a:r>
            <a:r>
              <a:rPr lang="en-US" sz="3200" dirty="0">
                <a:solidFill>
                  <a:srgbClr val="0084D1"/>
                </a:solidFill>
                <a:latin typeface="Aino Headline" panose="020B0303040504020204" pitchFamily="34" charset="0"/>
              </a:rPr>
              <a:t>satellite </a:t>
            </a:r>
            <a:r>
              <a:rPr lang="en-US" sz="3200" dirty="0" smtClean="0">
                <a:solidFill>
                  <a:srgbClr val="0084D1"/>
                </a:solidFill>
                <a:latin typeface="Aino Headline" panose="020B0303040504020204" pitchFamily="34" charset="0"/>
              </a:rPr>
              <a:t>data</a:t>
            </a:r>
            <a:endParaRPr lang="et-EE" sz="3200" dirty="0" smtClean="0">
              <a:solidFill>
                <a:srgbClr val="0084D1"/>
              </a:solidFill>
              <a:latin typeface="Aino Headline" panose="020B0303040504020204" pitchFamily="34" charset="0"/>
            </a:endParaRPr>
          </a:p>
          <a:p>
            <a:pPr lvl="0"/>
            <a:r>
              <a:rPr lang="en-US" sz="3200" dirty="0" smtClean="0">
                <a:solidFill>
                  <a:srgbClr val="0084D1"/>
                </a:solidFill>
                <a:latin typeface="Aino Headline" panose="020B0303040504020204" pitchFamily="34" charset="0"/>
              </a:rPr>
              <a:t>artificial </a:t>
            </a:r>
            <a:r>
              <a:rPr lang="en-US" sz="3200" dirty="0">
                <a:solidFill>
                  <a:srgbClr val="0084D1"/>
                </a:solidFill>
                <a:latin typeface="Aino Headline" panose="020B0303040504020204" pitchFamily="34" charset="0"/>
              </a:rPr>
              <a:t>intelligence and big data </a:t>
            </a:r>
            <a:r>
              <a:rPr lang="en-US" sz="3200" dirty="0" smtClean="0">
                <a:solidFill>
                  <a:srgbClr val="0084D1"/>
                </a:solidFill>
                <a:latin typeface="Aino Headline" panose="020B0303040504020204" pitchFamily="34" charset="0"/>
              </a:rPr>
              <a:t>analysis</a:t>
            </a:r>
            <a:endParaRPr lang="et-EE" sz="3200" dirty="0" smtClean="0">
              <a:solidFill>
                <a:srgbClr val="0084D1"/>
              </a:solidFill>
              <a:latin typeface="Aino Headline" panose="020B0303040504020204" pitchFamily="34" charset="0"/>
            </a:endParaRPr>
          </a:p>
          <a:p>
            <a:pPr lvl="0"/>
            <a:r>
              <a:rPr lang="et-EE" sz="3200" dirty="0" err="1">
                <a:solidFill>
                  <a:srgbClr val="0084D1"/>
                </a:solidFill>
                <a:latin typeface="Aino Headline" panose="020B0303040504020204" pitchFamily="34" charset="0"/>
              </a:rPr>
              <a:t>s</a:t>
            </a:r>
            <a:r>
              <a:rPr lang="et-EE" sz="3200" dirty="0" err="1" smtClean="0">
                <a:solidFill>
                  <a:srgbClr val="0084D1"/>
                </a:solidFill>
                <a:latin typeface="Aino Headline" panose="020B0303040504020204" pitchFamily="34" charset="0"/>
              </a:rPr>
              <a:t>cenario</a:t>
            </a:r>
            <a:r>
              <a:rPr lang="et-EE" sz="3200" dirty="0" smtClean="0">
                <a:solidFill>
                  <a:srgbClr val="0084D1"/>
                </a:solidFill>
                <a:latin typeface="Aino Headline" panose="020B0303040504020204" pitchFamily="34" charset="0"/>
              </a:rPr>
              <a:t> </a:t>
            </a:r>
            <a:r>
              <a:rPr lang="et-EE" sz="3200" dirty="0" err="1" smtClean="0">
                <a:solidFill>
                  <a:srgbClr val="0084D1"/>
                </a:solidFill>
                <a:latin typeface="Aino Headline" panose="020B0303040504020204" pitchFamily="34" charset="0"/>
              </a:rPr>
              <a:t>models</a:t>
            </a:r>
            <a:r>
              <a:rPr lang="et-EE" sz="3200" dirty="0" smtClean="0">
                <a:solidFill>
                  <a:srgbClr val="0084D1"/>
                </a:solidFill>
                <a:latin typeface="Aino Headline" panose="020B0303040504020204" pitchFamily="34" charset="0"/>
              </a:rPr>
              <a:t> </a:t>
            </a:r>
            <a:r>
              <a:rPr lang="et-EE" sz="3200" dirty="0" err="1" smtClean="0">
                <a:solidFill>
                  <a:srgbClr val="0084D1"/>
                </a:solidFill>
                <a:latin typeface="Aino Headline" panose="020B0303040504020204" pitchFamily="34" charset="0"/>
              </a:rPr>
              <a:t>for</a:t>
            </a:r>
            <a:r>
              <a:rPr lang="et-EE" sz="3200" dirty="0" smtClean="0">
                <a:solidFill>
                  <a:srgbClr val="0084D1"/>
                </a:solidFill>
                <a:latin typeface="Aino Headline" panose="020B0303040504020204" pitchFamily="34" charset="0"/>
              </a:rPr>
              <a:t> </a:t>
            </a:r>
            <a:r>
              <a:rPr lang="et-EE" sz="3200" dirty="0" err="1" smtClean="0">
                <a:solidFill>
                  <a:srgbClr val="0084D1"/>
                </a:solidFill>
                <a:latin typeface="Aino Headline" panose="020B0303040504020204" pitchFamily="34" charset="0"/>
              </a:rPr>
              <a:t>environmental</a:t>
            </a:r>
            <a:r>
              <a:rPr lang="et-EE" sz="3200" dirty="0" smtClean="0">
                <a:solidFill>
                  <a:srgbClr val="0084D1"/>
                </a:solidFill>
                <a:latin typeface="Aino Headline" panose="020B0303040504020204" pitchFamily="34" charset="0"/>
              </a:rPr>
              <a:t> </a:t>
            </a:r>
            <a:r>
              <a:rPr lang="et-EE" sz="3200" dirty="0" err="1" smtClean="0">
                <a:solidFill>
                  <a:srgbClr val="0084D1"/>
                </a:solidFill>
                <a:latin typeface="Aino Headline" panose="020B0303040504020204" pitchFamily="34" charset="0"/>
              </a:rPr>
              <a:t>foresights</a:t>
            </a:r>
            <a:endParaRPr lang="et-EE" sz="3200" dirty="0">
              <a:solidFill>
                <a:srgbClr val="0084D1"/>
              </a:solidFill>
              <a:latin typeface="Aino Headline" panose="020B0303040504020204" pitchFamily="34" charset="0"/>
            </a:endParaRPr>
          </a:p>
          <a:p>
            <a:pPr lvl="0"/>
            <a:r>
              <a:rPr lang="en-US" sz="3200" dirty="0" smtClean="0">
                <a:solidFill>
                  <a:srgbClr val="0084D1"/>
                </a:solidFill>
                <a:latin typeface="Aino Headline" panose="020B0303040504020204" pitchFamily="34" charset="0"/>
              </a:rPr>
              <a:t>product </a:t>
            </a:r>
            <a:r>
              <a:rPr lang="en-US" sz="3200" dirty="0">
                <a:solidFill>
                  <a:srgbClr val="0084D1"/>
                </a:solidFill>
                <a:latin typeface="Aino Headline" panose="020B0303040504020204" pitchFamily="34" charset="0"/>
              </a:rPr>
              <a:t>information, factsheet, knowledge on resource use and productivity</a:t>
            </a:r>
            <a:endParaRPr lang="et-EE" sz="3200" dirty="0">
              <a:solidFill>
                <a:srgbClr val="0084D1"/>
              </a:solidFill>
              <a:latin typeface="Aino Headline" panose="020B0303040504020204" pitchFamily="34" charset="0"/>
            </a:endParaRPr>
          </a:p>
          <a:p>
            <a:pPr lvl="0"/>
            <a:r>
              <a:rPr lang="en-US" sz="3200" dirty="0" smtClean="0">
                <a:solidFill>
                  <a:srgbClr val="0084D1"/>
                </a:solidFill>
                <a:latin typeface="Aino Headline" panose="020B0303040504020204" pitchFamily="34" charset="0"/>
              </a:rPr>
              <a:t>citizens science</a:t>
            </a:r>
            <a:endParaRPr lang="et-EE" sz="3200" dirty="0" smtClean="0">
              <a:solidFill>
                <a:srgbClr val="0084D1"/>
              </a:solidFill>
              <a:latin typeface="Aino Headline" panose="020B0303040504020204" pitchFamily="34" charset="0"/>
            </a:endParaRPr>
          </a:p>
          <a:p>
            <a:pPr lvl="0"/>
            <a:r>
              <a:rPr lang="et-EE" sz="3200" dirty="0" err="1">
                <a:solidFill>
                  <a:srgbClr val="0084D1"/>
                </a:solidFill>
                <a:latin typeface="Aino Headline" panose="020B0303040504020204" pitchFamily="34" charset="0"/>
              </a:rPr>
              <a:t>n</a:t>
            </a:r>
            <a:r>
              <a:rPr lang="et-EE" sz="3200" dirty="0" err="1" smtClean="0">
                <a:solidFill>
                  <a:srgbClr val="0084D1"/>
                </a:solidFill>
                <a:latin typeface="Aino Headline" panose="020B0303040504020204" pitchFamily="34" charset="0"/>
              </a:rPr>
              <a:t>ational</a:t>
            </a:r>
            <a:r>
              <a:rPr lang="et-EE" sz="3200" dirty="0" smtClean="0">
                <a:solidFill>
                  <a:srgbClr val="0084D1"/>
                </a:solidFill>
                <a:latin typeface="Aino Headline" panose="020B0303040504020204" pitchFamily="34" charset="0"/>
              </a:rPr>
              <a:t> </a:t>
            </a:r>
            <a:r>
              <a:rPr lang="et-EE" sz="3200" dirty="0" err="1" smtClean="0">
                <a:solidFill>
                  <a:srgbClr val="0084D1"/>
                </a:solidFill>
                <a:latin typeface="Aino Headline" panose="020B0303040504020204" pitchFamily="34" charset="0"/>
              </a:rPr>
              <a:t>capacities</a:t>
            </a:r>
            <a:r>
              <a:rPr lang="et-EE" sz="3200" dirty="0" smtClean="0">
                <a:solidFill>
                  <a:srgbClr val="0084D1"/>
                </a:solidFill>
                <a:latin typeface="Aino Headline" panose="020B0303040504020204" pitchFamily="34" charset="0"/>
              </a:rPr>
              <a:t> </a:t>
            </a:r>
            <a:r>
              <a:rPr lang="et-EE" sz="3200" dirty="0" err="1" smtClean="0">
                <a:solidFill>
                  <a:srgbClr val="0084D1"/>
                </a:solidFill>
                <a:latin typeface="Aino Headline" panose="020B0303040504020204" pitchFamily="34" charset="0"/>
              </a:rPr>
              <a:t>for</a:t>
            </a:r>
            <a:r>
              <a:rPr lang="et-EE" sz="3200" dirty="0" smtClean="0">
                <a:solidFill>
                  <a:srgbClr val="0084D1"/>
                </a:solidFill>
                <a:latin typeface="Aino Headline" panose="020B0303040504020204" pitchFamily="34" charset="0"/>
              </a:rPr>
              <a:t> </a:t>
            </a:r>
            <a:r>
              <a:rPr lang="et-EE" sz="3200" dirty="0" err="1" smtClean="0">
                <a:solidFill>
                  <a:srgbClr val="0084D1"/>
                </a:solidFill>
                <a:latin typeface="Aino Headline" panose="020B0303040504020204" pitchFamily="34" charset="0"/>
              </a:rPr>
              <a:t>data</a:t>
            </a:r>
            <a:r>
              <a:rPr lang="et-EE" sz="3200" dirty="0" smtClean="0">
                <a:solidFill>
                  <a:srgbClr val="0084D1"/>
                </a:solidFill>
                <a:latin typeface="Aino Headline" panose="020B0303040504020204" pitchFamily="34" charset="0"/>
              </a:rPr>
              <a:t> </a:t>
            </a:r>
            <a:r>
              <a:rPr lang="et-EE" sz="3200" dirty="0" err="1" smtClean="0">
                <a:solidFill>
                  <a:srgbClr val="0084D1"/>
                </a:solidFill>
                <a:latin typeface="Aino Headline" panose="020B0303040504020204" pitchFamily="34" charset="0"/>
              </a:rPr>
              <a:t>management</a:t>
            </a:r>
            <a:endParaRPr lang="et-EE" sz="3200" dirty="0">
              <a:solidFill>
                <a:srgbClr val="0084D1"/>
              </a:solidFill>
              <a:latin typeface="Aino Headline" panose="020B0303040504020204" pitchFamily="34" charset="0"/>
            </a:endParaRPr>
          </a:p>
          <a:p>
            <a:r>
              <a:rPr lang="en-US" dirty="0">
                <a:solidFill>
                  <a:srgbClr val="0084D1"/>
                </a:solidFill>
                <a:latin typeface="Aino Headline" panose="020B0303040504020204" pitchFamily="34" charset="0"/>
              </a:rPr>
              <a:t>science-policy-business </a:t>
            </a:r>
            <a:r>
              <a:rPr lang="en-US" dirty="0" smtClean="0">
                <a:solidFill>
                  <a:srgbClr val="0084D1"/>
                </a:solidFill>
                <a:latin typeface="Aino Headline" panose="020B0303040504020204" pitchFamily="34" charset="0"/>
              </a:rPr>
              <a:t>partnerships</a:t>
            </a:r>
            <a:endParaRPr lang="et-EE" dirty="0" smtClean="0">
              <a:solidFill>
                <a:srgbClr val="0084D1"/>
              </a:solidFill>
              <a:latin typeface="Aino Headline" panose="020B0303040504020204" pitchFamily="34" charset="0"/>
            </a:endParaRPr>
          </a:p>
          <a:p>
            <a:pPr marL="0" indent="0">
              <a:buNone/>
            </a:pPr>
            <a:endParaRPr lang="et-EE" dirty="0">
              <a:solidFill>
                <a:srgbClr val="0084D1"/>
              </a:solidFill>
              <a:latin typeface="Aino Headline" panose="020B0303040504020204" pitchFamily="34" charset="0"/>
            </a:endParaRPr>
          </a:p>
          <a:p>
            <a:endParaRPr lang="et-EE" dirty="0"/>
          </a:p>
        </p:txBody>
      </p:sp>
    </p:spTree>
    <p:extLst>
      <p:ext uri="{BB962C8B-B14F-4D97-AF65-F5344CB8AC3E}">
        <p14:creationId xmlns:p14="http://schemas.microsoft.com/office/powerpoint/2010/main" val="274816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921"/>
            <a:ext cx="7886700" cy="1325563"/>
          </a:xfrm>
        </p:spPr>
        <p:txBody>
          <a:bodyPr>
            <a:normAutofit fontScale="90000"/>
          </a:bodyPr>
          <a:lstStyle/>
          <a:p>
            <a:r>
              <a:rPr lang="et-EE" sz="3600" b="1" dirty="0" err="1" smtClean="0">
                <a:latin typeface="Aino Headline" panose="020B0303040504020204" pitchFamily="34" charset="0"/>
              </a:rPr>
              <a:t>Obstacles</a:t>
            </a:r>
            <a:r>
              <a:rPr lang="et-EE" sz="3600" b="1" dirty="0" smtClean="0">
                <a:latin typeface="Aino Headline" panose="020B0303040504020204" pitchFamily="34" charset="0"/>
              </a:rPr>
              <a:t/>
            </a:r>
            <a:br>
              <a:rPr lang="et-EE" sz="3600" b="1" dirty="0" smtClean="0">
                <a:latin typeface="Aino Headline" panose="020B0303040504020204" pitchFamily="34" charset="0"/>
              </a:rPr>
            </a:br>
            <a:r>
              <a:rPr lang="et-EE" sz="3600" b="1" dirty="0" smtClean="0">
                <a:latin typeface="Aino Headline" panose="020B0303040504020204" pitchFamily="34" charset="0"/>
              </a:rPr>
              <a:t>vs</a:t>
            </a:r>
            <a:br>
              <a:rPr lang="et-EE" sz="3600" b="1" dirty="0" smtClean="0">
                <a:latin typeface="Aino Headline" panose="020B0303040504020204" pitchFamily="34" charset="0"/>
              </a:rPr>
            </a:br>
            <a:r>
              <a:rPr lang="et-EE" sz="3600" b="1" dirty="0" err="1" smtClean="0">
                <a:latin typeface="Aino Headline" panose="020B0303040504020204" pitchFamily="34" charset="0"/>
              </a:rPr>
              <a:t>Courage</a:t>
            </a:r>
            <a:endParaRPr lang="et-EE" sz="3600" b="1" dirty="0">
              <a:latin typeface="Aino Headline" panose="020B0303040504020204" pitchFamily="34" charset="0"/>
            </a:endParaRPr>
          </a:p>
        </p:txBody>
      </p:sp>
      <p:sp>
        <p:nvSpPr>
          <p:cNvPr id="3" name="Content Placeholder 2"/>
          <p:cNvSpPr>
            <a:spLocks noGrp="1"/>
          </p:cNvSpPr>
          <p:nvPr>
            <p:ph idx="1"/>
          </p:nvPr>
        </p:nvSpPr>
        <p:spPr>
          <a:xfrm>
            <a:off x="628650" y="3520293"/>
            <a:ext cx="7886700" cy="3089054"/>
          </a:xfrm>
        </p:spPr>
        <p:txBody>
          <a:bodyPr>
            <a:normAutofit fontScale="92500" lnSpcReduction="20000"/>
          </a:bodyPr>
          <a:lstStyle/>
          <a:p>
            <a:r>
              <a:rPr lang="et-EE" sz="3600" dirty="0" smtClean="0">
                <a:solidFill>
                  <a:srgbClr val="0084D1"/>
                </a:solidFill>
                <a:latin typeface="Aino Headline" panose="020B0303040504020204" pitchFamily="34" charset="0"/>
              </a:rPr>
              <a:t>too </a:t>
            </a:r>
            <a:r>
              <a:rPr lang="et-EE" sz="3600" dirty="0" err="1" smtClean="0">
                <a:solidFill>
                  <a:srgbClr val="0084D1"/>
                </a:solidFill>
                <a:latin typeface="Aino Headline" panose="020B0303040504020204" pitchFamily="34" charset="0"/>
              </a:rPr>
              <a:t>digital</a:t>
            </a:r>
            <a:r>
              <a:rPr lang="et-EE" sz="3600" dirty="0" smtClean="0">
                <a:solidFill>
                  <a:srgbClr val="0084D1"/>
                </a:solidFill>
                <a:latin typeface="Aino Headline" panose="020B0303040504020204" pitchFamily="34" charset="0"/>
              </a:rPr>
              <a:t>, too Estonian!</a:t>
            </a:r>
          </a:p>
          <a:p>
            <a:pPr algn="r"/>
            <a:r>
              <a:rPr lang="et-EE" sz="3600" dirty="0" err="1" smtClean="0">
                <a:solidFill>
                  <a:srgbClr val="0084D1"/>
                </a:solidFill>
                <a:latin typeface="Aino Headline" panose="020B0303040504020204" pitchFamily="34" charset="0"/>
              </a:rPr>
              <a:t>sharing</a:t>
            </a:r>
            <a:r>
              <a:rPr lang="et-EE" sz="3600" dirty="0" smtClean="0">
                <a:solidFill>
                  <a:srgbClr val="0084D1"/>
                </a:solidFill>
                <a:latin typeface="Aino Headline" panose="020B0303040504020204" pitchFamily="34" charset="0"/>
              </a:rPr>
              <a:t> </a:t>
            </a:r>
            <a:r>
              <a:rPr lang="et-EE" sz="3600" dirty="0" err="1" smtClean="0">
                <a:solidFill>
                  <a:srgbClr val="0084D1"/>
                </a:solidFill>
                <a:latin typeface="Aino Headline" panose="020B0303040504020204" pitchFamily="34" charset="0"/>
              </a:rPr>
              <a:t>data</a:t>
            </a:r>
            <a:r>
              <a:rPr lang="et-EE" sz="3600" dirty="0" smtClean="0">
                <a:solidFill>
                  <a:srgbClr val="0084D1"/>
                </a:solidFill>
                <a:latin typeface="Aino Headline" panose="020B0303040504020204" pitchFamily="34" charset="0"/>
              </a:rPr>
              <a:t>?</a:t>
            </a:r>
          </a:p>
          <a:p>
            <a:r>
              <a:rPr lang="et-EE" sz="3600" dirty="0" err="1" smtClean="0">
                <a:solidFill>
                  <a:srgbClr val="0084D1"/>
                </a:solidFill>
                <a:latin typeface="Aino Headline" panose="020B0303040504020204" pitchFamily="34" charset="0"/>
              </a:rPr>
              <a:t>access</a:t>
            </a:r>
            <a:r>
              <a:rPr lang="et-EE" sz="3600" dirty="0" smtClean="0">
                <a:solidFill>
                  <a:srgbClr val="0084D1"/>
                </a:solidFill>
                <a:latin typeface="Aino Headline" panose="020B0303040504020204" pitchFamily="34" charset="0"/>
              </a:rPr>
              <a:t> </a:t>
            </a:r>
            <a:r>
              <a:rPr lang="et-EE" sz="3600" dirty="0" err="1" smtClean="0">
                <a:solidFill>
                  <a:srgbClr val="0084D1"/>
                </a:solidFill>
                <a:latin typeface="Aino Headline" panose="020B0303040504020204" pitchFamily="34" charset="0"/>
              </a:rPr>
              <a:t>to</a:t>
            </a:r>
            <a:r>
              <a:rPr lang="et-EE" sz="3600" dirty="0" smtClean="0">
                <a:solidFill>
                  <a:srgbClr val="0084D1"/>
                </a:solidFill>
                <a:latin typeface="Aino Headline" panose="020B0303040504020204" pitchFamily="34" charset="0"/>
              </a:rPr>
              <a:t> </a:t>
            </a:r>
            <a:r>
              <a:rPr lang="et-EE" sz="3600" dirty="0" err="1" smtClean="0">
                <a:solidFill>
                  <a:srgbClr val="0084D1"/>
                </a:solidFill>
                <a:latin typeface="Aino Headline" panose="020B0303040504020204" pitchFamily="34" charset="0"/>
              </a:rPr>
              <a:t>data</a:t>
            </a:r>
            <a:r>
              <a:rPr lang="et-EE" sz="3600" dirty="0" smtClean="0">
                <a:solidFill>
                  <a:srgbClr val="0084D1"/>
                </a:solidFill>
                <a:latin typeface="Aino Headline" panose="020B0303040504020204" pitchFamily="34" charset="0"/>
              </a:rPr>
              <a:t>?</a:t>
            </a:r>
          </a:p>
          <a:p>
            <a:pPr algn="ctr"/>
            <a:r>
              <a:rPr lang="et-EE" sz="3600" dirty="0" err="1" smtClean="0">
                <a:solidFill>
                  <a:srgbClr val="0084D1"/>
                </a:solidFill>
                <a:latin typeface="Aino Headline" panose="020B0303040504020204" pitchFamily="34" charset="0"/>
              </a:rPr>
              <a:t>common</a:t>
            </a:r>
            <a:r>
              <a:rPr lang="et-EE" sz="3600" dirty="0" smtClean="0">
                <a:solidFill>
                  <a:srgbClr val="0084D1"/>
                </a:solidFill>
                <a:latin typeface="Aino Headline" panose="020B0303040504020204" pitchFamily="34" charset="0"/>
              </a:rPr>
              <a:t> </a:t>
            </a:r>
            <a:r>
              <a:rPr lang="et-EE" sz="3600" dirty="0" err="1" smtClean="0">
                <a:solidFill>
                  <a:srgbClr val="0084D1"/>
                </a:solidFill>
                <a:latin typeface="Aino Headline" panose="020B0303040504020204" pitchFamily="34" charset="0"/>
              </a:rPr>
              <a:t>standards</a:t>
            </a:r>
            <a:r>
              <a:rPr lang="et-EE" sz="3600" dirty="0" smtClean="0">
                <a:solidFill>
                  <a:srgbClr val="0084D1"/>
                </a:solidFill>
                <a:latin typeface="Aino Headline" panose="020B0303040504020204" pitchFamily="34" charset="0"/>
              </a:rPr>
              <a:t>?</a:t>
            </a:r>
          </a:p>
          <a:p>
            <a:pPr algn="r"/>
            <a:r>
              <a:rPr lang="et-EE" sz="3600" dirty="0" err="1">
                <a:solidFill>
                  <a:srgbClr val="0084D1"/>
                </a:solidFill>
                <a:latin typeface="Aino Headline" panose="020B0303040504020204" pitchFamily="34" charset="0"/>
              </a:rPr>
              <a:t>l</a:t>
            </a:r>
            <a:r>
              <a:rPr lang="et-EE" sz="3600" dirty="0" err="1" smtClean="0">
                <a:solidFill>
                  <a:srgbClr val="0084D1"/>
                </a:solidFill>
                <a:latin typeface="Aino Headline" panose="020B0303040504020204" pitchFamily="34" charset="0"/>
              </a:rPr>
              <a:t>ack</a:t>
            </a:r>
            <a:r>
              <a:rPr lang="et-EE" sz="3600" dirty="0" smtClean="0">
                <a:solidFill>
                  <a:srgbClr val="0084D1"/>
                </a:solidFill>
                <a:latin typeface="Aino Headline" panose="020B0303040504020204" pitchFamily="34" charset="0"/>
              </a:rPr>
              <a:t> of </a:t>
            </a:r>
            <a:r>
              <a:rPr lang="et-EE" sz="3600" dirty="0" err="1" smtClean="0">
                <a:solidFill>
                  <a:srgbClr val="0084D1"/>
                </a:solidFill>
                <a:latin typeface="Aino Headline" panose="020B0303040504020204" pitchFamily="34" charset="0"/>
              </a:rPr>
              <a:t>capacity</a:t>
            </a:r>
            <a:r>
              <a:rPr lang="et-EE" sz="3600" dirty="0" smtClean="0">
                <a:solidFill>
                  <a:srgbClr val="0084D1"/>
                </a:solidFill>
                <a:latin typeface="Aino Headline" panose="020B0303040504020204" pitchFamily="34" charset="0"/>
              </a:rPr>
              <a:t>!</a:t>
            </a:r>
          </a:p>
          <a:p>
            <a:r>
              <a:rPr lang="et-EE" sz="3600" dirty="0" err="1">
                <a:solidFill>
                  <a:srgbClr val="0084D1"/>
                </a:solidFill>
                <a:latin typeface="Aino Headline" panose="020B0303040504020204" pitchFamily="34" charset="0"/>
              </a:rPr>
              <a:t>e</a:t>
            </a:r>
            <a:r>
              <a:rPr lang="et-EE" sz="3600" dirty="0" err="1" smtClean="0">
                <a:solidFill>
                  <a:srgbClr val="0084D1"/>
                </a:solidFill>
                <a:latin typeface="Aino Headline" panose="020B0303040504020204" pitchFamily="34" charset="0"/>
              </a:rPr>
              <a:t>nganging</a:t>
            </a:r>
            <a:r>
              <a:rPr lang="et-EE" sz="3600" dirty="0" smtClean="0">
                <a:solidFill>
                  <a:srgbClr val="0084D1"/>
                </a:solidFill>
                <a:latin typeface="Aino Headline" panose="020B0303040504020204" pitchFamily="34" charset="0"/>
              </a:rPr>
              <a:t> </a:t>
            </a:r>
            <a:r>
              <a:rPr lang="et-EE" sz="3600" dirty="0" err="1" smtClean="0">
                <a:solidFill>
                  <a:srgbClr val="0084D1"/>
                </a:solidFill>
                <a:latin typeface="Aino Headline" panose="020B0303040504020204" pitchFamily="34" charset="0"/>
              </a:rPr>
              <a:t>citizens</a:t>
            </a:r>
            <a:r>
              <a:rPr lang="et-EE" sz="3600" dirty="0" smtClean="0">
                <a:solidFill>
                  <a:srgbClr val="0084D1"/>
                </a:solidFill>
                <a:latin typeface="Aino Headline" panose="020B0303040504020204" pitchFamily="34" charset="0"/>
              </a:rPr>
              <a:t>?</a:t>
            </a:r>
          </a:p>
          <a:p>
            <a:pPr algn="r"/>
            <a:endParaRPr lang="et-EE" sz="3600" dirty="0">
              <a:solidFill>
                <a:srgbClr val="0084D1"/>
              </a:solidFill>
              <a:latin typeface="Aino Headline" panose="020B0303040504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890" y="0"/>
            <a:ext cx="6200110" cy="3155167"/>
          </a:xfrm>
          <a:prstGeom prst="rect">
            <a:avLst/>
          </a:prstGeom>
        </p:spPr>
      </p:pic>
    </p:spTree>
    <p:extLst>
      <p:ext uri="{BB962C8B-B14F-4D97-AF65-F5344CB8AC3E}">
        <p14:creationId xmlns:p14="http://schemas.microsoft.com/office/powerpoint/2010/main" val="1578567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7535"/>
            <a:ext cx="7886700" cy="1325563"/>
          </a:xfrm>
        </p:spPr>
        <p:txBody>
          <a:bodyPr>
            <a:normAutofit fontScale="90000"/>
          </a:bodyPr>
          <a:lstStyle/>
          <a:p>
            <a:r>
              <a:rPr lang="en-GB" sz="4000" b="1" dirty="0">
                <a:latin typeface="Aino Headline" panose="020B0303040504020204" pitchFamily="34" charset="0"/>
              </a:rPr>
              <a:t>Mandate by 193 environment ministers at UNEA-4 in Nairobi</a:t>
            </a:r>
            <a:r>
              <a:rPr lang="et-EE" dirty="0"/>
              <a:t/>
            </a:r>
            <a:br>
              <a:rPr lang="et-EE" dirty="0"/>
            </a:br>
            <a:endParaRPr lang="et-EE" dirty="0"/>
          </a:p>
        </p:txBody>
      </p:sp>
      <p:sp>
        <p:nvSpPr>
          <p:cNvPr id="3" name="Content Placeholder 2"/>
          <p:cNvSpPr>
            <a:spLocks noGrp="1"/>
          </p:cNvSpPr>
          <p:nvPr>
            <p:ph idx="1"/>
          </p:nvPr>
        </p:nvSpPr>
        <p:spPr>
          <a:xfrm>
            <a:off x="297712" y="1148316"/>
            <a:ext cx="8527311" cy="5709684"/>
          </a:xfrm>
        </p:spPr>
        <p:txBody>
          <a:bodyPr>
            <a:normAutofit fontScale="92500" lnSpcReduction="20000"/>
          </a:bodyPr>
          <a:lstStyle/>
          <a:p>
            <a:pPr lvl="0"/>
            <a:r>
              <a:rPr lang="en-US" sz="3000" dirty="0" smtClean="0">
                <a:solidFill>
                  <a:srgbClr val="0084D1"/>
                </a:solidFill>
                <a:latin typeface="Aino Headline" panose="020B0303040504020204" pitchFamily="34" charset="0"/>
              </a:rPr>
              <a:t>support </a:t>
            </a:r>
            <a:r>
              <a:rPr lang="en-US" sz="3000" dirty="0">
                <a:solidFill>
                  <a:srgbClr val="0084D1"/>
                </a:solidFill>
                <a:latin typeface="Aino Headline" panose="020B0303040504020204" pitchFamily="34" charset="0"/>
              </a:rPr>
              <a:t>the </a:t>
            </a:r>
            <a:r>
              <a:rPr lang="en-US" sz="3000" dirty="0" smtClean="0">
                <a:solidFill>
                  <a:srgbClr val="0084D1"/>
                </a:solidFill>
                <a:latin typeface="Aino Headline" panose="020B0303040504020204" pitchFamily="34" charset="0"/>
              </a:rPr>
              <a:t>U</a:t>
            </a:r>
            <a:r>
              <a:rPr lang="et-EE" sz="3000" dirty="0" smtClean="0">
                <a:solidFill>
                  <a:srgbClr val="0084D1"/>
                </a:solidFill>
                <a:latin typeface="Aino Headline" panose="020B0303040504020204" pitchFamily="34" charset="0"/>
              </a:rPr>
              <a:t>NEP </a:t>
            </a:r>
            <a:r>
              <a:rPr lang="en-US" sz="3000" dirty="0" smtClean="0">
                <a:solidFill>
                  <a:srgbClr val="0084D1"/>
                </a:solidFill>
                <a:latin typeface="Aino Headline" panose="020B0303040504020204" pitchFamily="34" charset="0"/>
              </a:rPr>
              <a:t>in </a:t>
            </a:r>
            <a:r>
              <a:rPr lang="en-US" sz="3000" dirty="0">
                <a:solidFill>
                  <a:srgbClr val="0084D1"/>
                </a:solidFill>
                <a:latin typeface="Aino Headline" panose="020B0303040504020204" pitchFamily="34" charset="0"/>
              </a:rPr>
              <a:t>developing a global environmental </a:t>
            </a:r>
            <a:r>
              <a:rPr lang="en-US" sz="3000" b="1" dirty="0">
                <a:solidFill>
                  <a:srgbClr val="0084D1"/>
                </a:solidFill>
                <a:latin typeface="Aino Headline" panose="020B0303040504020204" pitchFamily="34" charset="0"/>
              </a:rPr>
              <a:t>data strategy by </a:t>
            </a:r>
            <a:r>
              <a:rPr lang="en-US" sz="3000" b="1" dirty="0" smtClean="0">
                <a:solidFill>
                  <a:srgbClr val="0084D1"/>
                </a:solidFill>
                <a:latin typeface="Aino Headline" panose="020B0303040504020204" pitchFamily="34" charset="0"/>
              </a:rPr>
              <a:t>2025</a:t>
            </a:r>
            <a:endParaRPr lang="et-EE" sz="3000" b="1" dirty="0" smtClean="0">
              <a:solidFill>
                <a:srgbClr val="0084D1"/>
              </a:solidFill>
              <a:latin typeface="Aino Headline" panose="020B0303040504020204" pitchFamily="34" charset="0"/>
            </a:endParaRPr>
          </a:p>
          <a:p>
            <a:r>
              <a:rPr lang="en-US" sz="3000" b="1" dirty="0">
                <a:solidFill>
                  <a:srgbClr val="0084D1"/>
                </a:solidFill>
                <a:latin typeface="Aino Headline" panose="020B0303040504020204" pitchFamily="34" charset="0"/>
              </a:rPr>
              <a:t>comparable</a:t>
            </a:r>
            <a:r>
              <a:rPr lang="en-US" sz="3000" dirty="0">
                <a:solidFill>
                  <a:srgbClr val="0084D1"/>
                </a:solidFill>
                <a:latin typeface="Aino Headline" panose="020B0303040504020204" pitchFamily="34" charset="0"/>
              </a:rPr>
              <a:t> international environmental </a:t>
            </a:r>
            <a:r>
              <a:rPr lang="en-US" sz="3000" dirty="0" smtClean="0">
                <a:solidFill>
                  <a:srgbClr val="0084D1"/>
                </a:solidFill>
                <a:latin typeface="Aino Headline" panose="020B0303040504020204" pitchFamily="34" charset="0"/>
              </a:rPr>
              <a:t>data</a:t>
            </a:r>
            <a:endParaRPr lang="et-EE" sz="3000" b="1" dirty="0" smtClean="0">
              <a:solidFill>
                <a:srgbClr val="0084D1"/>
              </a:solidFill>
              <a:latin typeface="Aino Headline" panose="020B0303040504020204" pitchFamily="34" charset="0"/>
            </a:endParaRPr>
          </a:p>
          <a:p>
            <a:r>
              <a:rPr lang="en-US" sz="3000" dirty="0">
                <a:solidFill>
                  <a:srgbClr val="0084D1"/>
                </a:solidFill>
                <a:latin typeface="Aino Headline" panose="020B0303040504020204" pitchFamily="34" charset="0"/>
              </a:rPr>
              <a:t>promoting the </a:t>
            </a:r>
            <a:r>
              <a:rPr lang="en-US" sz="3000" b="1" dirty="0">
                <a:solidFill>
                  <a:srgbClr val="0084D1"/>
                </a:solidFill>
                <a:latin typeface="Aino Headline" panose="020B0303040504020204" pitchFamily="34" charset="0"/>
              </a:rPr>
              <a:t>use and sharing </a:t>
            </a:r>
            <a:r>
              <a:rPr lang="en-US" sz="3000" dirty="0">
                <a:solidFill>
                  <a:srgbClr val="0084D1"/>
                </a:solidFill>
                <a:latin typeface="Aino Headline" panose="020B0303040504020204" pitchFamily="34" charset="0"/>
              </a:rPr>
              <a:t>of environmental </a:t>
            </a:r>
            <a:r>
              <a:rPr lang="en-US" sz="3000" dirty="0" smtClean="0">
                <a:solidFill>
                  <a:srgbClr val="0084D1"/>
                </a:solidFill>
                <a:latin typeface="Aino Headline" panose="020B0303040504020204" pitchFamily="34" charset="0"/>
              </a:rPr>
              <a:t>data</a:t>
            </a:r>
            <a:endParaRPr lang="et-EE" sz="3000" b="1" dirty="0">
              <a:solidFill>
                <a:srgbClr val="0084D1"/>
              </a:solidFill>
              <a:latin typeface="Aino Headline" panose="020B0303040504020204" pitchFamily="34" charset="0"/>
            </a:endParaRPr>
          </a:p>
          <a:p>
            <a:pPr lvl="0"/>
            <a:r>
              <a:rPr lang="en-US" sz="3000" dirty="0" smtClean="0">
                <a:solidFill>
                  <a:srgbClr val="0084D1"/>
                </a:solidFill>
                <a:latin typeface="Aino Headline" panose="020B0303040504020204" pitchFamily="34" charset="0"/>
              </a:rPr>
              <a:t>develop </a:t>
            </a:r>
            <a:r>
              <a:rPr lang="en-US" sz="3000" b="1" dirty="0">
                <a:solidFill>
                  <a:srgbClr val="0084D1"/>
                </a:solidFill>
                <a:latin typeface="Aino Headline" panose="020B0303040504020204" pitchFamily="34" charset="0"/>
              </a:rPr>
              <a:t>national environmental data management </a:t>
            </a:r>
            <a:r>
              <a:rPr lang="en-US" sz="3000" b="1" dirty="0" smtClean="0">
                <a:solidFill>
                  <a:srgbClr val="0084D1"/>
                </a:solidFill>
                <a:latin typeface="Aino Headline" panose="020B0303040504020204" pitchFamily="34" charset="0"/>
              </a:rPr>
              <a:t>capacities</a:t>
            </a:r>
            <a:r>
              <a:rPr lang="et-EE" sz="3000" b="1" dirty="0" smtClean="0">
                <a:solidFill>
                  <a:srgbClr val="0084D1"/>
                </a:solidFill>
                <a:latin typeface="Aino Headline" panose="020B0303040504020204" pitchFamily="34" charset="0"/>
              </a:rPr>
              <a:t> (</a:t>
            </a:r>
            <a:r>
              <a:rPr lang="et-EE" sz="3000" b="1" dirty="0" err="1" smtClean="0">
                <a:solidFill>
                  <a:srgbClr val="0084D1"/>
                </a:solidFill>
                <a:latin typeface="Aino Headline" panose="020B0303040504020204" pitchFamily="34" charset="0"/>
              </a:rPr>
              <a:t>e.g</a:t>
            </a:r>
            <a:r>
              <a:rPr lang="et-EE" sz="3000" b="1" dirty="0" smtClean="0">
                <a:solidFill>
                  <a:srgbClr val="0084D1"/>
                </a:solidFill>
                <a:latin typeface="Aino Headline" panose="020B0303040504020204" pitchFamily="34" charset="0"/>
              </a:rPr>
              <a:t> </a:t>
            </a:r>
            <a:r>
              <a:rPr lang="et-EE" sz="3000" b="1" dirty="0" err="1" smtClean="0">
                <a:solidFill>
                  <a:srgbClr val="0084D1"/>
                </a:solidFill>
                <a:latin typeface="Aino Headline" panose="020B0303040504020204" pitchFamily="34" charset="0"/>
              </a:rPr>
              <a:t>monitoring</a:t>
            </a:r>
            <a:r>
              <a:rPr lang="et-EE" sz="3000" b="1" dirty="0" smtClean="0">
                <a:solidFill>
                  <a:srgbClr val="0084D1"/>
                </a:solidFill>
                <a:latin typeface="Aino Headline" panose="020B0303040504020204" pitchFamily="34" charset="0"/>
              </a:rPr>
              <a:t> </a:t>
            </a:r>
            <a:r>
              <a:rPr lang="et-EE" sz="3000" b="1" dirty="0" err="1" smtClean="0">
                <a:solidFill>
                  <a:srgbClr val="0084D1"/>
                </a:solidFill>
                <a:latin typeface="Aino Headline" panose="020B0303040504020204" pitchFamily="34" charset="0"/>
              </a:rPr>
              <a:t>systems</a:t>
            </a:r>
            <a:r>
              <a:rPr lang="et-EE" sz="3000" b="1" dirty="0" smtClean="0">
                <a:solidFill>
                  <a:srgbClr val="0084D1"/>
                </a:solidFill>
                <a:latin typeface="Aino Headline" panose="020B0303040504020204" pitchFamily="34" charset="0"/>
              </a:rPr>
              <a:t> and </a:t>
            </a:r>
            <a:r>
              <a:rPr lang="et-EE" sz="3000" b="1" dirty="0" err="1" smtClean="0">
                <a:solidFill>
                  <a:srgbClr val="0084D1"/>
                </a:solidFill>
                <a:latin typeface="Aino Headline" panose="020B0303040504020204" pitchFamily="34" charset="0"/>
              </a:rPr>
              <a:t>technologies</a:t>
            </a:r>
            <a:r>
              <a:rPr lang="et-EE" sz="3000" b="1" dirty="0" smtClean="0">
                <a:solidFill>
                  <a:srgbClr val="0084D1"/>
                </a:solidFill>
                <a:latin typeface="Aino Headline" panose="020B0303040504020204" pitchFamily="34" charset="0"/>
              </a:rPr>
              <a:t>)</a:t>
            </a:r>
            <a:endParaRPr lang="et-EE" sz="3000" b="1" dirty="0">
              <a:solidFill>
                <a:srgbClr val="0084D1"/>
              </a:solidFill>
              <a:latin typeface="Aino Headline" panose="020B0303040504020204" pitchFamily="34" charset="0"/>
            </a:endParaRPr>
          </a:p>
          <a:p>
            <a:pPr lvl="0"/>
            <a:r>
              <a:rPr lang="en-US" sz="3000" dirty="0">
                <a:solidFill>
                  <a:srgbClr val="0084D1"/>
                </a:solidFill>
                <a:latin typeface="Aino Headline" panose="020B0303040504020204" pitchFamily="34" charset="0"/>
              </a:rPr>
              <a:t>promote the use of data analysis models</a:t>
            </a:r>
            <a:r>
              <a:rPr lang="en-US" sz="3000" b="1" dirty="0">
                <a:solidFill>
                  <a:srgbClr val="0084D1"/>
                </a:solidFill>
                <a:latin typeface="Aino Headline" panose="020B0303040504020204" pitchFamily="34" charset="0"/>
              </a:rPr>
              <a:t> to develop environment </a:t>
            </a:r>
            <a:r>
              <a:rPr lang="en-US" sz="3000" b="1" dirty="0" smtClean="0">
                <a:solidFill>
                  <a:srgbClr val="0084D1"/>
                </a:solidFill>
                <a:latin typeface="Aino Headline" panose="020B0303040504020204" pitchFamily="34" charset="0"/>
              </a:rPr>
              <a:t>foresight</a:t>
            </a:r>
            <a:r>
              <a:rPr lang="et-EE" sz="3000" b="1" dirty="0" smtClean="0">
                <a:solidFill>
                  <a:srgbClr val="0084D1"/>
                </a:solidFill>
                <a:latin typeface="Aino Headline" panose="020B0303040504020204" pitchFamily="34" charset="0"/>
              </a:rPr>
              <a:t>s</a:t>
            </a:r>
            <a:endParaRPr lang="et-EE" sz="3000" dirty="0">
              <a:solidFill>
                <a:srgbClr val="0084D1"/>
              </a:solidFill>
              <a:latin typeface="Aino Headline" panose="020B0303040504020204" pitchFamily="34" charset="0"/>
            </a:endParaRPr>
          </a:p>
          <a:p>
            <a:pPr lvl="0"/>
            <a:r>
              <a:rPr lang="et-EE" sz="3000" dirty="0" err="1" smtClean="0">
                <a:solidFill>
                  <a:srgbClr val="0084D1"/>
                </a:solidFill>
                <a:latin typeface="Aino Headline" panose="020B0303040504020204" pitchFamily="34" charset="0"/>
              </a:rPr>
              <a:t>promote</a:t>
            </a:r>
            <a:r>
              <a:rPr lang="et-EE" sz="3000" dirty="0" smtClean="0">
                <a:solidFill>
                  <a:srgbClr val="0084D1"/>
                </a:solidFill>
                <a:latin typeface="Aino Headline" panose="020B0303040504020204" pitchFamily="34" charset="0"/>
              </a:rPr>
              <a:t> </a:t>
            </a:r>
            <a:r>
              <a:rPr lang="et-EE" sz="3000" dirty="0" err="1">
                <a:solidFill>
                  <a:srgbClr val="0084D1"/>
                </a:solidFill>
                <a:latin typeface="Aino Headline" panose="020B0303040504020204" pitchFamily="34" charset="0"/>
              </a:rPr>
              <a:t>wider</a:t>
            </a:r>
            <a:r>
              <a:rPr lang="et-EE" sz="3000" dirty="0">
                <a:solidFill>
                  <a:srgbClr val="0084D1"/>
                </a:solidFill>
                <a:latin typeface="Aino Headline" panose="020B0303040504020204" pitchFamily="34" charset="0"/>
              </a:rPr>
              <a:t> </a:t>
            </a:r>
            <a:r>
              <a:rPr lang="et-EE" sz="3000" dirty="0" err="1">
                <a:solidFill>
                  <a:srgbClr val="0084D1"/>
                </a:solidFill>
                <a:latin typeface="Aino Headline" panose="020B0303040504020204" pitchFamily="34" charset="0"/>
              </a:rPr>
              <a:t>use</a:t>
            </a:r>
            <a:r>
              <a:rPr lang="et-EE" sz="3000" dirty="0">
                <a:solidFill>
                  <a:srgbClr val="0084D1"/>
                </a:solidFill>
                <a:latin typeface="Aino Headline" panose="020B0303040504020204" pitchFamily="34" charset="0"/>
              </a:rPr>
              <a:t> of </a:t>
            </a:r>
            <a:r>
              <a:rPr lang="et-EE" sz="3000" dirty="0" err="1">
                <a:solidFill>
                  <a:srgbClr val="0084D1"/>
                </a:solidFill>
                <a:latin typeface="Aino Headline" panose="020B0303040504020204" pitchFamily="34" charset="0"/>
              </a:rPr>
              <a:t>innovative</a:t>
            </a:r>
            <a:r>
              <a:rPr lang="et-EE" sz="3000" dirty="0">
                <a:solidFill>
                  <a:srgbClr val="0084D1"/>
                </a:solidFill>
                <a:latin typeface="Aino Headline" panose="020B0303040504020204" pitchFamily="34" charset="0"/>
              </a:rPr>
              <a:t> </a:t>
            </a:r>
            <a:r>
              <a:rPr lang="et-EE" sz="3000" dirty="0" err="1">
                <a:solidFill>
                  <a:srgbClr val="0084D1"/>
                </a:solidFill>
                <a:latin typeface="Aino Headline" panose="020B0303040504020204" pitchFamily="34" charset="0"/>
              </a:rPr>
              <a:t>approaches</a:t>
            </a:r>
            <a:r>
              <a:rPr lang="et-EE" sz="3000" dirty="0">
                <a:solidFill>
                  <a:srgbClr val="0084D1"/>
                </a:solidFill>
                <a:latin typeface="Aino Headline" panose="020B0303040504020204" pitchFamily="34" charset="0"/>
              </a:rPr>
              <a:t>, </a:t>
            </a:r>
            <a:r>
              <a:rPr lang="et-EE" sz="3000" dirty="0" err="1">
                <a:solidFill>
                  <a:srgbClr val="0084D1"/>
                </a:solidFill>
                <a:latin typeface="Aino Headline" panose="020B0303040504020204" pitchFamily="34" charset="0"/>
              </a:rPr>
              <a:t>such</a:t>
            </a:r>
            <a:r>
              <a:rPr lang="et-EE" sz="3000" dirty="0">
                <a:solidFill>
                  <a:srgbClr val="0084D1"/>
                </a:solidFill>
                <a:latin typeface="Aino Headline" panose="020B0303040504020204" pitchFamily="34" charset="0"/>
              </a:rPr>
              <a:t> </a:t>
            </a:r>
            <a:r>
              <a:rPr lang="et-EE" sz="3000" dirty="0" err="1">
                <a:solidFill>
                  <a:srgbClr val="0084D1"/>
                </a:solidFill>
                <a:latin typeface="Aino Headline" panose="020B0303040504020204" pitchFamily="34" charset="0"/>
              </a:rPr>
              <a:t>as</a:t>
            </a:r>
            <a:r>
              <a:rPr lang="et-EE" sz="3000" dirty="0">
                <a:solidFill>
                  <a:srgbClr val="0084D1"/>
                </a:solidFill>
                <a:latin typeface="Aino Headline" panose="020B0303040504020204" pitchFamily="34" charset="0"/>
              </a:rPr>
              <a:t> </a:t>
            </a:r>
            <a:r>
              <a:rPr lang="et-EE" sz="3000" dirty="0" err="1">
                <a:solidFill>
                  <a:srgbClr val="0084D1"/>
                </a:solidFill>
                <a:latin typeface="Aino Headline" panose="020B0303040504020204" pitchFamily="34" charset="0"/>
              </a:rPr>
              <a:t>inclusive</a:t>
            </a:r>
            <a:r>
              <a:rPr lang="et-EE" sz="3000" dirty="0">
                <a:solidFill>
                  <a:srgbClr val="0084D1"/>
                </a:solidFill>
                <a:latin typeface="Aino Headline" panose="020B0303040504020204" pitchFamily="34" charset="0"/>
              </a:rPr>
              <a:t> </a:t>
            </a:r>
            <a:r>
              <a:rPr lang="et-EE" sz="3000" b="1" dirty="0" err="1">
                <a:solidFill>
                  <a:srgbClr val="0084D1"/>
                </a:solidFill>
                <a:latin typeface="Aino Headline" panose="020B0303040504020204" pitchFamily="34" charset="0"/>
              </a:rPr>
              <a:t>citizen</a:t>
            </a:r>
            <a:r>
              <a:rPr lang="et-EE" sz="3000" b="1" dirty="0">
                <a:solidFill>
                  <a:srgbClr val="0084D1"/>
                </a:solidFill>
                <a:latin typeface="Aino Headline" panose="020B0303040504020204" pitchFamily="34" charset="0"/>
              </a:rPr>
              <a:t> </a:t>
            </a:r>
            <a:r>
              <a:rPr lang="et-EE" sz="3000" b="1" dirty="0" err="1" smtClean="0">
                <a:solidFill>
                  <a:srgbClr val="0084D1"/>
                </a:solidFill>
                <a:latin typeface="Aino Headline" panose="020B0303040504020204" pitchFamily="34" charset="0"/>
              </a:rPr>
              <a:t>science</a:t>
            </a:r>
            <a:endParaRPr lang="et-EE" sz="3000" b="1" dirty="0" smtClean="0">
              <a:solidFill>
                <a:srgbClr val="0084D1"/>
              </a:solidFill>
              <a:latin typeface="Aino Headline" panose="020B0303040504020204" pitchFamily="34" charset="0"/>
            </a:endParaRPr>
          </a:p>
          <a:p>
            <a:r>
              <a:rPr lang="en-US" sz="3000" b="1" dirty="0">
                <a:solidFill>
                  <a:srgbClr val="0084D1"/>
                </a:solidFill>
                <a:latin typeface="Aino Headline" panose="020B0303040504020204" pitchFamily="34" charset="0"/>
              </a:rPr>
              <a:t>disclosure of appropriate product information </a:t>
            </a:r>
            <a:r>
              <a:rPr lang="en-US" sz="3000" dirty="0">
                <a:solidFill>
                  <a:srgbClr val="0084D1"/>
                </a:solidFill>
                <a:latin typeface="Aino Headline" panose="020B0303040504020204" pitchFamily="34" charset="0"/>
              </a:rPr>
              <a:t>to consumers and </a:t>
            </a:r>
            <a:r>
              <a:rPr lang="et-EE" sz="3000" dirty="0" err="1">
                <a:solidFill>
                  <a:srgbClr val="0084D1"/>
                </a:solidFill>
                <a:latin typeface="Aino Headline" panose="020B0303040504020204" pitchFamily="34" charset="0"/>
              </a:rPr>
              <a:t>develop</a:t>
            </a:r>
            <a:r>
              <a:rPr lang="et-EE" sz="3000" dirty="0">
                <a:solidFill>
                  <a:srgbClr val="0084D1"/>
                </a:solidFill>
                <a:latin typeface="Aino Headline" panose="020B0303040504020204" pitchFamily="34" charset="0"/>
              </a:rPr>
              <a:t> </a:t>
            </a:r>
            <a:r>
              <a:rPr lang="en-US" sz="3000" dirty="0">
                <a:solidFill>
                  <a:srgbClr val="0084D1"/>
                </a:solidFill>
                <a:latin typeface="Aino Headline" panose="020B0303040504020204" pitchFamily="34" charset="0"/>
              </a:rPr>
              <a:t>measures to increase transparency in product chains</a:t>
            </a:r>
            <a:endParaRPr lang="et-EE" sz="3000" dirty="0">
              <a:solidFill>
                <a:srgbClr val="0084D1"/>
              </a:solidFill>
              <a:latin typeface="Aino Headline" panose="020B0303040504020204" pitchFamily="34" charset="0"/>
            </a:endParaRPr>
          </a:p>
          <a:p>
            <a:pPr lvl="0"/>
            <a:endParaRPr lang="et-EE" sz="3000" b="1" dirty="0">
              <a:solidFill>
                <a:srgbClr val="0084D1"/>
              </a:solidFill>
              <a:latin typeface="Aino Headline" panose="020B0303040504020204" pitchFamily="34" charset="0"/>
            </a:endParaRPr>
          </a:p>
          <a:p>
            <a:pPr lvl="0"/>
            <a:endParaRPr lang="et-EE" dirty="0">
              <a:solidFill>
                <a:srgbClr val="0084D1"/>
              </a:solidFill>
            </a:endParaRPr>
          </a:p>
        </p:txBody>
      </p:sp>
    </p:spTree>
    <p:extLst>
      <p:ext uri="{BB962C8B-B14F-4D97-AF65-F5344CB8AC3E}">
        <p14:creationId xmlns:p14="http://schemas.microsoft.com/office/powerpoint/2010/main" val="97401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600201"/>
          </a:xfrm>
        </p:spPr>
        <p:txBody>
          <a:bodyPr/>
          <a:lstStyle/>
          <a:p>
            <a:r>
              <a:rPr lang="et-EE" b="1" dirty="0" err="1" smtClean="0">
                <a:latin typeface="Aino Headline" panose="020B0303040504020204" pitchFamily="34" charset="0"/>
              </a:rPr>
              <a:t>Further</a:t>
            </a:r>
            <a:r>
              <a:rPr lang="et-EE" b="1" dirty="0" smtClean="0">
                <a:latin typeface="Aino Headline" panose="020B0303040504020204" pitchFamily="34" charset="0"/>
              </a:rPr>
              <a:t> </a:t>
            </a:r>
            <a:r>
              <a:rPr lang="et-EE" b="1" dirty="0" err="1" smtClean="0">
                <a:latin typeface="Aino Headline" panose="020B0303040504020204" pitchFamily="34" charset="0"/>
              </a:rPr>
              <a:t>elaborations</a:t>
            </a:r>
            <a:endParaRPr lang="et-EE" b="1" dirty="0">
              <a:latin typeface="Aino Headline" panose="020B0303040504020204" pitchFamily="34" charset="0"/>
            </a:endParaRPr>
          </a:p>
        </p:txBody>
      </p:sp>
      <p:sp>
        <p:nvSpPr>
          <p:cNvPr id="3" name="Content Placeholder 2"/>
          <p:cNvSpPr>
            <a:spLocks noGrp="1"/>
          </p:cNvSpPr>
          <p:nvPr>
            <p:ph idx="1"/>
          </p:nvPr>
        </p:nvSpPr>
        <p:spPr>
          <a:xfrm>
            <a:off x="3955312" y="179352"/>
            <a:ext cx="5188688" cy="5689636"/>
          </a:xfrm>
        </p:spPr>
        <p:txBody>
          <a:bodyPr>
            <a:noAutofit/>
          </a:bodyPr>
          <a:lstStyle/>
          <a:p>
            <a:r>
              <a:rPr lang="et-EE" sz="3400" dirty="0" err="1" smtClean="0">
                <a:solidFill>
                  <a:srgbClr val="0084D1"/>
                </a:solidFill>
                <a:latin typeface="Aino Headline" panose="020B0303040504020204" pitchFamily="34" charset="0"/>
              </a:rPr>
              <a:t>Digital</a:t>
            </a:r>
            <a:r>
              <a:rPr lang="et-EE" sz="3400" dirty="0" smtClean="0">
                <a:solidFill>
                  <a:srgbClr val="0084D1"/>
                </a:solidFill>
                <a:latin typeface="Aino Headline" panose="020B0303040504020204" pitchFamily="34" charset="0"/>
              </a:rPr>
              <a:t> </a:t>
            </a:r>
            <a:r>
              <a:rPr lang="et-EE" sz="3400" dirty="0" err="1" smtClean="0">
                <a:solidFill>
                  <a:srgbClr val="0084D1"/>
                </a:solidFill>
                <a:latin typeface="Aino Headline" panose="020B0303040504020204" pitchFamily="34" charset="0"/>
              </a:rPr>
              <a:t>solutions</a:t>
            </a:r>
            <a:r>
              <a:rPr lang="et-EE" sz="3400" dirty="0" smtClean="0">
                <a:solidFill>
                  <a:srgbClr val="0084D1"/>
                </a:solidFill>
                <a:latin typeface="Aino Headline" panose="020B0303040504020204" pitchFamily="34" charset="0"/>
              </a:rPr>
              <a:t> </a:t>
            </a:r>
            <a:r>
              <a:rPr lang="et-EE" sz="3400" dirty="0" err="1" smtClean="0">
                <a:solidFill>
                  <a:srgbClr val="0084D1"/>
                </a:solidFill>
                <a:latin typeface="Aino Headline" panose="020B0303040504020204" pitchFamily="34" charset="0"/>
              </a:rPr>
              <a:t>for</a:t>
            </a:r>
            <a:r>
              <a:rPr lang="et-EE" sz="3400" dirty="0" smtClean="0">
                <a:solidFill>
                  <a:srgbClr val="0084D1"/>
                </a:solidFill>
                <a:latin typeface="Aino Headline" panose="020B0303040504020204" pitchFamily="34" charset="0"/>
              </a:rPr>
              <a:t> </a:t>
            </a:r>
            <a:r>
              <a:rPr lang="et-EE" sz="3400" dirty="0" err="1" smtClean="0">
                <a:solidFill>
                  <a:srgbClr val="0084D1"/>
                </a:solidFill>
                <a:latin typeface="Aino Headline" panose="020B0303040504020204" pitchFamily="34" charset="0"/>
              </a:rPr>
              <a:t>circular</a:t>
            </a:r>
            <a:r>
              <a:rPr lang="et-EE" sz="3400" dirty="0" smtClean="0">
                <a:solidFill>
                  <a:srgbClr val="0084D1"/>
                </a:solidFill>
                <a:latin typeface="Aino Headline" panose="020B0303040504020204" pitchFamily="34" charset="0"/>
              </a:rPr>
              <a:t> </a:t>
            </a:r>
            <a:r>
              <a:rPr lang="et-EE" sz="3400" dirty="0" err="1" smtClean="0">
                <a:solidFill>
                  <a:srgbClr val="0084D1"/>
                </a:solidFill>
                <a:latin typeface="Aino Headline" panose="020B0303040504020204" pitchFamily="34" charset="0"/>
              </a:rPr>
              <a:t>economy</a:t>
            </a:r>
            <a:endParaRPr lang="et-EE" sz="3400" dirty="0" smtClean="0">
              <a:solidFill>
                <a:srgbClr val="0084D1"/>
              </a:solidFill>
              <a:latin typeface="Aino Headline" panose="020B0303040504020204" pitchFamily="34" charset="0"/>
            </a:endParaRPr>
          </a:p>
          <a:p>
            <a:r>
              <a:rPr lang="et-EE" sz="3400" dirty="0" err="1" smtClean="0">
                <a:solidFill>
                  <a:srgbClr val="0084D1"/>
                </a:solidFill>
                <a:latin typeface="Aino Headline" panose="020B0303040504020204" pitchFamily="34" charset="0"/>
              </a:rPr>
              <a:t>Sustainable</a:t>
            </a:r>
            <a:r>
              <a:rPr lang="et-EE" sz="3400" dirty="0" smtClean="0">
                <a:solidFill>
                  <a:srgbClr val="0084D1"/>
                </a:solidFill>
                <a:latin typeface="Aino Headline" panose="020B0303040504020204" pitchFamily="34" charset="0"/>
              </a:rPr>
              <a:t> </a:t>
            </a:r>
            <a:r>
              <a:rPr lang="et-EE" sz="3400" dirty="0" err="1" smtClean="0">
                <a:solidFill>
                  <a:srgbClr val="0084D1"/>
                </a:solidFill>
                <a:latin typeface="Aino Headline" panose="020B0303040504020204" pitchFamily="34" charset="0"/>
              </a:rPr>
              <a:t>financing</a:t>
            </a:r>
            <a:endParaRPr lang="et-EE" sz="3400" dirty="0" smtClean="0">
              <a:solidFill>
                <a:srgbClr val="0084D1"/>
              </a:solidFill>
              <a:latin typeface="Aino Headline" panose="020B0303040504020204" pitchFamily="34" charset="0"/>
            </a:endParaRPr>
          </a:p>
          <a:p>
            <a:r>
              <a:rPr lang="et-EE" sz="3400" dirty="0" smtClean="0">
                <a:solidFill>
                  <a:srgbClr val="0084D1"/>
                </a:solidFill>
                <a:latin typeface="Aino Headline" panose="020B0303040504020204" pitchFamily="34" charset="0"/>
              </a:rPr>
              <a:t>Natural </a:t>
            </a:r>
            <a:r>
              <a:rPr lang="et-EE" sz="3400" dirty="0" err="1" smtClean="0">
                <a:solidFill>
                  <a:srgbClr val="0084D1"/>
                </a:solidFill>
                <a:latin typeface="Aino Headline" panose="020B0303040504020204" pitchFamily="34" charset="0"/>
              </a:rPr>
              <a:t>capital</a:t>
            </a:r>
            <a:r>
              <a:rPr lang="et-EE" sz="3400" dirty="0" smtClean="0">
                <a:solidFill>
                  <a:srgbClr val="0084D1"/>
                </a:solidFill>
                <a:latin typeface="Aino Headline" panose="020B0303040504020204" pitchFamily="34" charset="0"/>
              </a:rPr>
              <a:t> </a:t>
            </a:r>
            <a:r>
              <a:rPr lang="et-EE" sz="3400" dirty="0" err="1" smtClean="0">
                <a:solidFill>
                  <a:srgbClr val="0084D1"/>
                </a:solidFill>
                <a:latin typeface="Aino Headline" panose="020B0303040504020204" pitchFamily="34" charset="0"/>
              </a:rPr>
              <a:t>accounting</a:t>
            </a:r>
            <a:endParaRPr lang="et-EE" sz="3400" dirty="0" smtClean="0">
              <a:solidFill>
                <a:srgbClr val="0084D1"/>
              </a:solidFill>
              <a:latin typeface="Aino Headline" panose="020B0303040504020204" pitchFamily="34" charset="0"/>
            </a:endParaRPr>
          </a:p>
          <a:p>
            <a:r>
              <a:rPr lang="et-EE" sz="3400" dirty="0" err="1" smtClean="0">
                <a:solidFill>
                  <a:srgbClr val="0084D1"/>
                </a:solidFill>
                <a:latin typeface="Aino Headline" panose="020B0303040504020204" pitchFamily="34" charset="0"/>
              </a:rPr>
              <a:t>Environmental</a:t>
            </a:r>
            <a:r>
              <a:rPr lang="et-EE" sz="3400" dirty="0" smtClean="0">
                <a:solidFill>
                  <a:srgbClr val="0084D1"/>
                </a:solidFill>
                <a:latin typeface="Aino Headline" panose="020B0303040504020204" pitchFamily="34" charset="0"/>
              </a:rPr>
              <a:t> </a:t>
            </a:r>
            <a:r>
              <a:rPr lang="et-EE" sz="3400" dirty="0" err="1" smtClean="0">
                <a:solidFill>
                  <a:srgbClr val="0084D1"/>
                </a:solidFill>
                <a:latin typeface="Aino Headline" panose="020B0303040504020204" pitchFamily="34" charset="0"/>
              </a:rPr>
              <a:t>performance</a:t>
            </a:r>
            <a:r>
              <a:rPr lang="et-EE" sz="3400" dirty="0" smtClean="0">
                <a:solidFill>
                  <a:srgbClr val="0084D1"/>
                </a:solidFill>
                <a:latin typeface="Aino Headline" panose="020B0303040504020204" pitchFamily="34" charset="0"/>
              </a:rPr>
              <a:t> </a:t>
            </a:r>
            <a:r>
              <a:rPr lang="et-EE" sz="3400" dirty="0" err="1" smtClean="0">
                <a:solidFill>
                  <a:srgbClr val="0084D1"/>
                </a:solidFill>
                <a:latin typeface="Aino Headline" panose="020B0303040504020204" pitchFamily="34" charset="0"/>
              </a:rPr>
              <a:t>indicator</a:t>
            </a:r>
            <a:endParaRPr lang="et-EE" sz="3400" dirty="0">
              <a:solidFill>
                <a:srgbClr val="0084D1"/>
              </a:solidFill>
              <a:latin typeface="Aino Headline" panose="020B0303040504020204" pitchFamily="34" charset="0"/>
            </a:endParaRPr>
          </a:p>
        </p:txBody>
      </p:sp>
      <p:sp>
        <p:nvSpPr>
          <p:cNvPr id="4" name="Text Placeholder 3"/>
          <p:cNvSpPr>
            <a:spLocks noGrp="1"/>
          </p:cNvSpPr>
          <p:nvPr>
            <p:ph type="body" sz="half" idx="2"/>
          </p:nvPr>
        </p:nvSpPr>
        <p:spPr/>
        <p:txBody>
          <a:bodyPr/>
          <a:lstStyle/>
          <a:p>
            <a:endParaRPr lang="et-EE" dirty="0"/>
          </a:p>
        </p:txBody>
      </p:sp>
      <p:pic>
        <p:nvPicPr>
          <p:cNvPr id="7" name="Picture 6" descr="T:\PROGRAMMES\Sustainable prosperity\Activities\Smart use of resources and circular economy\Projects\Digital roadmap for a circular economy\Publication\Discussion paper\visuals\Mariusz 26 June 2019\Info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57400"/>
            <a:ext cx="4807656" cy="4301353"/>
          </a:xfrm>
          <a:prstGeom prst="rect">
            <a:avLst/>
          </a:prstGeom>
          <a:noFill/>
          <a:ln>
            <a:noFill/>
          </a:ln>
          <a:effectLst>
            <a:softEdge rad="0"/>
          </a:effectLst>
        </p:spPr>
      </p:pic>
    </p:spTree>
    <p:extLst>
      <p:ext uri="{BB962C8B-B14F-4D97-AF65-F5344CB8AC3E}">
        <p14:creationId xmlns:p14="http://schemas.microsoft.com/office/powerpoint/2010/main" val="1222741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84D1"/>
        </a:solidFill>
        <a:effectLst/>
      </p:bgPr>
    </p:bg>
    <p:spTree>
      <p:nvGrpSpPr>
        <p:cNvPr id="1" name=""/>
        <p:cNvGrpSpPr/>
        <p:nvPr/>
      </p:nvGrpSpPr>
      <p:grpSpPr>
        <a:xfrm>
          <a:off x="0" y="0"/>
          <a:ext cx="0" cy="0"/>
          <a:chOff x="0" y="0"/>
          <a:chExt cx="0" cy="0"/>
        </a:xfrm>
      </p:grpSpPr>
      <p:sp>
        <p:nvSpPr>
          <p:cNvPr id="24" name="TextBox 23"/>
          <p:cNvSpPr txBox="1"/>
          <p:nvPr/>
        </p:nvSpPr>
        <p:spPr>
          <a:xfrm>
            <a:off x="1063255" y="935665"/>
            <a:ext cx="6464595" cy="2308324"/>
          </a:xfrm>
          <a:prstGeom prst="rect">
            <a:avLst/>
          </a:prstGeom>
          <a:noFill/>
        </p:spPr>
        <p:txBody>
          <a:bodyPr wrap="square" rtlCol="0">
            <a:spAutoFit/>
          </a:bodyPr>
          <a:lstStyle/>
          <a:p>
            <a:pPr algn="ctr"/>
            <a:r>
              <a:rPr lang="et-EE" sz="7200" b="1" dirty="0" err="1" smtClean="0">
                <a:solidFill>
                  <a:schemeClr val="bg1"/>
                </a:solidFill>
                <a:latin typeface="Aino Headline" panose="020B0303040504020204" pitchFamily="34" charset="0"/>
              </a:rPr>
              <a:t>We</a:t>
            </a:r>
            <a:r>
              <a:rPr lang="et-EE" sz="7200" b="1" dirty="0" smtClean="0">
                <a:solidFill>
                  <a:schemeClr val="bg1"/>
                </a:solidFill>
                <a:latin typeface="Aino Headline" panose="020B0303040504020204" pitchFamily="34" charset="0"/>
              </a:rPr>
              <a:t> </a:t>
            </a:r>
            <a:r>
              <a:rPr lang="et-EE" sz="7200" b="1" dirty="0" err="1" smtClean="0">
                <a:solidFill>
                  <a:schemeClr val="bg1"/>
                </a:solidFill>
                <a:latin typeface="Aino Headline" panose="020B0303040504020204" pitchFamily="34" charset="0"/>
              </a:rPr>
              <a:t>did</a:t>
            </a:r>
            <a:r>
              <a:rPr lang="et-EE" sz="7200" b="1" dirty="0" smtClean="0">
                <a:solidFill>
                  <a:schemeClr val="bg1"/>
                </a:solidFill>
                <a:latin typeface="Aino Headline" panose="020B0303040504020204" pitchFamily="34" charset="0"/>
              </a:rPr>
              <a:t> </a:t>
            </a:r>
            <a:r>
              <a:rPr lang="et-EE" sz="7200" b="1" dirty="0" err="1" smtClean="0">
                <a:solidFill>
                  <a:schemeClr val="bg1"/>
                </a:solidFill>
                <a:latin typeface="Aino Headline" panose="020B0303040504020204" pitchFamily="34" charset="0"/>
              </a:rPr>
              <a:t>it!</a:t>
            </a:r>
            <a:r>
              <a:rPr lang="et-EE" sz="7200" b="1" dirty="0" err="1" smtClean="0">
                <a:solidFill>
                  <a:srgbClr val="0084D1"/>
                </a:solidFill>
                <a:latin typeface="Aino Headline" panose="020B0303040504020204" pitchFamily="34" charset="0"/>
              </a:rPr>
              <a:t>ble</a:t>
            </a:r>
            <a:r>
              <a:rPr lang="et-EE" sz="7200" b="1" dirty="0" smtClean="0">
                <a:solidFill>
                  <a:srgbClr val="0084D1"/>
                </a:solidFill>
                <a:latin typeface="Aino Headline" panose="020B0303040504020204" pitchFamily="34" charset="0"/>
              </a:rPr>
              <a:t> </a:t>
            </a:r>
            <a:r>
              <a:rPr lang="et-EE" sz="7200" b="1" dirty="0" err="1" smtClean="0">
                <a:solidFill>
                  <a:srgbClr val="0084D1"/>
                </a:solidFill>
                <a:latin typeface="Aino Headline" panose="020B0303040504020204" pitchFamily="34" charset="0"/>
              </a:rPr>
              <a:t>Development</a:t>
            </a:r>
            <a:endParaRPr lang="et-EE" sz="7200" b="1" dirty="0">
              <a:solidFill>
                <a:srgbClr val="0084D1"/>
              </a:solidFill>
              <a:latin typeface="Aino Headline" panose="020B0303040504020204" pitchFamily="34" charset="0"/>
            </a:endParaRPr>
          </a:p>
        </p:txBody>
      </p:sp>
      <p:pic>
        <p:nvPicPr>
          <p:cNvPr id="4"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2869259"/>
            <a:ext cx="9144000" cy="3988741"/>
          </a:xfrm>
        </p:spPr>
      </p:pic>
    </p:spTree>
    <p:extLst>
      <p:ext uri="{BB962C8B-B14F-4D97-AF65-F5344CB8AC3E}">
        <p14:creationId xmlns:p14="http://schemas.microsoft.com/office/powerpoint/2010/main" val="2723334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i kujundus">
  <a:themeElements>
    <a:clrScheme name="Kohandatud 3">
      <a:dk1>
        <a:sysClr val="windowText" lastClr="000000"/>
      </a:dk1>
      <a:lt1>
        <a:sysClr val="window" lastClr="FFFFFF"/>
      </a:lt1>
      <a:dk2>
        <a:srgbClr val="373545"/>
      </a:dk2>
      <a:lt2>
        <a:srgbClr val="B9D9EB"/>
      </a:lt2>
      <a:accent1>
        <a:srgbClr val="006EB5"/>
      </a:accent1>
      <a:accent2>
        <a:srgbClr val="041E42"/>
      </a:accent2>
      <a:accent3>
        <a:srgbClr val="003087"/>
      </a:accent3>
      <a:accent4>
        <a:srgbClr val="F0A321"/>
      </a:accent4>
      <a:accent5>
        <a:srgbClr val="E76000"/>
      </a:accent5>
      <a:accent6>
        <a:srgbClr val="4E9370"/>
      </a:accent6>
      <a:hlink>
        <a:srgbClr val="006EB5"/>
      </a:hlink>
      <a:folHlink>
        <a:srgbClr val="041E42"/>
      </a:folHlink>
    </a:clrScheme>
    <a:fontScheme name="Roboto">
      <a:majorFont>
        <a:latin typeface="Roboto Condensed"/>
        <a:ea typeface=""/>
        <a:cs typeface=""/>
      </a:majorFont>
      <a:minorFont>
        <a:latin typeface="Roboto"/>
        <a:ea typeface=""/>
        <a:cs typeface=""/>
      </a:minorFont>
    </a:fontScheme>
    <a:fmtScheme name="Office'i kujund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1755</TotalTime>
  <Words>474</Words>
  <Application>Microsoft Office PowerPoint</Application>
  <PresentationFormat>On-screen Show (4:3)</PresentationFormat>
  <Paragraphs>71</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Microsoft YaHei</vt:lpstr>
      <vt:lpstr>Aino Headline</vt:lpstr>
      <vt:lpstr>Arial</vt:lpstr>
      <vt:lpstr>Calibri</vt:lpstr>
      <vt:lpstr>Ebrima</vt:lpstr>
      <vt:lpstr>Roboto</vt:lpstr>
      <vt:lpstr>Roboto Condensed</vt:lpstr>
      <vt:lpstr>Times New Roman</vt:lpstr>
      <vt:lpstr>Office'i kujundus</vt:lpstr>
      <vt:lpstr>PowerPoint Presentation</vt:lpstr>
      <vt:lpstr>Theme of the UNEA-4</vt:lpstr>
      <vt:lpstr>PowerPoint Presentation</vt:lpstr>
      <vt:lpstr>Main priorities from the beginning</vt:lpstr>
      <vt:lpstr>Key elements for data priority</vt:lpstr>
      <vt:lpstr>Obstacles vs Courage</vt:lpstr>
      <vt:lpstr>Mandate by 193 environment ministers at UNEA-4 in Nairobi </vt:lpstr>
      <vt:lpstr>Further elaborations</vt:lpstr>
      <vt:lpstr>PowerPoint Presentation</vt:lpstr>
      <vt:lpstr>PowerPoint Presentation</vt:lpstr>
    </vt:vector>
  </TitlesOfParts>
  <Company>Keskkonnaministeeriumi Infotehnoloogiakeskus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Ivo Krustok</dc:creator>
  <cp:lastModifiedBy>Ado Lõhmus</cp:lastModifiedBy>
  <cp:revision>132</cp:revision>
  <dcterms:created xsi:type="dcterms:W3CDTF">2016-11-24T07:40:44Z</dcterms:created>
  <dcterms:modified xsi:type="dcterms:W3CDTF">2019-11-06T01:29:59Z</dcterms:modified>
</cp:coreProperties>
</file>