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859B-5222-4649-A580-5DE16625EB55}" type="datetimeFigureOut">
              <a:rPr lang="en-US" smtClean="0"/>
              <a:t>05-Nov-19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1A99-F138-43E3-BC5E-2A01C06A8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9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B859B-5222-4649-A580-5DE16625EB55}" type="datetimeFigureOut">
              <a:rPr lang="en-US" smtClean="0"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91A99-F138-43E3-BC5E-2A01C06A8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7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99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19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75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9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52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60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0" smtClean="0">
                <a:latin typeface="Calibri Light" panose="020F0302020204030204"/>
                <a:ea typeface="+mj-ea"/>
                <a:cs typeface="+mj-cs"/>
              </a:rPr>
              <a:t>Digital Society paradigms</a:t>
            </a:r>
            <a:r>
              <a:rPr lang="en-US" sz="4900" b="0" smtClean="0">
                <a:latin typeface="Calibri Light" panose="020F0302020204030204"/>
                <a:ea typeface="+mj-ea"/>
                <a:cs typeface="+mj-cs"/>
              </a:rPr>
              <a:t/>
            </a:r>
            <a:br>
              <a:rPr lang="en-US" sz="4900" b="0" smtClean="0">
                <a:latin typeface="Calibri Light" panose="020F0302020204030204"/>
                <a:ea typeface="+mj-ea"/>
                <a:cs typeface="+mj-cs"/>
              </a:rPr>
            </a:br>
            <a:r>
              <a:rPr lang="en-US" sz="4900" b="0" smtClean="0">
                <a:latin typeface="Calibri Light" panose="020F0302020204030204"/>
                <a:ea typeface="+mj-ea"/>
                <a:cs typeface="+mj-cs"/>
              </a:rPr>
              <a:t>and</a:t>
            </a:r>
            <a:r>
              <a:rPr lang="en-US" sz="5400" b="0" smtClean="0">
                <a:latin typeface="Calibri Light" panose="020F0302020204030204"/>
                <a:ea typeface="+mj-ea"/>
                <a:cs typeface="+mj-cs"/>
              </a:rPr>
              <a:t> Digital Ecosystems</a:t>
            </a:r>
            <a:br>
              <a:rPr lang="en-US" sz="5400" b="0" smtClean="0">
                <a:latin typeface="Calibri Light" panose="020F0302020204030204"/>
                <a:ea typeface="+mj-ea"/>
                <a:cs typeface="+mj-cs"/>
              </a:rPr>
            </a:br>
            <a:r>
              <a:rPr lang="en-US" sz="4800" b="0" smtClean="0">
                <a:latin typeface="Calibri Light" panose="020F0302020204030204"/>
                <a:ea typeface="+mj-ea"/>
                <a:cs typeface="+mj-cs"/>
              </a:rPr>
              <a:t>(</a:t>
            </a:r>
            <a:r>
              <a:rPr lang="en-US" sz="4800" b="0" i="1" smtClean="0">
                <a:latin typeface="Calibri Light" panose="020F0302020204030204"/>
                <a:ea typeface="+mj-ea"/>
                <a:cs typeface="+mj-cs"/>
              </a:rPr>
              <a:t>enabling Digital Twins of the Earth</a:t>
            </a:r>
            <a:r>
              <a:rPr lang="en-US" sz="4800" b="0" smtClean="0">
                <a:latin typeface="Calibri Light" panose="020F0302020204030204"/>
                <a:ea typeface="+mj-ea"/>
                <a:cs typeface="+mj-cs"/>
              </a:rPr>
              <a:t>)</a:t>
            </a:r>
            <a:r>
              <a:rPr lang="en-US" sz="4900" b="0" smtClean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/>
            </a:r>
            <a:br>
              <a:rPr lang="en-US" sz="4900" b="0" smtClean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62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60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56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23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00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61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5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93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Widescreen</PresentationFormat>
  <Paragraphs>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Digital Society paradigms and Digital Ecosystems (enabling Digital Twins of the Earth)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Stefano Nativi</dc:creator>
  <cp:lastModifiedBy>Stefano Nativi</cp:lastModifiedBy>
  <cp:revision>1</cp:revision>
  <dcterms:created xsi:type="dcterms:W3CDTF">2019-11-05T22:26:45Z</dcterms:created>
  <dcterms:modified xsi:type="dcterms:W3CDTF">2019-11-05T22:26:45Z</dcterms:modified>
</cp:coreProperties>
</file>