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14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ddressing Data Gaps for the SD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r>
              <a:rPr dirty="0"/>
              <a:t>Addressing Data Gaps for the SDGs</a:t>
            </a:r>
          </a:p>
        </p:txBody>
      </p:sp>
      <p:sp>
        <p:nvSpPr>
          <p:cNvPr id="167" name="Professor gavin shaddick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7359">
              <a:spcBef>
                <a:spcPts val="1800"/>
              </a:spcBef>
              <a:defRPr sz="4320"/>
            </a:pPr>
            <a:r>
              <a:rPr dirty="0"/>
              <a:t>Professor </a:t>
            </a:r>
            <a:r>
              <a:rPr dirty="0" err="1"/>
              <a:t>gavin</a:t>
            </a:r>
            <a:r>
              <a:rPr dirty="0"/>
              <a:t> </a:t>
            </a:r>
            <a:r>
              <a:rPr dirty="0" err="1"/>
              <a:t>shaddick</a:t>
            </a:r>
            <a:endParaRPr dirty="0"/>
          </a:p>
          <a:p>
            <a:pPr defTabSz="467359">
              <a:spcBef>
                <a:spcPts val="1800"/>
              </a:spcBef>
              <a:defRPr sz="4320"/>
            </a:pPr>
            <a:r>
              <a:rPr dirty="0"/>
              <a:t>Alan </a:t>
            </a:r>
            <a:r>
              <a:rPr dirty="0" err="1"/>
              <a:t>turing</a:t>
            </a:r>
            <a:r>
              <a:rPr dirty="0"/>
              <a:t> institute &amp; University of Exeter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D6905E9-601C-C848-B63C-873E55C90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38998"/>
            <a:ext cx="3507232" cy="1537007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019CD21-DDA1-3947-9425-2FFF1356A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70" y="524342"/>
            <a:ext cx="3537829" cy="14516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ddressing Data Gaps for the SDG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Addressing Data Gaps for the SDGs</a:t>
            </a:r>
          </a:p>
        </p:txBody>
      </p:sp>
      <p:sp>
        <p:nvSpPr>
          <p:cNvPr id="170" name="Environment-related sd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Environment</a:t>
            </a:r>
            <a:r>
              <a:rPr lang="en-GB" dirty="0"/>
              <a:t>-</a:t>
            </a:r>
            <a:r>
              <a:rPr dirty="0"/>
              <a:t>related </a:t>
            </a:r>
            <a:r>
              <a:rPr dirty="0" err="1"/>
              <a:t>sdg</a:t>
            </a:r>
            <a:r>
              <a:rPr lang="en-GB" dirty="0"/>
              <a:t>S</a:t>
            </a:r>
            <a:endParaRPr dirty="0"/>
          </a:p>
        </p:txBody>
      </p:sp>
      <p:sp>
        <p:nvSpPr>
          <p:cNvPr id="171" name="93 environment-related SDGs indicato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93 environment</a:t>
            </a:r>
            <a:r>
              <a:rPr lang="en-GB" dirty="0"/>
              <a:t>-</a:t>
            </a:r>
            <a:r>
              <a:rPr dirty="0"/>
              <a:t>related SDGs indicators </a:t>
            </a:r>
            <a:endParaRPr lang="en-GB" dirty="0"/>
          </a:p>
          <a:p>
            <a:pPr lvl="1"/>
            <a:r>
              <a:rPr lang="en-GB" dirty="0"/>
              <a:t>in</a:t>
            </a:r>
            <a:r>
              <a:rPr dirty="0"/>
              <a:t>sufficient data to assess progress </a:t>
            </a:r>
            <a:r>
              <a:rPr lang="en-GB" dirty="0"/>
              <a:t>for 68% </a:t>
            </a:r>
          </a:p>
          <a:p>
            <a:pPr marL="444500" lvl="1" indent="0">
              <a:spcBef>
                <a:spcPts val="600"/>
              </a:spcBef>
              <a:buNone/>
            </a:pPr>
            <a:r>
              <a:rPr lang="en-GB" sz="2000" dirty="0"/>
              <a:t>									   (Measuring Progress, UNEP 2019) </a:t>
            </a:r>
          </a:p>
          <a:p>
            <a:r>
              <a:rPr lang="en-GB" dirty="0"/>
              <a:t>Lack of comprehensive geospatial data</a:t>
            </a:r>
          </a:p>
          <a:p>
            <a:r>
              <a:rPr lang="en-GB" dirty="0"/>
              <a:t>Data is often out of date for </a:t>
            </a:r>
            <a:r>
              <a:rPr lang="en-GB"/>
              <a:t>decision making</a:t>
            </a:r>
            <a:endParaRPr lang="en-GB" dirty="0"/>
          </a:p>
          <a:p>
            <a:r>
              <a:rPr lang="en-GB" dirty="0"/>
              <a:t>Issues with methodologies and data integration</a:t>
            </a:r>
          </a:p>
          <a:p>
            <a:pPr lvl="1"/>
            <a:r>
              <a:rPr lang="en-GB" dirty="0"/>
              <a:t>Consistency over time</a:t>
            </a:r>
            <a:endParaRPr dirty="0"/>
          </a:p>
          <a:p>
            <a:r>
              <a:rPr lang="en-GB" dirty="0"/>
              <a:t>Lack of disaggregated information on (especially gender specific) environmental data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ddressing Data Gaps for the SDG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Addressing Data Gaps for the SDGs</a:t>
            </a:r>
          </a:p>
        </p:txBody>
      </p:sp>
      <p:sp>
        <p:nvSpPr>
          <p:cNvPr id="174" name="What data do we hav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What data do we have?</a:t>
            </a:r>
          </a:p>
        </p:txBody>
      </p:sp>
      <p:sp>
        <p:nvSpPr>
          <p:cNvPr id="175" name="Multiple sources…"/>
          <p:cNvSpPr txBox="1">
            <a:spLocks noGrp="1"/>
          </p:cNvSpPr>
          <p:nvPr>
            <p:ph type="body" sz="half" idx="1"/>
          </p:nvPr>
        </p:nvSpPr>
        <p:spPr>
          <a:xfrm>
            <a:off x="406399" y="2743200"/>
            <a:ext cx="6226176" cy="6108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8929" indent="-328929" defTabSz="432308">
              <a:spcBef>
                <a:spcPts val="2000"/>
              </a:spcBef>
              <a:defRPr sz="2516"/>
            </a:pPr>
            <a:r>
              <a:rPr sz="3600" dirty="0"/>
              <a:t>Multiple sources</a:t>
            </a:r>
          </a:p>
          <a:p>
            <a:pPr marL="657859" lvl="1" indent="-328929" defTabSz="432308">
              <a:spcBef>
                <a:spcPts val="2000"/>
              </a:spcBef>
              <a:defRPr sz="2516"/>
            </a:pPr>
            <a:r>
              <a:rPr sz="3600" dirty="0"/>
              <a:t>national, regional, global 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lang="en-GB" sz="3600" dirty="0"/>
              <a:t>Multiple scales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lang="en-GB" sz="3600" dirty="0"/>
              <a:t>Spatial and temporal coverage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3600" dirty="0"/>
              <a:t>Multiple measures</a:t>
            </a:r>
            <a:r>
              <a:rPr lang="en-GB" sz="3600" dirty="0"/>
              <a:t> / proxies</a:t>
            </a:r>
            <a:endParaRPr sz="3600" dirty="0"/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rPr sz="3600" dirty="0"/>
              <a:t>Different biases and uncertainties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86" y="3121844"/>
            <a:ext cx="6019714" cy="5095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ddressing Data Gaps for the SDG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Addressing Data Gaps for the SDGs</a:t>
            </a:r>
          </a:p>
        </p:txBody>
      </p:sp>
      <p:sp>
        <p:nvSpPr>
          <p:cNvPr id="179" name="Where does it come from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Where does it come from?</a:t>
            </a:r>
          </a:p>
        </p:txBody>
      </p:sp>
      <p:sp>
        <p:nvSpPr>
          <p:cNvPr id="180" name="Rapid increase in number, and variety, of data sources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078935" cy="6108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dirty="0"/>
              <a:t>Rapid increase in number, and variety, of data sources</a:t>
            </a:r>
          </a:p>
          <a:p>
            <a:r>
              <a:rPr lang="en-GB" dirty="0"/>
              <a:t>Data quality</a:t>
            </a:r>
          </a:p>
          <a:p>
            <a:r>
              <a:rPr lang="en-GB" dirty="0"/>
              <a:t>Data accessibility</a:t>
            </a:r>
          </a:p>
          <a:p>
            <a:r>
              <a:rPr lang="en-GB" dirty="0"/>
              <a:t>Data journey</a:t>
            </a:r>
          </a:p>
          <a:p>
            <a:pPr lvl="1"/>
            <a:r>
              <a:rPr lang="en-GB" dirty="0"/>
              <a:t>May be using data for reasons other that those for which it was intended</a:t>
            </a:r>
          </a:p>
          <a:p>
            <a:pPr lvl="1"/>
            <a:r>
              <a:rPr lang="en-GB" dirty="0"/>
              <a:t>Data collection mechanisms</a:t>
            </a:r>
          </a:p>
          <a:p>
            <a:pPr lvl="1"/>
            <a:r>
              <a:rPr lang="en-GB" dirty="0"/>
              <a:t>Pre-processing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66" y="1668116"/>
            <a:ext cx="4644687" cy="333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shot 2019-11-05 at 17.42.23.png" descr="Screenshot 2019-11-05 at 17.42.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33" y="5506747"/>
            <a:ext cx="4653553" cy="3484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ddressing Data Gaps for the SDG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Addressing Data Gaps for the SDGs</a:t>
            </a:r>
          </a:p>
        </p:txBody>
      </p:sp>
      <p:sp>
        <p:nvSpPr>
          <p:cNvPr id="185" name="Example: SDG 11.6.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Example: SDG 11.6.2</a:t>
            </a:r>
          </a:p>
        </p:txBody>
      </p:sp>
      <p:sp>
        <p:nvSpPr>
          <p:cNvPr id="186" name="Ground monitoring is limited in many areas of the world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078935" cy="6108700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2600"/>
              </a:spcBef>
              <a:defRPr sz="3264"/>
            </a:pPr>
            <a:r>
              <a:t>Ground monitoring is limited in many areas of the world</a:t>
            </a:r>
          </a:p>
          <a:p>
            <a:pPr marL="426719" indent="-426719" defTabSz="560831">
              <a:spcBef>
                <a:spcPts val="2600"/>
              </a:spcBef>
              <a:defRPr sz="3264"/>
            </a:pPr>
            <a:r>
              <a:t>Can utilise information from multiple sources: satellite remote sensing, chemical transport models, land-use information</a:t>
            </a:r>
          </a:p>
          <a:p>
            <a:pPr marL="426719" indent="-426719" defTabSz="560831">
              <a:spcBef>
                <a:spcPts val="2600"/>
              </a:spcBef>
              <a:defRPr sz="3264"/>
            </a:pPr>
            <a:r>
              <a:t>Data Integration Model for Air Quality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92" y="1397213"/>
            <a:ext cx="5478047" cy="1311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16" y="3078815"/>
            <a:ext cx="5852377" cy="2854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192" y="6377740"/>
            <a:ext cx="5651501" cy="27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217</Words>
  <Application>Microsoft Macintosh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Addressing Data Gaps for the SDGs</vt:lpstr>
      <vt:lpstr>Environment-related sdgS</vt:lpstr>
      <vt:lpstr>What data do we have?</vt:lpstr>
      <vt:lpstr>Where does it come from?</vt:lpstr>
      <vt:lpstr>Example: SDG 11.6.2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Data Gaps for the SDGs</dc:title>
  <cp:lastModifiedBy>Shaddick, Gavin</cp:lastModifiedBy>
  <cp:revision>11</cp:revision>
  <dcterms:modified xsi:type="dcterms:W3CDTF">2019-11-06T02:13:09Z</dcterms:modified>
</cp:coreProperties>
</file>