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556" r:id="rId3"/>
    <p:sldId id="511" r:id="rId4"/>
    <p:sldId id="555" r:id="rId5"/>
    <p:sldId id="551" r:id="rId6"/>
    <p:sldId id="553" r:id="rId7"/>
    <p:sldId id="554" r:id="rId8"/>
    <p:sldId id="514" r:id="rId9"/>
    <p:sldId id="513" r:id="rId10"/>
    <p:sldId id="557" r:id="rId11"/>
    <p:sldId id="516" r:id="rId12"/>
    <p:sldId id="517" r:id="rId13"/>
    <p:sldId id="518" r:id="rId14"/>
    <p:sldId id="519" r:id="rId15"/>
    <p:sldId id="520" r:id="rId16"/>
    <p:sldId id="521" r:id="rId17"/>
    <p:sldId id="523" r:id="rId18"/>
    <p:sldId id="522" r:id="rId19"/>
    <p:sldId id="525" r:id="rId20"/>
    <p:sldId id="561" r:id="rId21"/>
    <p:sldId id="546" r:id="rId22"/>
    <p:sldId id="547" r:id="rId23"/>
    <p:sldId id="510" r:id="rId24"/>
    <p:sldId id="548" r:id="rId25"/>
    <p:sldId id="550" r:id="rId26"/>
    <p:sldId id="569" r:id="rId27"/>
    <p:sldId id="565" r:id="rId28"/>
    <p:sldId id="566" r:id="rId29"/>
    <p:sldId id="544" r:id="rId30"/>
    <p:sldId id="261" r:id="rId31"/>
    <p:sldId id="567" r:id="rId32"/>
  </p:sldIdLst>
  <p:sldSz cx="12192000" cy="6858000"/>
  <p:notesSz cx="6669088" cy="9926638"/>
  <p:defaultTextStyle>
    <a:defPPr>
      <a:defRPr/>
    </a:defPPr>
    <a:lvl1pPr marL="0" algn="l" defTabSz="914326">
      <a:defRPr sz="1800">
        <a:solidFill>
          <a:schemeClr val="tx1"/>
        </a:solidFill>
        <a:latin typeface="+mn-lt"/>
        <a:ea typeface="+mn-ea"/>
        <a:cs typeface="+mn-cs"/>
      </a:defRPr>
    </a:lvl1pPr>
    <a:lvl2pPr marL="457164" algn="l" defTabSz="914326">
      <a:defRPr sz="1800">
        <a:solidFill>
          <a:schemeClr val="tx1"/>
        </a:solidFill>
        <a:latin typeface="+mn-lt"/>
        <a:ea typeface="+mn-ea"/>
        <a:cs typeface="+mn-cs"/>
      </a:defRPr>
    </a:lvl2pPr>
    <a:lvl3pPr marL="914326" algn="l" defTabSz="914326">
      <a:defRPr sz="1800">
        <a:solidFill>
          <a:schemeClr val="tx1"/>
        </a:solidFill>
        <a:latin typeface="+mn-lt"/>
        <a:ea typeface="+mn-ea"/>
        <a:cs typeface="+mn-cs"/>
      </a:defRPr>
    </a:lvl3pPr>
    <a:lvl4pPr marL="1371490" algn="l" defTabSz="914326">
      <a:defRPr sz="1800">
        <a:solidFill>
          <a:schemeClr val="tx1"/>
        </a:solidFill>
        <a:latin typeface="+mn-lt"/>
        <a:ea typeface="+mn-ea"/>
        <a:cs typeface="+mn-cs"/>
      </a:defRPr>
    </a:lvl4pPr>
    <a:lvl5pPr marL="1828654" algn="l" defTabSz="914326">
      <a:defRPr sz="1800">
        <a:solidFill>
          <a:schemeClr val="tx1"/>
        </a:solidFill>
        <a:latin typeface="+mn-lt"/>
        <a:ea typeface="+mn-ea"/>
        <a:cs typeface="+mn-cs"/>
      </a:defRPr>
    </a:lvl5pPr>
    <a:lvl6pPr marL="2285818" algn="l" defTabSz="914326">
      <a:defRPr sz="1800">
        <a:solidFill>
          <a:schemeClr val="tx1"/>
        </a:solidFill>
        <a:latin typeface="+mn-lt"/>
        <a:ea typeface="+mn-ea"/>
        <a:cs typeface="+mn-cs"/>
      </a:defRPr>
    </a:lvl6pPr>
    <a:lvl7pPr marL="2742980" algn="l" defTabSz="914326">
      <a:defRPr sz="1800">
        <a:solidFill>
          <a:schemeClr val="tx1"/>
        </a:solidFill>
        <a:latin typeface="+mn-lt"/>
        <a:ea typeface="+mn-ea"/>
        <a:cs typeface="+mn-cs"/>
      </a:defRPr>
    </a:lvl7pPr>
    <a:lvl8pPr marL="3200144" algn="l" defTabSz="914326">
      <a:defRPr sz="1800">
        <a:solidFill>
          <a:schemeClr val="tx1"/>
        </a:solidFill>
        <a:latin typeface="+mn-lt"/>
        <a:ea typeface="+mn-ea"/>
        <a:cs typeface="+mn-cs"/>
      </a:defRPr>
    </a:lvl8pPr>
    <a:lvl9pPr marL="3657308" algn="l" defTabSz="914326">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C75"/>
    <a:srgbClr val="70A03E"/>
    <a:srgbClr val="2B3746"/>
    <a:srgbClr val="0049FC"/>
    <a:srgbClr val="02B6D7"/>
    <a:srgbClr val="515A7B"/>
    <a:srgbClr val="D8D901"/>
    <a:srgbClr val="32478A"/>
    <a:srgbClr val="80FF00"/>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427"/>
  </p:normalViewPr>
  <p:slideViewPr>
    <p:cSldViewPr>
      <p:cViewPr>
        <p:scale>
          <a:sx n="77" d="100"/>
          <a:sy n="77" d="100"/>
        </p:scale>
        <p:origin x="712" y="728"/>
      </p:cViewPr>
      <p:guideLst>
        <p:guide orient="horz" pos="2160"/>
        <p:guide pos="2880"/>
      </p:guideLst>
    </p:cSldViewPr>
  </p:slideViewPr>
  <p:notesTextViewPr>
    <p:cViewPr>
      <p:scale>
        <a:sx n="100" d="100"/>
        <a:sy n="100" d="100"/>
      </p:scale>
      <p:origin x="0" y="0"/>
    </p:cViewPr>
  </p:notesTextViewPr>
  <p:sorterViewPr>
    <p:cViewPr>
      <p:scale>
        <a:sx n="87" d="100"/>
        <a:sy n="87" d="100"/>
      </p:scale>
      <p:origin x="0" y="25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scal:ownCloud:_Transfer:2017_presentations:Boulder:Population_region_graph.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Users\pascal\ownCloud\_Transfer\2019_Presentations\WESR\What%20do%20you%20want%20to%20know\antarctic-ozone-hole-are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areaChart>
        <c:grouping val="stacked"/>
        <c:varyColors val="0"/>
        <c:ser>
          <c:idx val="0"/>
          <c:order val="0"/>
          <c:tx>
            <c:strRef>
              <c:f>Regional!$A$2</c:f>
              <c:strCache>
                <c:ptCount val="1"/>
                <c:pt idx="0">
                  <c:v>Europe</c:v>
                </c:pt>
              </c:strCache>
            </c:strRef>
          </c:tx>
          <c:spPr>
            <a:solidFill>
              <a:srgbClr val="FF0000"/>
            </a:solidFill>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Regional!$B$2:$CX$2</c:f>
              <c:numCache>
                <c:formatCode>General</c:formatCode>
                <c:ptCount val="101"/>
                <c:pt idx="0">
                  <c:v>0.59788475500000005</c:v>
                </c:pt>
                <c:pt idx="1">
                  <c:v>0.60410808100000002</c:v>
                </c:pt>
                <c:pt idx="2">
                  <c:v>0.61086115299999999</c:v>
                </c:pt>
                <c:pt idx="3">
                  <c:v>0.61794914099999998</c:v>
                </c:pt>
                <c:pt idx="4">
                  <c:v>0.62522391499999996</c:v>
                </c:pt>
                <c:pt idx="5">
                  <c:v>0.63258404700000004</c:v>
                </c:pt>
                <c:pt idx="6">
                  <c:v>0.63997718100000001</c:v>
                </c:pt>
                <c:pt idx="7">
                  <c:v>0.64739766499999996</c:v>
                </c:pt>
                <c:pt idx="8">
                  <c:v>0.65487942799999999</c:v>
                </c:pt>
                <c:pt idx="9">
                  <c:v>0.66248418099999995</c:v>
                </c:pt>
                <c:pt idx="10">
                  <c:v>0.67026582599999995</c:v>
                </c:pt>
                <c:pt idx="11">
                  <c:v>0.67823263199999995</c:v>
                </c:pt>
                <c:pt idx="12">
                  <c:v>0.68631401599999997</c:v>
                </c:pt>
                <c:pt idx="13">
                  <c:v>0.69434638400000004</c:v>
                </c:pt>
                <c:pt idx="14">
                  <c:v>0.70211334800000003</c:v>
                </c:pt>
                <c:pt idx="15">
                  <c:v>0.70946419000000005</c:v>
                </c:pt>
                <c:pt idx="16">
                  <c:v>0.71632219100000005</c:v>
                </c:pt>
                <c:pt idx="17">
                  <c:v>0.72273819399999994</c:v>
                </c:pt>
                <c:pt idx="18">
                  <c:v>0.72884685199999999</c:v>
                </c:pt>
                <c:pt idx="19">
                  <c:v>0.734850632</c:v>
                </c:pt>
                <c:pt idx="20">
                  <c:v>0.74089498799999998</c:v>
                </c:pt>
                <c:pt idx="21">
                  <c:v>0.74702595800000005</c:v>
                </c:pt>
                <c:pt idx="22">
                  <c:v>0.75319340700000004</c:v>
                </c:pt>
                <c:pt idx="23">
                  <c:v>0.75933202899999996</c:v>
                </c:pt>
                <c:pt idx="24">
                  <c:v>0.76533832800000001</c:v>
                </c:pt>
                <c:pt idx="25">
                  <c:v>0.77114006300000004</c:v>
                </c:pt>
                <c:pt idx="26">
                  <c:v>0.77672283099999995</c:v>
                </c:pt>
                <c:pt idx="27">
                  <c:v>0.78212293099999997</c:v>
                </c:pt>
                <c:pt idx="28">
                  <c:v>0.78737925600000003</c:v>
                </c:pt>
                <c:pt idx="29">
                  <c:v>0.79254962500000004</c:v>
                </c:pt>
                <c:pt idx="30">
                  <c:v>0.79767764900000004</c:v>
                </c:pt>
                <c:pt idx="31">
                  <c:v>0.80275299899999997</c:v>
                </c:pt>
                <c:pt idx="32">
                  <c:v>0.80776293300000002</c:v>
                </c:pt>
                <c:pt idx="33">
                  <c:v>0.812743306</c:v>
                </c:pt>
                <c:pt idx="34">
                  <c:v>0.81773871200000003</c:v>
                </c:pt>
                <c:pt idx="35">
                  <c:v>0.82276811500000002</c:v>
                </c:pt>
                <c:pt idx="36">
                  <c:v>0.827850117</c:v>
                </c:pt>
                <c:pt idx="37">
                  <c:v>0.83293825099999996</c:v>
                </c:pt>
                <c:pt idx="38">
                  <c:v>0.83790490200000001</c:v>
                </c:pt>
                <c:pt idx="39">
                  <c:v>0.84257883099999997</c:v>
                </c:pt>
                <c:pt idx="40">
                  <c:v>0.84683258900000002</c:v>
                </c:pt>
                <c:pt idx="41">
                  <c:v>0.85065074799999996</c:v>
                </c:pt>
                <c:pt idx="42">
                  <c:v>0.85405911499999998</c:v>
                </c:pt>
                <c:pt idx="43">
                  <c:v>0.85702798000000002</c:v>
                </c:pt>
                <c:pt idx="44">
                  <c:v>0.85953395200000005</c:v>
                </c:pt>
                <c:pt idx="45">
                  <c:v>0.86158268699999996</c:v>
                </c:pt>
                <c:pt idx="46">
                  <c:v>0.86315056499999998</c:v>
                </c:pt>
                <c:pt idx="47">
                  <c:v>0.86430162200000005</c:v>
                </c:pt>
                <c:pt idx="48">
                  <c:v>0.86524141399999999</c:v>
                </c:pt>
                <c:pt idx="49">
                  <c:v>0.86624278799999999</c:v>
                </c:pt>
                <c:pt idx="50">
                  <c:v>0.86751072100000004</c:v>
                </c:pt>
                <c:pt idx="51">
                  <c:v>0.86911763600000003</c:v>
                </c:pt>
                <c:pt idx="52">
                  <c:v>0.87104029299999997</c:v>
                </c:pt>
                <c:pt idx="53">
                  <c:v>0.87326685400000004</c:v>
                </c:pt>
                <c:pt idx="54">
                  <c:v>0.87574985699999996</c:v>
                </c:pt>
                <c:pt idx="55">
                  <c:v>0.878446595</c:v>
                </c:pt>
                <c:pt idx="56">
                  <c:v>0.88136204699999998</c:v>
                </c:pt>
                <c:pt idx="57">
                  <c:v>0.88449596500000005</c:v>
                </c:pt>
                <c:pt idx="58">
                  <c:v>0.88778639800000003</c:v>
                </c:pt>
                <c:pt idx="59">
                  <c:v>0.89115166300000004</c:v>
                </c:pt>
                <c:pt idx="60">
                  <c:v>0.89452195499999998</c:v>
                </c:pt>
                <c:pt idx="61">
                  <c:v>0.89787108699999996</c:v>
                </c:pt>
                <c:pt idx="62">
                  <c:v>0.90117821499999995</c:v>
                </c:pt>
                <c:pt idx="63">
                  <c:v>0.90438543599999999</c:v>
                </c:pt>
                <c:pt idx="64">
                  <c:v>0.90742864099999998</c:v>
                </c:pt>
                <c:pt idx="65">
                  <c:v>0.91025906899999998</c:v>
                </c:pt>
                <c:pt idx="66">
                  <c:v>0.91284766799999995</c:v>
                </c:pt>
                <c:pt idx="67">
                  <c:v>0.91518978500000003</c:v>
                </c:pt>
                <c:pt idx="68">
                  <c:v>0.91729419800000001</c:v>
                </c:pt>
                <c:pt idx="69">
                  <c:v>0.91918364200000002</c:v>
                </c:pt>
                <c:pt idx="70">
                  <c:v>0.92087736600000003</c:v>
                </c:pt>
                <c:pt idx="71">
                  <c:v>0.922373475</c:v>
                </c:pt>
                <c:pt idx="72">
                  <c:v>0.923670239</c:v>
                </c:pt>
                <c:pt idx="73">
                  <c:v>0.92478951399999998</c:v>
                </c:pt>
                <c:pt idx="74">
                  <c:v>0.92575969400000002</c:v>
                </c:pt>
                <c:pt idx="75">
                  <c:v>0.92660365099999997</c:v>
                </c:pt>
                <c:pt idx="76">
                  <c:v>0.92733341700000005</c:v>
                </c:pt>
                <c:pt idx="77">
                  <c:v>0.92795278999999997</c:v>
                </c:pt>
                <c:pt idx="78">
                  <c:v>0.92846651000000002</c:v>
                </c:pt>
                <c:pt idx="79">
                  <c:v>0.92887647100000004</c:v>
                </c:pt>
                <c:pt idx="80">
                  <c:v>0.929185963</c:v>
                </c:pt>
                <c:pt idx="81">
                  <c:v>0.92940111999999997</c:v>
                </c:pt>
                <c:pt idx="82">
                  <c:v>0.92953075799999996</c:v>
                </c:pt>
                <c:pt idx="83">
                  <c:v>0.92958352600000005</c:v>
                </c:pt>
                <c:pt idx="84">
                  <c:v>0.92956883499999998</c:v>
                </c:pt>
                <c:pt idx="85">
                  <c:v>0.92949452099999996</c:v>
                </c:pt>
                <c:pt idx="86">
                  <c:v>0.92936429700000001</c:v>
                </c:pt>
                <c:pt idx="87">
                  <c:v>0.92918104300000004</c:v>
                </c:pt>
                <c:pt idx="88">
                  <c:v>0.92895017800000002</c:v>
                </c:pt>
                <c:pt idx="89">
                  <c:v>0.92867707399999999</c:v>
                </c:pt>
                <c:pt idx="90">
                  <c:v>0.92836489300000002</c:v>
                </c:pt>
                <c:pt idx="91">
                  <c:v>0.92801596500000005</c:v>
                </c:pt>
                <c:pt idx="92">
                  <c:v>0.927628173</c:v>
                </c:pt>
                <c:pt idx="93">
                  <c:v>0.92719419599999997</c:v>
                </c:pt>
                <c:pt idx="94">
                  <c:v>0.92670357800000003</c:v>
                </c:pt>
                <c:pt idx="95">
                  <c:v>0.92614769799999996</c:v>
                </c:pt>
                <c:pt idx="96">
                  <c:v>0.92552463399999996</c:v>
                </c:pt>
                <c:pt idx="97">
                  <c:v>0.92483337799999998</c:v>
                </c:pt>
                <c:pt idx="98">
                  <c:v>0.92406725700000003</c:v>
                </c:pt>
                <c:pt idx="99">
                  <c:v>0.92321865999999997</c:v>
                </c:pt>
                <c:pt idx="100">
                  <c:v>0.92228220299999997</c:v>
                </c:pt>
              </c:numCache>
            </c:numRef>
          </c:val>
          <c:extLst>
            <c:ext xmlns:c16="http://schemas.microsoft.com/office/drawing/2014/chart" uri="{C3380CC4-5D6E-409C-BE32-E72D297353CC}">
              <c16:uniqueId val="{00000000-4200-7146-B3E4-39944D74382D}"/>
            </c:ext>
          </c:extLst>
        </c:ser>
        <c:ser>
          <c:idx val="1"/>
          <c:order val="1"/>
          <c:tx>
            <c:strRef>
              <c:f>Regional!$A$3</c:f>
              <c:strCache>
                <c:ptCount val="1"/>
                <c:pt idx="0">
                  <c:v>Latin America + Caribbean</c:v>
                </c:pt>
              </c:strCache>
            </c:strRef>
          </c:tx>
          <c:spPr>
            <a:solidFill>
              <a:srgbClr val="6EE287"/>
            </a:solidFill>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Regional!$B$3:$CX$3</c:f>
              <c:numCache>
                <c:formatCode>General</c:formatCode>
                <c:ptCount val="101"/>
                <c:pt idx="0">
                  <c:v>0.168874048</c:v>
                </c:pt>
                <c:pt idx="1">
                  <c:v>0.17342858999999999</c:v>
                </c:pt>
                <c:pt idx="2">
                  <c:v>0.17817097100000001</c:v>
                </c:pt>
                <c:pt idx="3">
                  <c:v>0.18306628799999999</c:v>
                </c:pt>
                <c:pt idx="4">
                  <c:v>0.18809195300000001</c:v>
                </c:pt>
                <c:pt idx="5">
                  <c:v>0.19323760500000001</c:v>
                </c:pt>
                <c:pt idx="6">
                  <c:v>0.19850594199999999</c:v>
                </c:pt>
                <c:pt idx="7">
                  <c:v>0.20391192399999999</c:v>
                </c:pt>
                <c:pt idx="8">
                  <c:v>0.209480584</c:v>
                </c:pt>
                <c:pt idx="9">
                  <c:v>0.21524333200000001</c:v>
                </c:pt>
                <c:pt idx="10">
                  <c:v>0.22122692599999999</c:v>
                </c:pt>
                <c:pt idx="11">
                  <c:v>0.22744166299999999</c:v>
                </c:pt>
                <c:pt idx="12">
                  <c:v>0.23387107200000001</c:v>
                </c:pt>
                <c:pt idx="13">
                  <c:v>0.240467506</c:v>
                </c:pt>
                <c:pt idx="14">
                  <c:v>0.247164629</c:v>
                </c:pt>
                <c:pt idx="15">
                  <c:v>0.25391432600000002</c:v>
                </c:pt>
                <c:pt idx="16">
                  <c:v>0.26069642500000001</c:v>
                </c:pt>
                <c:pt idx="17">
                  <c:v>0.26752259099999998</c:v>
                </c:pt>
                <c:pt idx="18">
                  <c:v>0.27441522200000001</c:v>
                </c:pt>
                <c:pt idx="19">
                  <c:v>0.28141100000000002</c:v>
                </c:pt>
                <c:pt idx="20">
                  <c:v>0.28853544199999998</c:v>
                </c:pt>
                <c:pt idx="21">
                  <c:v>0.295792312</c:v>
                </c:pt>
                <c:pt idx="22">
                  <c:v>0.30316775299999998</c:v>
                </c:pt>
                <c:pt idx="23">
                  <c:v>0.31064883599999998</c:v>
                </c:pt>
                <c:pt idx="24">
                  <c:v>0.31821656999999998</c:v>
                </c:pt>
                <c:pt idx="25">
                  <c:v>0.32585639399999999</c:v>
                </c:pt>
                <c:pt idx="26">
                  <c:v>0.33356001400000002</c:v>
                </c:pt>
                <c:pt idx="27">
                  <c:v>0.34132824299999998</c:v>
                </c:pt>
                <c:pt idx="28">
                  <c:v>0.349166013</c:v>
                </c:pt>
                <c:pt idx="29">
                  <c:v>0.357082224</c:v>
                </c:pt>
                <c:pt idx="30">
                  <c:v>0.36508062699999999</c:v>
                </c:pt>
                <c:pt idx="31">
                  <c:v>0.37315981999999998</c:v>
                </c:pt>
                <c:pt idx="32">
                  <c:v>0.38130798100000002</c:v>
                </c:pt>
                <c:pt idx="33">
                  <c:v>0.389505565</c:v>
                </c:pt>
                <c:pt idx="34">
                  <c:v>0.39772732199999999</c:v>
                </c:pt>
                <c:pt idx="35">
                  <c:v>0.40595306599999997</c:v>
                </c:pt>
                <c:pt idx="36">
                  <c:v>0.41417314100000002</c:v>
                </c:pt>
                <c:pt idx="37">
                  <c:v>0.422384971</c:v>
                </c:pt>
                <c:pt idx="38">
                  <c:v>0.43058422299999999</c:v>
                </c:pt>
                <c:pt idx="39">
                  <c:v>0.43876892699999998</c:v>
                </c:pt>
                <c:pt idx="40">
                  <c:v>0.44693668399999997</c:v>
                </c:pt>
                <c:pt idx="41">
                  <c:v>0.45507819100000002</c:v>
                </c:pt>
                <c:pt idx="42">
                  <c:v>0.46318726599999999</c:v>
                </c:pt>
                <c:pt idx="43">
                  <c:v>0.47126838799999998</c:v>
                </c:pt>
                <c:pt idx="44">
                  <c:v>0.47932955900000002</c:v>
                </c:pt>
                <c:pt idx="45">
                  <c:v>0.48737351499999998</c:v>
                </c:pt>
                <c:pt idx="46">
                  <c:v>0.49540516299999998</c:v>
                </c:pt>
                <c:pt idx="47">
                  <c:v>0.50341317200000002</c:v>
                </c:pt>
                <c:pt idx="48">
                  <c:v>0.51136483099999996</c:v>
                </c:pt>
                <c:pt idx="49">
                  <c:v>0.519216809</c:v>
                </c:pt>
                <c:pt idx="50">
                  <c:v>0.52693959300000004</c:v>
                </c:pt>
                <c:pt idx="51">
                  <c:v>0.53451790700000001</c:v>
                </c:pt>
                <c:pt idx="52">
                  <c:v>0.54196400499999997</c:v>
                </c:pt>
                <c:pt idx="53">
                  <c:v>0.549309924</c:v>
                </c:pt>
                <c:pt idx="54">
                  <c:v>0.556602763</c:v>
                </c:pt>
                <c:pt idx="55">
                  <c:v>0.56387659700000003</c:v>
                </c:pt>
                <c:pt idx="56">
                  <c:v>0.57113900799999995</c:v>
                </c:pt>
                <c:pt idx="57">
                  <c:v>0.57837891200000002</c:v>
                </c:pt>
                <c:pt idx="58">
                  <c:v>0.58558884499999997</c:v>
                </c:pt>
                <c:pt idx="59">
                  <c:v>0.59275512600000002</c:v>
                </c:pt>
                <c:pt idx="60">
                  <c:v>0.59986600800000001</c:v>
                </c:pt>
                <c:pt idx="61">
                  <c:v>0.60691947499999999</c:v>
                </c:pt>
                <c:pt idx="62">
                  <c:v>0.61391411399999996</c:v>
                </c:pt>
                <c:pt idx="63">
                  <c:v>0.62083854100000002</c:v>
                </c:pt>
                <c:pt idx="64">
                  <c:v>0.62767891499999995</c:v>
                </c:pt>
                <c:pt idx="65">
                  <c:v>0.63442370999999997</c:v>
                </c:pt>
                <c:pt idx="66">
                  <c:v>0.64106563999999999</c:v>
                </c:pt>
                <c:pt idx="67">
                  <c:v>0.64760098899999996</c:v>
                </c:pt>
                <c:pt idx="68">
                  <c:v>0.65402614100000001</c:v>
                </c:pt>
                <c:pt idx="69">
                  <c:v>0.66033885000000003</c:v>
                </c:pt>
                <c:pt idx="70">
                  <c:v>0.66653622400000001</c:v>
                </c:pt>
                <c:pt idx="71">
                  <c:v>0.67261431500000002</c:v>
                </c:pt>
                <c:pt idx="72">
                  <c:v>0.67856763099999995</c:v>
                </c:pt>
                <c:pt idx="73">
                  <c:v>0.68439007900000004</c:v>
                </c:pt>
                <c:pt idx="74">
                  <c:v>0.690075035</c:v>
                </c:pt>
                <c:pt idx="75">
                  <c:v>0.69561702700000005</c:v>
                </c:pt>
                <c:pt idx="76">
                  <c:v>0.70101206599999999</c:v>
                </c:pt>
                <c:pt idx="77">
                  <c:v>0.70625811900000002</c:v>
                </c:pt>
                <c:pt idx="78">
                  <c:v>0.71135431199999999</c:v>
                </c:pt>
                <c:pt idx="79">
                  <c:v>0.71630087200000003</c:v>
                </c:pt>
                <c:pt idx="80">
                  <c:v>0.72109760099999998</c:v>
                </c:pt>
                <c:pt idx="81">
                  <c:v>0.72574318800000004</c:v>
                </c:pt>
                <c:pt idx="82">
                  <c:v>0.73023554999999996</c:v>
                </c:pt>
                <c:pt idx="83">
                  <c:v>0.73457297899999996</c:v>
                </c:pt>
                <c:pt idx="84">
                  <c:v>0.73875370100000004</c:v>
                </c:pt>
                <c:pt idx="85">
                  <c:v>0.74277636700000005</c:v>
                </c:pt>
                <c:pt idx="86">
                  <c:v>0.74664003599999995</c:v>
                </c:pt>
                <c:pt idx="87">
                  <c:v>0.75034457600000004</c:v>
                </c:pt>
                <c:pt idx="88">
                  <c:v>0.75389062100000004</c:v>
                </c:pt>
                <c:pt idx="89">
                  <c:v>0.75727934200000002</c:v>
                </c:pt>
                <c:pt idx="90">
                  <c:v>0.76051165200000004</c:v>
                </c:pt>
                <c:pt idx="91">
                  <c:v>0.76358796500000004</c:v>
                </c:pt>
                <c:pt idx="92">
                  <c:v>0.76650816799999999</c:v>
                </c:pt>
                <c:pt idx="93">
                  <c:v>0.76927213900000002</c:v>
                </c:pt>
                <c:pt idx="94">
                  <c:v>0.77187962600000004</c:v>
                </c:pt>
                <c:pt idx="95">
                  <c:v>0.77433070599999998</c:v>
                </c:pt>
                <c:pt idx="96">
                  <c:v>0.77662551599999996</c:v>
                </c:pt>
                <c:pt idx="97">
                  <c:v>0.778764978</c:v>
                </c:pt>
                <c:pt idx="98">
                  <c:v>0.78075089099999995</c:v>
                </c:pt>
                <c:pt idx="99">
                  <c:v>0.78258555900000004</c:v>
                </c:pt>
                <c:pt idx="100">
                  <c:v>0.784270778</c:v>
                </c:pt>
              </c:numCache>
            </c:numRef>
          </c:val>
          <c:extLst>
            <c:ext xmlns:c16="http://schemas.microsoft.com/office/drawing/2014/chart" uri="{C3380CC4-5D6E-409C-BE32-E72D297353CC}">
              <c16:uniqueId val="{00000001-4200-7146-B3E4-39944D74382D}"/>
            </c:ext>
          </c:extLst>
        </c:ser>
        <c:ser>
          <c:idx val="2"/>
          <c:order val="2"/>
          <c:tx>
            <c:strRef>
              <c:f>Regional!$A$4</c:f>
              <c:strCache>
                <c:ptCount val="1"/>
                <c:pt idx="0">
                  <c:v>North America</c:v>
                </c:pt>
              </c:strCache>
            </c:strRef>
          </c:tx>
          <c:spPr>
            <a:solidFill>
              <a:srgbClr val="FBD970"/>
            </a:solidFill>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Regional!$B$4:$CX$4</c:f>
              <c:numCache>
                <c:formatCode>General</c:formatCode>
                <c:ptCount val="101"/>
                <c:pt idx="0">
                  <c:v>0.17155461</c:v>
                </c:pt>
                <c:pt idx="1">
                  <c:v>0.17398535500000001</c:v>
                </c:pt>
                <c:pt idx="2">
                  <c:v>0.176766536</c:v>
                </c:pt>
                <c:pt idx="3">
                  <c:v>0.17982842900000001</c:v>
                </c:pt>
                <c:pt idx="4">
                  <c:v>0.18310521099999999</c:v>
                </c:pt>
                <c:pt idx="5">
                  <c:v>0.186534962</c:v>
                </c:pt>
                <c:pt idx="6">
                  <c:v>0.190059535</c:v>
                </c:pt>
                <c:pt idx="7">
                  <c:v>0.19362467799999999</c:v>
                </c:pt>
                <c:pt idx="8">
                  <c:v>0.19718043800000001</c:v>
                </c:pt>
                <c:pt idx="9">
                  <c:v>0.20068180399999999</c:v>
                </c:pt>
                <c:pt idx="10">
                  <c:v>0.204090675</c:v>
                </c:pt>
                <c:pt idx="11">
                  <c:v>0.20737794900000001</c:v>
                </c:pt>
                <c:pt idx="12">
                  <c:v>0.210525354</c:v>
                </c:pt>
                <c:pt idx="13">
                  <c:v>0.21352622700000001</c:v>
                </c:pt>
                <c:pt idx="14">
                  <c:v>0.216383303</c:v>
                </c:pt>
                <c:pt idx="15">
                  <c:v>0.21910216499999999</c:v>
                </c:pt>
                <c:pt idx="16">
                  <c:v>0.22167562900000001</c:v>
                </c:pt>
                <c:pt idx="17">
                  <c:v>0.224107745</c:v>
                </c:pt>
                <c:pt idx="18">
                  <c:v>0.226431933</c:v>
                </c:pt>
                <c:pt idx="19">
                  <c:v>0.228693908</c:v>
                </c:pt>
                <c:pt idx="20">
                  <c:v>0.230930464</c:v>
                </c:pt>
                <c:pt idx="21">
                  <c:v>0.233153798</c:v>
                </c:pt>
                <c:pt idx="22">
                  <c:v>0.23536715699999999</c:v>
                </c:pt>
                <c:pt idx="23">
                  <c:v>0.23758737999999999</c:v>
                </c:pt>
                <c:pt idx="24">
                  <c:v>0.23983095400000001</c:v>
                </c:pt>
                <c:pt idx="25">
                  <c:v>0.24211005299999999</c:v>
                </c:pt>
                <c:pt idx="26">
                  <c:v>0.244439035</c:v>
                </c:pt>
                <c:pt idx="27">
                  <c:v>0.24682062900000001</c:v>
                </c:pt>
                <c:pt idx="28">
                  <c:v>0.24924037700000001</c:v>
                </c:pt>
                <c:pt idx="29">
                  <c:v>0.25167518300000002</c:v>
                </c:pt>
                <c:pt idx="30">
                  <c:v>0.25410999499999998</c:v>
                </c:pt>
                <c:pt idx="31">
                  <c:v>0.25654032300000001</c:v>
                </c:pt>
                <c:pt idx="32">
                  <c:v>0.25897740800000002</c:v>
                </c:pt>
                <c:pt idx="33">
                  <c:v>0.26144067100000001</c:v>
                </c:pt>
                <c:pt idx="34">
                  <c:v>0.26395703799999998</c:v>
                </c:pt>
                <c:pt idx="35">
                  <c:v>0.26654583700000001</c:v>
                </c:pt>
                <c:pt idx="36">
                  <c:v>0.2692195</c:v>
                </c:pt>
                <c:pt idx="37">
                  <c:v>0.27197356900000003</c:v>
                </c:pt>
                <c:pt idx="38">
                  <c:v>0.27479045600000002</c:v>
                </c:pt>
                <c:pt idx="39">
                  <c:v>0.27764356499999998</c:v>
                </c:pt>
                <c:pt idx="40">
                  <c:v>0.28051652900000001</c:v>
                </c:pt>
                <c:pt idx="41">
                  <c:v>0.28338755799999998</c:v>
                </c:pt>
                <c:pt idx="42">
                  <c:v>0.28626835299999998</c:v>
                </c:pt>
                <c:pt idx="43">
                  <c:v>0.28921464800000002</c:v>
                </c:pt>
                <c:pt idx="44">
                  <c:v>0.29230345000000002</c:v>
                </c:pt>
                <c:pt idx="45">
                  <c:v>0.29558130700000002</c:v>
                </c:pt>
                <c:pt idx="46">
                  <c:v>0.29908047199999999</c:v>
                </c:pt>
                <c:pt idx="47">
                  <c:v>0.30276024699999998</c:v>
                </c:pt>
                <c:pt idx="48">
                  <c:v>0.30650552800000003</c:v>
                </c:pt>
                <c:pt idx="49">
                  <c:v>0.31015729399999997</c:v>
                </c:pt>
                <c:pt idx="50">
                  <c:v>0.31360391500000001</c:v>
                </c:pt>
                <c:pt idx="51">
                  <c:v>0.31679380800000001</c:v>
                </c:pt>
                <c:pt idx="52">
                  <c:v>0.31976568100000002</c:v>
                </c:pt>
                <c:pt idx="53">
                  <c:v>0.32260833500000002</c:v>
                </c:pt>
                <c:pt idx="54">
                  <c:v>0.32545572699999997</c:v>
                </c:pt>
                <c:pt idx="55">
                  <c:v>0.32840222699999999</c:v>
                </c:pt>
                <c:pt idx="56">
                  <c:v>0.33147821599999999</c:v>
                </c:pt>
                <c:pt idx="57">
                  <c:v>0.33464449200000002</c:v>
                </c:pt>
                <c:pt idx="58">
                  <c:v>0.33784266800000001</c:v>
                </c:pt>
                <c:pt idx="59">
                  <c:v>0.34098479199999998</c:v>
                </c:pt>
                <c:pt idx="60">
                  <c:v>0.34400861700000002</c:v>
                </c:pt>
                <c:pt idx="61">
                  <c:v>0.346896547</c:v>
                </c:pt>
                <c:pt idx="62">
                  <c:v>0.34967389100000001</c:v>
                </c:pt>
                <c:pt idx="63">
                  <c:v>0.35237280599999998</c:v>
                </c:pt>
                <c:pt idx="64">
                  <c:v>0.35504270599999999</c:v>
                </c:pt>
                <c:pt idx="65">
                  <c:v>0.35771984600000001</c:v>
                </c:pt>
                <c:pt idx="66">
                  <c:v>0.36041146600000001</c:v>
                </c:pt>
                <c:pt idx="67">
                  <c:v>0.36310641500000002</c:v>
                </c:pt>
                <c:pt idx="68">
                  <c:v>0.36580059599999998</c:v>
                </c:pt>
                <c:pt idx="69">
                  <c:v>0.36848482700000001</c:v>
                </c:pt>
                <c:pt idx="70">
                  <c:v>0.37115150699999999</c:v>
                </c:pt>
                <c:pt idx="71">
                  <c:v>0.37380058500000002</c:v>
                </c:pt>
                <c:pt idx="72">
                  <c:v>0.37643281499999998</c:v>
                </c:pt>
                <c:pt idx="73">
                  <c:v>0.37904160599999998</c:v>
                </c:pt>
                <c:pt idx="74">
                  <c:v>0.38161862600000002</c:v>
                </c:pt>
                <c:pt idx="75">
                  <c:v>0.38415691099999999</c:v>
                </c:pt>
                <c:pt idx="76">
                  <c:v>0.38665392999999998</c:v>
                </c:pt>
                <c:pt idx="77">
                  <c:v>0.38910795799999998</c:v>
                </c:pt>
                <c:pt idx="78">
                  <c:v>0.39151398999999998</c:v>
                </c:pt>
                <c:pt idx="79">
                  <c:v>0.39386668200000002</c:v>
                </c:pt>
                <c:pt idx="80">
                  <c:v>0.39616228199999998</c:v>
                </c:pt>
                <c:pt idx="81">
                  <c:v>0.39839848</c:v>
                </c:pt>
                <c:pt idx="82">
                  <c:v>0.400575813</c:v>
                </c:pt>
                <c:pt idx="83">
                  <c:v>0.40269726300000003</c:v>
                </c:pt>
                <c:pt idx="84">
                  <c:v>0.40476763900000001</c:v>
                </c:pt>
                <c:pt idx="85">
                  <c:v>0.40679095799999998</c:v>
                </c:pt>
                <c:pt idx="86">
                  <c:v>0.408769257</c:v>
                </c:pt>
                <c:pt idx="87">
                  <c:v>0.41070321700000001</c:v>
                </c:pt>
                <c:pt idx="88">
                  <c:v>0.41259419400000003</c:v>
                </c:pt>
                <c:pt idx="89">
                  <c:v>0.41444335900000001</c:v>
                </c:pt>
                <c:pt idx="90">
                  <c:v>0.41625254900000003</c:v>
                </c:pt>
                <c:pt idx="91">
                  <c:v>0.41802327299999997</c:v>
                </c:pt>
                <c:pt idx="92">
                  <c:v>0.41975897699999998</c:v>
                </c:pt>
                <c:pt idx="93">
                  <c:v>0.42146581900000002</c:v>
                </c:pt>
                <c:pt idx="94">
                  <c:v>0.42315131099999997</c:v>
                </c:pt>
                <c:pt idx="95">
                  <c:v>0.42482145199999999</c:v>
                </c:pt>
                <c:pt idx="96">
                  <c:v>0.42648012299999999</c:v>
                </c:pt>
                <c:pt idx="97">
                  <c:v>0.42812852299999998</c:v>
                </c:pt>
                <c:pt idx="98">
                  <c:v>0.429766643</c:v>
                </c:pt>
                <c:pt idx="99">
                  <c:v>0.43139317100000002</c:v>
                </c:pt>
                <c:pt idx="100">
                  <c:v>0.433007749</c:v>
                </c:pt>
              </c:numCache>
            </c:numRef>
          </c:val>
          <c:extLst>
            <c:ext xmlns:c16="http://schemas.microsoft.com/office/drawing/2014/chart" uri="{C3380CC4-5D6E-409C-BE32-E72D297353CC}">
              <c16:uniqueId val="{00000002-4200-7146-B3E4-39944D74382D}"/>
            </c:ext>
          </c:extLst>
        </c:ser>
        <c:ser>
          <c:idx val="3"/>
          <c:order val="3"/>
          <c:tx>
            <c:strRef>
              <c:f>Regional!$A$5</c:f>
              <c:strCache>
                <c:ptCount val="1"/>
                <c:pt idx="0">
                  <c:v>Polar</c:v>
                </c:pt>
              </c:strCache>
            </c:strRef>
          </c:tx>
          <c:spPr>
            <a:solidFill>
              <a:schemeClr val="bg1"/>
            </a:solidFill>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Regional!$B$5:$CX$5</c:f>
              <c:numCache>
                <c:formatCode>General</c:formatCode>
                <c:ptCount val="101"/>
                <c:pt idx="0">
                  <c:v>2.2997999999999999E-5</c:v>
                </c:pt>
                <c:pt idx="1">
                  <c:v>2.3470000000000001E-5</c:v>
                </c:pt>
                <c:pt idx="2">
                  <c:v>2.3941E-5</c:v>
                </c:pt>
                <c:pt idx="3">
                  <c:v>2.4468999999999999E-5</c:v>
                </c:pt>
                <c:pt idx="4">
                  <c:v>2.5094000000000001E-5</c:v>
                </c:pt>
                <c:pt idx="5">
                  <c:v>2.5845000000000001E-5</c:v>
                </c:pt>
                <c:pt idx="6">
                  <c:v>2.6727999999999999E-5</c:v>
                </c:pt>
                <c:pt idx="7">
                  <c:v>2.7733999999999999E-5</c:v>
                </c:pt>
                <c:pt idx="8">
                  <c:v>2.8841999999999999E-5</c:v>
                </c:pt>
                <c:pt idx="9">
                  <c:v>3.0020999999999999E-5</c:v>
                </c:pt>
                <c:pt idx="10">
                  <c:v>3.1238000000000001E-5</c:v>
                </c:pt>
                <c:pt idx="11">
                  <c:v>3.2474000000000001E-5</c:v>
                </c:pt>
                <c:pt idx="12">
                  <c:v>3.3729999999999997E-5</c:v>
                </c:pt>
                <c:pt idx="13">
                  <c:v>3.5037999999999999E-5</c:v>
                </c:pt>
                <c:pt idx="14">
                  <c:v>3.6440999999999999E-5</c:v>
                </c:pt>
                <c:pt idx="15">
                  <c:v>3.7963000000000002E-5</c:v>
                </c:pt>
                <c:pt idx="16">
                  <c:v>3.9616000000000002E-5</c:v>
                </c:pt>
                <c:pt idx="17">
                  <c:v>4.1359999999999997E-5</c:v>
                </c:pt>
                <c:pt idx="18">
                  <c:v>4.3099999999999997E-5</c:v>
                </c:pt>
                <c:pt idx="19">
                  <c:v>4.4703000000000002E-5</c:v>
                </c:pt>
                <c:pt idx="20">
                  <c:v>4.6075000000000002E-5</c:v>
                </c:pt>
                <c:pt idx="21">
                  <c:v>4.7190000000000001E-5</c:v>
                </c:pt>
                <c:pt idx="22">
                  <c:v>4.8072999999999999E-5</c:v>
                </c:pt>
                <c:pt idx="23">
                  <c:v>4.8739999999999998E-5</c:v>
                </c:pt>
                <c:pt idx="24">
                  <c:v>4.9230999999999997E-5</c:v>
                </c:pt>
                <c:pt idx="25">
                  <c:v>4.9582000000000001E-5</c:v>
                </c:pt>
                <c:pt idx="26">
                  <c:v>4.9784000000000003E-5</c:v>
                </c:pt>
                <c:pt idx="27">
                  <c:v>4.9848000000000001E-5</c:v>
                </c:pt>
                <c:pt idx="28">
                  <c:v>4.9864000000000002E-5</c:v>
                </c:pt>
                <c:pt idx="29">
                  <c:v>4.9947000000000001E-5</c:v>
                </c:pt>
                <c:pt idx="30">
                  <c:v>5.0176000000000002E-5</c:v>
                </c:pt>
                <c:pt idx="31">
                  <c:v>5.0587000000000002E-5</c:v>
                </c:pt>
                <c:pt idx="32">
                  <c:v>5.1158E-5</c:v>
                </c:pt>
                <c:pt idx="33">
                  <c:v>5.1833999999999999E-5</c:v>
                </c:pt>
                <c:pt idx="34">
                  <c:v>5.2531999999999998E-5</c:v>
                </c:pt>
                <c:pt idx="35">
                  <c:v>5.3189000000000002E-5</c:v>
                </c:pt>
                <c:pt idx="36">
                  <c:v>5.3798999999999998E-5</c:v>
                </c:pt>
                <c:pt idx="37">
                  <c:v>5.4370999999999998E-5</c:v>
                </c:pt>
                <c:pt idx="38">
                  <c:v>5.4879000000000001E-5</c:v>
                </c:pt>
                <c:pt idx="39">
                  <c:v>5.5296E-5</c:v>
                </c:pt>
                <c:pt idx="40">
                  <c:v>5.5603000000000003E-5</c:v>
                </c:pt>
                <c:pt idx="41">
                  <c:v>5.5785999999999997E-5</c:v>
                </c:pt>
                <c:pt idx="42">
                  <c:v>5.5853999999999998E-5</c:v>
                </c:pt>
                <c:pt idx="43">
                  <c:v>5.5844999999999998E-5</c:v>
                </c:pt>
                <c:pt idx="44">
                  <c:v>5.5816999999999998E-5</c:v>
                </c:pt>
                <c:pt idx="45">
                  <c:v>5.5809E-5</c:v>
                </c:pt>
                <c:pt idx="46">
                  <c:v>5.5831999999999997E-5</c:v>
                </c:pt>
                <c:pt idx="47">
                  <c:v>5.5875999999999998E-5</c:v>
                </c:pt>
                <c:pt idx="48">
                  <c:v>5.5948E-5</c:v>
                </c:pt>
                <c:pt idx="49">
                  <c:v>5.6048999999999998E-5</c:v>
                </c:pt>
                <c:pt idx="50">
                  <c:v>5.6174000000000001E-5</c:v>
                </c:pt>
                <c:pt idx="51">
                  <c:v>5.6334E-5</c:v>
                </c:pt>
                <c:pt idx="52">
                  <c:v>5.6524999999999998E-5</c:v>
                </c:pt>
                <c:pt idx="53">
                  <c:v>5.6716999999999999E-5</c:v>
                </c:pt>
                <c:pt idx="54">
                  <c:v>5.6869E-5</c:v>
                </c:pt>
                <c:pt idx="55">
                  <c:v>5.6953000000000002E-5</c:v>
                </c:pt>
                <c:pt idx="56">
                  <c:v>5.6957999999999999E-5</c:v>
                </c:pt>
                <c:pt idx="57">
                  <c:v>5.6895999999999999E-5</c:v>
                </c:pt>
                <c:pt idx="58">
                  <c:v>5.6787999999999999E-5</c:v>
                </c:pt>
                <c:pt idx="59">
                  <c:v>5.6663000000000003E-5</c:v>
                </c:pt>
                <c:pt idx="60">
                  <c:v>5.6545999999999997E-5</c:v>
                </c:pt>
                <c:pt idx="61">
                  <c:v>5.6440999999999997E-5</c:v>
                </c:pt>
                <c:pt idx="62">
                  <c:v>5.6344000000000001E-5</c:v>
                </c:pt>
                <c:pt idx="63">
                  <c:v>5.6264999999999997E-5</c:v>
                </c:pt>
                <c:pt idx="64">
                  <c:v>5.6211000000000001E-5</c:v>
                </c:pt>
                <c:pt idx="65">
                  <c:v>5.6186E-5</c:v>
                </c:pt>
                <c:pt idx="66">
                  <c:v>5.6196000000000002E-5</c:v>
                </c:pt>
                <c:pt idx="67">
                  <c:v>5.6239000000000001E-5</c:v>
                </c:pt>
                <c:pt idx="68">
                  <c:v>5.6304000000000002E-5</c:v>
                </c:pt>
                <c:pt idx="69">
                  <c:v>5.6381000000000001E-5</c:v>
                </c:pt>
                <c:pt idx="70">
                  <c:v>5.6458000000000001E-5</c:v>
                </c:pt>
                <c:pt idx="71">
                  <c:v>5.6533000000000002E-5</c:v>
                </c:pt>
                <c:pt idx="72">
                  <c:v>5.6604000000000002E-5</c:v>
                </c:pt>
                <c:pt idx="73">
                  <c:v>5.6666999999999998E-5</c:v>
                </c:pt>
                <c:pt idx="74">
                  <c:v>5.6712999999999997E-5</c:v>
                </c:pt>
                <c:pt idx="75">
                  <c:v>5.6739E-5</c:v>
                </c:pt>
                <c:pt idx="76">
                  <c:v>5.6740000000000002E-5</c:v>
                </c:pt>
                <c:pt idx="77">
                  <c:v>5.6715999999999997E-5</c:v>
                </c:pt>
                <c:pt idx="78">
                  <c:v>5.6669000000000002E-5</c:v>
                </c:pt>
                <c:pt idx="79">
                  <c:v>5.6601000000000002E-5</c:v>
                </c:pt>
                <c:pt idx="80">
                  <c:v>5.6515999999999999E-5</c:v>
                </c:pt>
                <c:pt idx="81">
                  <c:v>5.6413999999999999E-5</c:v>
                </c:pt>
                <c:pt idx="82">
                  <c:v>5.6294E-5</c:v>
                </c:pt>
                <c:pt idx="83">
                  <c:v>5.6156999999999998E-5</c:v>
                </c:pt>
                <c:pt idx="84">
                  <c:v>5.6005000000000003E-5</c:v>
                </c:pt>
                <c:pt idx="85">
                  <c:v>5.5838999999999998E-5</c:v>
                </c:pt>
                <c:pt idx="86">
                  <c:v>5.5659999999999999E-5</c:v>
                </c:pt>
                <c:pt idx="87">
                  <c:v>5.5467000000000003E-5</c:v>
                </c:pt>
                <c:pt idx="88">
                  <c:v>5.5263999999999998E-5</c:v>
                </c:pt>
                <c:pt idx="89">
                  <c:v>5.5052000000000001E-5</c:v>
                </c:pt>
                <c:pt idx="90">
                  <c:v>5.4832E-5</c:v>
                </c:pt>
                <c:pt idx="91">
                  <c:v>5.4605000000000003E-5</c:v>
                </c:pt>
                <c:pt idx="92">
                  <c:v>5.4373999999999998E-5</c:v>
                </c:pt>
                <c:pt idx="93">
                  <c:v>5.4137E-5</c:v>
                </c:pt>
                <c:pt idx="94">
                  <c:v>5.3896E-5</c:v>
                </c:pt>
                <c:pt idx="95">
                  <c:v>5.3652000000000001E-5</c:v>
                </c:pt>
                <c:pt idx="96">
                  <c:v>5.3405000000000001E-5</c:v>
                </c:pt>
                <c:pt idx="97">
                  <c:v>5.3155999999999997E-5</c:v>
                </c:pt>
                <c:pt idx="98">
                  <c:v>5.2905999999999998E-5</c:v>
                </c:pt>
                <c:pt idx="99">
                  <c:v>5.2658000000000003E-5</c:v>
                </c:pt>
                <c:pt idx="100">
                  <c:v>5.2413000000000001E-5</c:v>
                </c:pt>
              </c:numCache>
            </c:numRef>
          </c:val>
          <c:extLst>
            <c:ext xmlns:c16="http://schemas.microsoft.com/office/drawing/2014/chart" uri="{C3380CC4-5D6E-409C-BE32-E72D297353CC}">
              <c16:uniqueId val="{00000003-4200-7146-B3E4-39944D74382D}"/>
            </c:ext>
          </c:extLst>
        </c:ser>
        <c:ser>
          <c:idx val="4"/>
          <c:order val="4"/>
          <c:tx>
            <c:strRef>
              <c:f>Regional!$A$6</c:f>
              <c:strCache>
                <c:ptCount val="1"/>
                <c:pt idx="0">
                  <c:v>West Asia</c:v>
                </c:pt>
              </c:strCache>
            </c:strRef>
          </c:tx>
          <c:spPr>
            <a:solidFill>
              <a:srgbClr val="C0EA59"/>
            </a:solidFill>
            <a:ln>
              <a:noFill/>
            </a:ln>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Regional!$B$6:$CX$6</c:f>
              <c:numCache>
                <c:formatCode>General</c:formatCode>
                <c:ptCount val="101"/>
                <c:pt idx="0">
                  <c:v>2.0190452000000001E-2</c:v>
                </c:pt>
                <c:pt idx="1">
                  <c:v>2.0698076999999999E-2</c:v>
                </c:pt>
                <c:pt idx="2">
                  <c:v>2.1218721999999999E-2</c:v>
                </c:pt>
                <c:pt idx="3">
                  <c:v>2.1751388E-2</c:v>
                </c:pt>
                <c:pt idx="4">
                  <c:v>2.2296429999999999E-2</c:v>
                </c:pt>
                <c:pt idx="5">
                  <c:v>2.2855569999999999E-2</c:v>
                </c:pt>
                <c:pt idx="6">
                  <c:v>2.3431971999999999E-2</c:v>
                </c:pt>
                <c:pt idx="7">
                  <c:v>2.4030164E-2</c:v>
                </c:pt>
                <c:pt idx="8">
                  <c:v>2.4655791999999999E-2</c:v>
                </c:pt>
                <c:pt idx="9">
                  <c:v>2.5315252E-2</c:v>
                </c:pt>
                <c:pt idx="10">
                  <c:v>2.6014465000000001E-2</c:v>
                </c:pt>
                <c:pt idx="11">
                  <c:v>2.6757647999999998E-2</c:v>
                </c:pt>
                <c:pt idx="12">
                  <c:v>2.7546184000000001E-2</c:v>
                </c:pt>
                <c:pt idx="13">
                  <c:v>2.8378164000000001E-2</c:v>
                </c:pt>
                <c:pt idx="14">
                  <c:v>2.9249719E-2</c:v>
                </c:pt>
                <c:pt idx="15">
                  <c:v>3.0158978999999999E-2</c:v>
                </c:pt>
                <c:pt idx="16">
                  <c:v>3.110719E-2</c:v>
                </c:pt>
                <c:pt idx="17">
                  <c:v>3.2099005999999999E-2</c:v>
                </c:pt>
                <c:pt idx="18">
                  <c:v>3.3140145000000003E-2</c:v>
                </c:pt>
                <c:pt idx="19">
                  <c:v>3.4237851999999999E-2</c:v>
                </c:pt>
                <c:pt idx="20">
                  <c:v>3.5398326000000001E-2</c:v>
                </c:pt>
                <c:pt idx="21">
                  <c:v>3.6624164000000001E-2</c:v>
                </c:pt>
                <c:pt idx="22">
                  <c:v>3.7917362000000003E-2</c:v>
                </c:pt>
                <c:pt idx="23">
                  <c:v>3.9282716000000002E-2</c:v>
                </c:pt>
                <c:pt idx="24">
                  <c:v>4.0725378E-2</c:v>
                </c:pt>
                <c:pt idx="25">
                  <c:v>4.2249275000000003E-2</c:v>
                </c:pt>
                <c:pt idx="26">
                  <c:v>4.3852587999999998E-2</c:v>
                </c:pt>
                <c:pt idx="27">
                  <c:v>4.5534849000000002E-2</c:v>
                </c:pt>
                <c:pt idx="28">
                  <c:v>4.7302057000000002E-2</c:v>
                </c:pt>
                <c:pt idx="29">
                  <c:v>4.9161715000000002E-2</c:v>
                </c:pt>
                <c:pt idx="30">
                  <c:v>5.1116383000000001E-2</c:v>
                </c:pt>
                <c:pt idx="31">
                  <c:v>5.3172908999999997E-2</c:v>
                </c:pt>
                <c:pt idx="32">
                  <c:v>5.5322307000000001E-2</c:v>
                </c:pt>
                <c:pt idx="33">
                  <c:v>5.7532126000000003E-2</c:v>
                </c:pt>
                <c:pt idx="34">
                  <c:v>5.9758740999999997E-2</c:v>
                </c:pt>
                <c:pt idx="35">
                  <c:v>6.1972098000000003E-2</c:v>
                </c:pt>
                <c:pt idx="36">
                  <c:v>6.4154509999999998E-2</c:v>
                </c:pt>
                <c:pt idx="37">
                  <c:v>6.6317029999999999E-2</c:v>
                </c:pt>
                <c:pt idx="38">
                  <c:v>6.8493362000000002E-2</c:v>
                </c:pt>
                <c:pt idx="39">
                  <c:v>7.0733053000000004E-2</c:v>
                </c:pt>
                <c:pt idx="40">
                  <c:v>7.3070045E-2</c:v>
                </c:pt>
                <c:pt idx="41">
                  <c:v>7.5521546999999994E-2</c:v>
                </c:pt>
                <c:pt idx="42">
                  <c:v>7.8071861000000006E-2</c:v>
                </c:pt>
                <c:pt idx="43">
                  <c:v>8.0682858999999996E-2</c:v>
                </c:pt>
                <c:pt idx="44">
                  <c:v>8.3299537000000007E-2</c:v>
                </c:pt>
                <c:pt idx="45">
                  <c:v>8.5885210000000003E-2</c:v>
                </c:pt>
                <c:pt idx="46">
                  <c:v>8.8436007999999997E-2</c:v>
                </c:pt>
                <c:pt idx="47">
                  <c:v>9.0975448E-2</c:v>
                </c:pt>
                <c:pt idx="48">
                  <c:v>9.3528972000000002E-2</c:v>
                </c:pt>
                <c:pt idx="49">
                  <c:v>9.6133444999999998E-2</c:v>
                </c:pt>
                <c:pt idx="50">
                  <c:v>9.8822239000000006E-2</c:v>
                </c:pt>
                <c:pt idx="51">
                  <c:v>0.101576559</c:v>
                </c:pt>
                <c:pt idx="52">
                  <c:v>0.10440342800000001</c:v>
                </c:pt>
                <c:pt idx="53">
                  <c:v>0.107390625</c:v>
                </c:pt>
                <c:pt idx="54">
                  <c:v>0.11065220100000001</c:v>
                </c:pt>
                <c:pt idx="55">
                  <c:v>0.114255887</c:v>
                </c:pt>
                <c:pt idx="56">
                  <c:v>0.118252355</c:v>
                </c:pt>
                <c:pt idx="57">
                  <c:v>0.12258126900000001</c:v>
                </c:pt>
                <c:pt idx="58">
                  <c:v>0.12706246800000001</c:v>
                </c:pt>
                <c:pt idx="59">
                  <c:v>0.131446481</c:v>
                </c:pt>
                <c:pt idx="60">
                  <c:v>0.13555473000000001</c:v>
                </c:pt>
                <c:pt idx="61">
                  <c:v>0.13932086399999999</c:v>
                </c:pt>
                <c:pt idx="62">
                  <c:v>0.14279826700000001</c:v>
                </c:pt>
                <c:pt idx="63">
                  <c:v>0.14607568400000001</c:v>
                </c:pt>
                <c:pt idx="64">
                  <c:v>0.149295545</c:v>
                </c:pt>
                <c:pt idx="65">
                  <c:v>0.15256436200000001</c:v>
                </c:pt>
                <c:pt idx="66">
                  <c:v>0.15589683200000001</c:v>
                </c:pt>
                <c:pt idx="67">
                  <c:v>0.15926342499999999</c:v>
                </c:pt>
                <c:pt idx="68">
                  <c:v>0.16267488599999999</c:v>
                </c:pt>
                <c:pt idx="69">
                  <c:v>0.166135583</c:v>
                </c:pt>
                <c:pt idx="70">
                  <c:v>0.16964623700000001</c:v>
                </c:pt>
                <c:pt idx="71">
                  <c:v>0.17321868300000001</c:v>
                </c:pt>
                <c:pt idx="72">
                  <c:v>0.17685116200000001</c:v>
                </c:pt>
                <c:pt idx="73">
                  <c:v>0.18051218499999999</c:v>
                </c:pt>
                <c:pt idx="74">
                  <c:v>0.184157453</c:v>
                </c:pt>
                <c:pt idx="75">
                  <c:v>0.18775403900000001</c:v>
                </c:pt>
                <c:pt idx="76">
                  <c:v>0.19129212800000001</c:v>
                </c:pt>
                <c:pt idx="77">
                  <c:v>0.194778113</c:v>
                </c:pt>
                <c:pt idx="78">
                  <c:v>0.198215223</c:v>
                </c:pt>
                <c:pt idx="79">
                  <c:v>0.20161219999999999</c:v>
                </c:pt>
                <c:pt idx="80">
                  <c:v>0.20497638100000001</c:v>
                </c:pt>
                <c:pt idx="81">
                  <c:v>0.20830532500000001</c:v>
                </c:pt>
                <c:pt idx="82">
                  <c:v>0.21159771799999999</c:v>
                </c:pt>
                <c:pt idx="83">
                  <c:v>0.21486411599999999</c:v>
                </c:pt>
                <c:pt idx="84">
                  <c:v>0.21811849799999999</c:v>
                </c:pt>
                <c:pt idx="85">
                  <c:v>0.22137095900000001</c:v>
                </c:pt>
                <c:pt idx="86">
                  <c:v>0.22462515799999999</c:v>
                </c:pt>
                <c:pt idx="87">
                  <c:v>0.22787859299999999</c:v>
                </c:pt>
                <c:pt idx="88">
                  <c:v>0.23112737899999999</c:v>
                </c:pt>
                <c:pt idx="89">
                  <c:v>0.23436485800000001</c:v>
                </c:pt>
                <c:pt idx="90">
                  <c:v>0.23758562799999999</c:v>
                </c:pt>
                <c:pt idx="91">
                  <c:v>0.240788267</c:v>
                </c:pt>
                <c:pt idx="92">
                  <c:v>0.24397280199999999</c:v>
                </c:pt>
                <c:pt idx="93">
                  <c:v>0.24713665100000001</c:v>
                </c:pt>
                <c:pt idx="94">
                  <c:v>0.25027702600000001</c:v>
                </c:pt>
                <c:pt idx="95">
                  <c:v>0.25339120700000001</c:v>
                </c:pt>
                <c:pt idx="96">
                  <c:v>0.256477448</c:v>
                </c:pt>
                <c:pt idx="97">
                  <c:v>0.25953358999999998</c:v>
                </c:pt>
                <c:pt idx="98">
                  <c:v>0.262556073</c:v>
                </c:pt>
                <c:pt idx="99">
                  <c:v>0.26554090299999999</c:v>
                </c:pt>
                <c:pt idx="100">
                  <c:v>0.26848487799999998</c:v>
                </c:pt>
              </c:numCache>
            </c:numRef>
          </c:val>
          <c:extLst>
            <c:ext xmlns:c16="http://schemas.microsoft.com/office/drawing/2014/chart" uri="{C3380CC4-5D6E-409C-BE32-E72D297353CC}">
              <c16:uniqueId val="{00000004-4200-7146-B3E4-39944D74382D}"/>
            </c:ext>
          </c:extLst>
        </c:ser>
        <c:ser>
          <c:idx val="5"/>
          <c:order val="5"/>
          <c:tx>
            <c:strRef>
              <c:f>Regional!$A$7</c:f>
              <c:strCache>
                <c:ptCount val="1"/>
                <c:pt idx="0">
                  <c:v>Asia + Pacific</c:v>
                </c:pt>
              </c:strCache>
            </c:strRef>
          </c:tx>
          <c:spPr>
            <a:solidFill>
              <a:srgbClr val="6195E3"/>
            </a:solidFill>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Regional!$B$7:$CX$7</c:f>
              <c:numCache>
                <c:formatCode>General</c:formatCode>
                <c:ptCount val="101"/>
                <c:pt idx="0">
                  <c:v>1.3299892369999999</c:v>
                </c:pt>
                <c:pt idx="1">
                  <c:v>1.358195246</c:v>
                </c:pt>
                <c:pt idx="2">
                  <c:v>1.3844399220000001</c:v>
                </c:pt>
                <c:pt idx="3">
                  <c:v>1.40968084</c:v>
                </c:pt>
                <c:pt idx="4">
                  <c:v>1.434694965</c:v>
                </c:pt>
                <c:pt idx="5">
                  <c:v>1.460078671</c:v>
                </c:pt>
                <c:pt idx="6">
                  <c:v>1.486240333</c:v>
                </c:pt>
                <c:pt idx="7">
                  <c:v>1.5134077189999999</c:v>
                </c:pt>
                <c:pt idx="8">
                  <c:v>1.541650076</c:v>
                </c:pt>
                <c:pt idx="9">
                  <c:v>1.570914956</c:v>
                </c:pt>
                <c:pt idx="10">
                  <c:v>1.601138656</c:v>
                </c:pt>
                <c:pt idx="11">
                  <c:v>1.632364039</c:v>
                </c:pt>
                <c:pt idx="12">
                  <c:v>1.664843651</c:v>
                </c:pt>
                <c:pt idx="13">
                  <c:v>1.6990838559999999</c:v>
                </c:pt>
                <c:pt idx="14">
                  <c:v>1.735719708</c:v>
                </c:pt>
                <c:pt idx="15">
                  <c:v>1.77514672</c:v>
                </c:pt>
                <c:pt idx="16">
                  <c:v>1.81754569</c:v>
                </c:pt>
                <c:pt idx="17">
                  <c:v>1.8626258609999999</c:v>
                </c:pt>
                <c:pt idx="18">
                  <c:v>1.909708347</c:v>
                </c:pt>
                <c:pt idx="19">
                  <c:v>1.957835923</c:v>
                </c:pt>
                <c:pt idx="20">
                  <c:v>2.0062553460000001</c:v>
                </c:pt>
                <c:pt idx="21">
                  <c:v>2.0548113350000001</c:v>
                </c:pt>
                <c:pt idx="22">
                  <c:v>2.1035247849999998</c:v>
                </c:pt>
                <c:pt idx="23">
                  <c:v>2.1520412860000002</c:v>
                </c:pt>
                <c:pt idx="24">
                  <c:v>2.1999926670000001</c:v>
                </c:pt>
                <c:pt idx="25">
                  <c:v>2.2471550749999998</c:v>
                </c:pt>
                <c:pt idx="26">
                  <c:v>2.293338356</c:v>
                </c:pt>
                <c:pt idx="27">
                  <c:v>2.338673988</c:v>
                </c:pt>
                <c:pt idx="28">
                  <c:v>2.3836829079999999</c:v>
                </c:pt>
                <c:pt idx="29">
                  <c:v>2.4291099269999998</c:v>
                </c:pt>
                <c:pt idx="30">
                  <c:v>2.4755316430000001</c:v>
                </c:pt>
                <c:pt idx="31">
                  <c:v>2.5229525779999999</c:v>
                </c:pt>
                <c:pt idx="32">
                  <c:v>2.5712966160000001</c:v>
                </c:pt>
                <c:pt idx="33">
                  <c:v>2.6209420450000001</c:v>
                </c:pt>
                <c:pt idx="34">
                  <c:v>2.6723285489999999</c:v>
                </c:pt>
                <c:pt idx="35">
                  <c:v>2.7256739790000002</c:v>
                </c:pt>
                <c:pt idx="36">
                  <c:v>2.7811822419999999</c:v>
                </c:pt>
                <c:pt idx="37">
                  <c:v>2.8385100809999999</c:v>
                </c:pt>
                <c:pt idx="38">
                  <c:v>2.8966353639999971</c:v>
                </c:pt>
                <c:pt idx="39">
                  <c:v>2.954165372999999</c:v>
                </c:pt>
                <c:pt idx="40">
                  <c:v>3.0100575379999999</c:v>
                </c:pt>
                <c:pt idx="41">
                  <c:v>3.063956498</c:v>
                </c:pt>
                <c:pt idx="42">
                  <c:v>3.1160112170000001</c:v>
                </c:pt>
                <c:pt idx="43">
                  <c:v>3.1663118770000001</c:v>
                </c:pt>
                <c:pt idx="44">
                  <c:v>3.2151319059999999</c:v>
                </c:pt>
                <c:pt idx="45">
                  <c:v>3.262698093</c:v>
                </c:pt>
                <c:pt idx="46">
                  <c:v>3.308941774</c:v>
                </c:pt>
                <c:pt idx="47">
                  <c:v>3.3538083520000002</c:v>
                </c:pt>
                <c:pt idx="48">
                  <c:v>3.3975833830000002</c:v>
                </c:pt>
                <c:pt idx="49">
                  <c:v>3.4406479779999999</c:v>
                </c:pt>
                <c:pt idx="50">
                  <c:v>3.4832905040000002</c:v>
                </c:pt>
                <c:pt idx="51">
                  <c:v>3.5256601860000001</c:v>
                </c:pt>
                <c:pt idx="52">
                  <c:v>3.5677408260000001</c:v>
                </c:pt>
                <c:pt idx="53">
                  <c:v>3.6094546420000002</c:v>
                </c:pt>
                <c:pt idx="54">
                  <c:v>3.6506484719999981</c:v>
                </c:pt>
                <c:pt idx="55">
                  <c:v>3.691231003</c:v>
                </c:pt>
                <c:pt idx="56">
                  <c:v>3.7311657540000001</c:v>
                </c:pt>
                <c:pt idx="57">
                  <c:v>3.7705628619999998</c:v>
                </c:pt>
                <c:pt idx="58">
                  <c:v>3.809645719999998</c:v>
                </c:pt>
                <c:pt idx="59">
                  <c:v>3.8487126859999998</c:v>
                </c:pt>
                <c:pt idx="60">
                  <c:v>3.88796133</c:v>
                </c:pt>
                <c:pt idx="61">
                  <c:v>3.9274500369999998</c:v>
                </c:pt>
                <c:pt idx="62">
                  <c:v>3.967064787</c:v>
                </c:pt>
                <c:pt idx="63">
                  <c:v>4.0066109909999996</c:v>
                </c:pt>
                <c:pt idx="64">
                  <c:v>4.0458064130000002</c:v>
                </c:pt>
                <c:pt idx="65">
                  <c:v>4.0844182889999949</c:v>
                </c:pt>
                <c:pt idx="66">
                  <c:v>4.1223845289999872</c:v>
                </c:pt>
                <c:pt idx="67">
                  <c:v>4.1596775069999996</c:v>
                </c:pt>
                <c:pt idx="68">
                  <c:v>4.1961377489999938</c:v>
                </c:pt>
                <c:pt idx="69">
                  <c:v>4.2315875589999949</c:v>
                </c:pt>
                <c:pt idx="70">
                  <c:v>4.2658929800000003</c:v>
                </c:pt>
                <c:pt idx="71">
                  <c:v>4.298968737</c:v>
                </c:pt>
                <c:pt idx="72">
                  <c:v>4.3308051320000001</c:v>
                </c:pt>
                <c:pt idx="73">
                  <c:v>4.3614445059999953</c:v>
                </c:pt>
                <c:pt idx="74">
                  <c:v>4.3909736669999937</c:v>
                </c:pt>
                <c:pt idx="75">
                  <c:v>4.4194597529999999</c:v>
                </c:pt>
                <c:pt idx="76">
                  <c:v>4.4469005990000001</c:v>
                </c:pt>
                <c:pt idx="77">
                  <c:v>4.4732760159999998</c:v>
                </c:pt>
                <c:pt idx="78">
                  <c:v>4.4986182989999977</c:v>
                </c:pt>
                <c:pt idx="79">
                  <c:v>4.522967360999993</c:v>
                </c:pt>
                <c:pt idx="80">
                  <c:v>4.5463546659999956</c:v>
                </c:pt>
                <c:pt idx="81">
                  <c:v>4.5687974279999999</c:v>
                </c:pt>
                <c:pt idx="82">
                  <c:v>4.590299645</c:v>
                </c:pt>
                <c:pt idx="83">
                  <c:v>4.6108628880000007</c:v>
                </c:pt>
                <c:pt idx="84">
                  <c:v>4.6304828799999997</c:v>
                </c:pt>
                <c:pt idx="85">
                  <c:v>4.6491578699999909</c:v>
                </c:pt>
                <c:pt idx="86">
                  <c:v>4.6668914359999967</c:v>
                </c:pt>
                <c:pt idx="87">
                  <c:v>4.6836922139999997</c:v>
                </c:pt>
                <c:pt idx="88">
                  <c:v>4.6995684600000001</c:v>
                </c:pt>
                <c:pt idx="89">
                  <c:v>4.7145296589999939</c:v>
                </c:pt>
                <c:pt idx="90">
                  <c:v>4.7285819489999907</c:v>
                </c:pt>
                <c:pt idx="91">
                  <c:v>4.7417313419999996</c:v>
                </c:pt>
                <c:pt idx="92">
                  <c:v>4.753975416999995</c:v>
                </c:pt>
                <c:pt idx="93">
                  <c:v>4.765301386</c:v>
                </c:pt>
                <c:pt idx="94">
                  <c:v>4.7756908629999977</c:v>
                </c:pt>
                <c:pt idx="95">
                  <c:v>4.7851310810000003</c:v>
                </c:pt>
                <c:pt idx="96">
                  <c:v>4.7936201120000002</c:v>
                </c:pt>
                <c:pt idx="97">
                  <c:v>4.8011641689999998</c:v>
                </c:pt>
                <c:pt idx="98">
                  <c:v>4.8077689079999999</c:v>
                </c:pt>
                <c:pt idx="99">
                  <c:v>4.8134431160000002</c:v>
                </c:pt>
                <c:pt idx="100">
                  <c:v>4.8181948759999909</c:v>
                </c:pt>
              </c:numCache>
            </c:numRef>
          </c:val>
          <c:extLst>
            <c:ext xmlns:c16="http://schemas.microsoft.com/office/drawing/2014/chart" uri="{C3380CC4-5D6E-409C-BE32-E72D297353CC}">
              <c16:uniqueId val="{00000005-4200-7146-B3E4-39944D74382D}"/>
            </c:ext>
          </c:extLst>
        </c:ser>
        <c:ser>
          <c:idx val="6"/>
          <c:order val="6"/>
          <c:tx>
            <c:strRef>
              <c:f>Regional!$A$8</c:f>
              <c:strCache>
                <c:ptCount val="1"/>
                <c:pt idx="0">
                  <c:v>Africa</c:v>
                </c:pt>
              </c:strCache>
            </c:strRef>
          </c:tx>
          <c:spPr>
            <a:solidFill>
              <a:srgbClr val="49BDFA"/>
            </a:solidFill>
            <a:effectLst/>
          </c:spPr>
          <c:cat>
            <c:numRef>
              <c:f>Regional!$B$1:$CX$1</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Regional!$B$8:$CX$8</c:f>
              <c:numCache>
                <c:formatCode>General</c:formatCode>
                <c:ptCount val="101"/>
                <c:pt idx="0">
                  <c:v>0.22631879399999999</c:v>
                </c:pt>
                <c:pt idx="1">
                  <c:v>0.230848107</c:v>
                </c:pt>
                <c:pt idx="2">
                  <c:v>0.235606072</c:v>
                </c:pt>
                <c:pt idx="3">
                  <c:v>0.24059125100000001</c:v>
                </c:pt>
                <c:pt idx="4">
                  <c:v>0.24580315899999999</c:v>
                </c:pt>
                <c:pt idx="5">
                  <c:v>0.25124234699999998</c:v>
                </c:pt>
                <c:pt idx="6">
                  <c:v>0.25691033800000002</c:v>
                </c:pt>
                <c:pt idx="7">
                  <c:v>0.262809658</c:v>
                </c:pt>
                <c:pt idx="8">
                  <c:v>0.26894370200000001</c:v>
                </c:pt>
                <c:pt idx="9">
                  <c:v>0.275316485</c:v>
                </c:pt>
                <c:pt idx="10">
                  <c:v>0.28193210400000002</c:v>
                </c:pt>
                <c:pt idx="11">
                  <c:v>0.28879403399999998</c:v>
                </c:pt>
                <c:pt idx="12">
                  <c:v>0.29590460000000002</c:v>
                </c:pt>
                <c:pt idx="13">
                  <c:v>0.30326469</c:v>
                </c:pt>
                <c:pt idx="14">
                  <c:v>0.31087449099999998</c:v>
                </c:pt>
                <c:pt idx="15">
                  <c:v>0.31873547499999999</c:v>
                </c:pt>
                <c:pt idx="16">
                  <c:v>0.32685780399999997</c:v>
                </c:pt>
                <c:pt idx="17">
                  <c:v>0.33524838200000001</c:v>
                </c:pt>
                <c:pt idx="18">
                  <c:v>0.34390260700000003</c:v>
                </c:pt>
                <c:pt idx="19">
                  <c:v>0.35281267100000002</c:v>
                </c:pt>
                <c:pt idx="20">
                  <c:v>0.36197880500000001</c:v>
                </c:pt>
                <c:pt idx="21">
                  <c:v>0.37140014399999999</c:v>
                </c:pt>
                <c:pt idx="22">
                  <c:v>0.381097458</c:v>
                </c:pt>
                <c:pt idx="23">
                  <c:v>0.39111932500000002</c:v>
                </c:pt>
                <c:pt idx="24">
                  <c:v>0.40152876700000001</c:v>
                </c:pt>
                <c:pt idx="25">
                  <c:v>0.41237310599999999</c:v>
                </c:pt>
                <c:pt idx="26">
                  <c:v>0.42367265999999998</c:v>
                </c:pt>
                <c:pt idx="27">
                  <c:v>0.43542328400000002</c:v>
                </c:pt>
                <c:pt idx="28">
                  <c:v>0.44761697299999997</c:v>
                </c:pt>
                <c:pt idx="29">
                  <c:v>0.46023517400000002</c:v>
                </c:pt>
                <c:pt idx="30">
                  <c:v>0.473263769</c:v>
                </c:pt>
                <c:pt idx="31">
                  <c:v>0.48669940499999997</c:v>
                </c:pt>
                <c:pt idx="32">
                  <c:v>0.50054695400000004</c:v>
                </c:pt>
                <c:pt idx="33">
                  <c:v>0.51480849100000003</c:v>
                </c:pt>
                <c:pt idx="34">
                  <c:v>0.52948751000000005</c:v>
                </c:pt>
                <c:pt idx="35">
                  <c:v>0.54458281900000005</c:v>
                </c:pt>
                <c:pt idx="36">
                  <c:v>0.56008245700000003</c:v>
                </c:pt>
                <c:pt idx="37">
                  <c:v>0.57597100800000001</c:v>
                </c:pt>
                <c:pt idx="38">
                  <c:v>0.59223768499999996</c:v>
                </c:pt>
                <c:pt idx="39">
                  <c:v>0.60887048399999999</c:v>
                </c:pt>
                <c:pt idx="40">
                  <c:v>0.62585211399999996</c:v>
                </c:pt>
                <c:pt idx="41">
                  <c:v>0.64320076900000001</c:v>
                </c:pt>
                <c:pt idx="42">
                  <c:v>0.66089532100000004</c:v>
                </c:pt>
                <c:pt idx="43">
                  <c:v>0.67883426700000005</c:v>
                </c:pt>
                <c:pt idx="44">
                  <c:v>0.69688491299999999</c:v>
                </c:pt>
                <c:pt idx="45">
                  <c:v>0.71496361500000005</c:v>
                </c:pt>
                <c:pt idx="46">
                  <c:v>0.733038878</c:v>
                </c:pt>
                <c:pt idx="47">
                  <c:v>0.751172273</c:v>
                </c:pt>
                <c:pt idx="48">
                  <c:v>0.76949153699999995</c:v>
                </c:pt>
                <c:pt idx="49">
                  <c:v>0.788176608</c:v>
                </c:pt>
                <c:pt idx="50">
                  <c:v>0.80737015000000001</c:v>
                </c:pt>
                <c:pt idx="51">
                  <c:v>0.82712089</c:v>
                </c:pt>
                <c:pt idx="52">
                  <c:v>0.84743260200000003</c:v>
                </c:pt>
                <c:pt idx="53">
                  <c:v>0.86834935099999999</c:v>
                </c:pt>
                <c:pt idx="54">
                  <c:v>0.88990791199999997</c:v>
                </c:pt>
                <c:pt idx="55">
                  <c:v>0.91213903699999999</c:v>
                </c:pt>
                <c:pt idx="56">
                  <c:v>0.93506218600000002</c:v>
                </c:pt>
                <c:pt idx="57">
                  <c:v>0.95869550299999995</c:v>
                </c:pt>
                <c:pt idx="58">
                  <c:v>0.98306084900000001</c:v>
                </c:pt>
                <c:pt idx="59">
                  <c:v>1.0081773590000001</c:v>
                </c:pt>
                <c:pt idx="60">
                  <c:v>1.034050387</c:v>
                </c:pt>
                <c:pt idx="61">
                  <c:v>1.0606903009999999</c:v>
                </c:pt>
                <c:pt idx="62">
                  <c:v>1.0880727080000001</c:v>
                </c:pt>
                <c:pt idx="63">
                  <c:v>1.116122311</c:v>
                </c:pt>
                <c:pt idx="64">
                  <c:v>1.144737567</c:v>
                </c:pt>
                <c:pt idx="65">
                  <c:v>1.17383847</c:v>
                </c:pt>
                <c:pt idx="66">
                  <c:v>1.203396388</c:v>
                </c:pt>
                <c:pt idx="67">
                  <c:v>1.233408675</c:v>
                </c:pt>
                <c:pt idx="68">
                  <c:v>1.263853522</c:v>
                </c:pt>
                <c:pt idx="69">
                  <c:v>1.2947148909999999</c:v>
                </c:pt>
                <c:pt idx="70">
                  <c:v>1.3259811159999999</c:v>
                </c:pt>
                <c:pt idx="71">
                  <c:v>1.357635004</c:v>
                </c:pt>
                <c:pt idx="72">
                  <c:v>1.389670578</c:v>
                </c:pt>
                <c:pt idx="73">
                  <c:v>1.422103769</c:v>
                </c:pt>
                <c:pt idx="74">
                  <c:v>1.4549610120000001</c:v>
                </c:pt>
                <c:pt idx="75">
                  <c:v>1.4882625739999999</c:v>
                </c:pt>
                <c:pt idx="76">
                  <c:v>1.5220086479999999</c:v>
                </c:pt>
                <c:pt idx="77">
                  <c:v>1.556194525</c:v>
                </c:pt>
                <c:pt idx="78">
                  <c:v>1.5908300559999999</c:v>
                </c:pt>
                <c:pt idx="79">
                  <c:v>1.6259266960000001</c:v>
                </c:pt>
                <c:pt idx="80">
                  <c:v>1.6614913579999999</c:v>
                </c:pt>
                <c:pt idx="81">
                  <c:v>1.6975219180000001</c:v>
                </c:pt>
                <c:pt idx="82">
                  <c:v>1.7340116370000001</c:v>
                </c:pt>
                <c:pt idx="83">
                  <c:v>1.7709555800000001</c:v>
                </c:pt>
                <c:pt idx="84">
                  <c:v>1.808346674</c:v>
                </c:pt>
                <c:pt idx="85">
                  <c:v>1.8461747740000001</c:v>
                </c:pt>
                <c:pt idx="86">
                  <c:v>1.8844304409999999</c:v>
                </c:pt>
                <c:pt idx="87">
                  <c:v>1.92309763</c:v>
                </c:pt>
                <c:pt idx="88">
                  <c:v>1.962150021</c:v>
                </c:pt>
                <c:pt idx="89">
                  <c:v>2.0015557570000002</c:v>
                </c:pt>
                <c:pt idx="90">
                  <c:v>2.0412856329999989</c:v>
                </c:pt>
                <c:pt idx="91">
                  <c:v>2.081320098</c:v>
                </c:pt>
                <c:pt idx="92">
                  <c:v>2.1216415080000002</c:v>
                </c:pt>
                <c:pt idx="93">
                  <c:v>2.1622243559999998</c:v>
                </c:pt>
                <c:pt idx="94">
                  <c:v>2.2030418969999999</c:v>
                </c:pt>
                <c:pt idx="95">
                  <c:v>2.244069418</c:v>
                </c:pt>
                <c:pt idx="96">
                  <c:v>2.2852854900000001</c:v>
                </c:pt>
                <c:pt idx="97">
                  <c:v>2.3266717429999999</c:v>
                </c:pt>
                <c:pt idx="98">
                  <c:v>2.3682105529999999</c:v>
                </c:pt>
                <c:pt idx="99">
                  <c:v>2.4098857869999999</c:v>
                </c:pt>
                <c:pt idx="100">
                  <c:v>2.4516811540000001</c:v>
                </c:pt>
              </c:numCache>
            </c:numRef>
          </c:val>
          <c:extLst>
            <c:ext xmlns:c16="http://schemas.microsoft.com/office/drawing/2014/chart" uri="{C3380CC4-5D6E-409C-BE32-E72D297353CC}">
              <c16:uniqueId val="{00000006-4200-7146-B3E4-39944D74382D}"/>
            </c:ext>
          </c:extLst>
        </c:ser>
        <c:dLbls>
          <c:showLegendKey val="0"/>
          <c:showVal val="0"/>
          <c:showCatName val="0"/>
          <c:showSerName val="0"/>
          <c:showPercent val="0"/>
          <c:showBubbleSize val="0"/>
        </c:dLbls>
        <c:axId val="-2084843816"/>
        <c:axId val="-2046890920"/>
      </c:areaChart>
      <c:catAx>
        <c:axId val="-2084843816"/>
        <c:scaling>
          <c:orientation val="minMax"/>
        </c:scaling>
        <c:delete val="0"/>
        <c:axPos val="b"/>
        <c:numFmt formatCode="General" sourceLinked="1"/>
        <c:majorTickMark val="out"/>
        <c:minorTickMark val="none"/>
        <c:tickLblPos val="nextTo"/>
        <c:txPr>
          <a:bodyPr/>
          <a:lstStyle/>
          <a:p>
            <a:pPr>
              <a:defRPr sz="1400">
                <a:solidFill>
                  <a:schemeClr val="bg1"/>
                </a:solidFill>
              </a:defRPr>
            </a:pPr>
            <a:endParaRPr lang="en-US"/>
          </a:p>
        </c:txPr>
        <c:crossAx val="-2046890920"/>
        <c:crosses val="autoZero"/>
        <c:auto val="1"/>
        <c:lblAlgn val="ctr"/>
        <c:lblOffset val="100"/>
        <c:tickLblSkip val="10"/>
        <c:tickMarkSkip val="10"/>
        <c:noMultiLvlLbl val="0"/>
      </c:catAx>
      <c:valAx>
        <c:axId val="-2046890920"/>
        <c:scaling>
          <c:orientation val="minMax"/>
          <c:max val="10"/>
        </c:scaling>
        <c:delete val="0"/>
        <c:axPos val="l"/>
        <c:majorGridlines>
          <c:spPr>
            <a:ln>
              <a:solidFill>
                <a:schemeClr val="bg1"/>
              </a:solidFill>
            </a:ln>
          </c:spPr>
        </c:majorGridlines>
        <c:numFmt formatCode="General" sourceLinked="1"/>
        <c:majorTickMark val="out"/>
        <c:minorTickMark val="none"/>
        <c:tickLblPos val="nextTo"/>
        <c:txPr>
          <a:bodyPr/>
          <a:lstStyle/>
          <a:p>
            <a:pPr>
              <a:defRPr sz="1400">
                <a:solidFill>
                  <a:schemeClr val="bg1"/>
                </a:solidFill>
              </a:defRPr>
            </a:pPr>
            <a:endParaRPr lang="en-US"/>
          </a:p>
        </c:txPr>
        <c:crossAx val="-2084843816"/>
        <c:crosses val="autoZero"/>
        <c:crossBetween val="midCat"/>
      </c:valAx>
      <c:spPr>
        <a:noFill/>
      </c:spPr>
    </c:plotArea>
    <c:legend>
      <c:legendPos val="r"/>
      <c:overlay val="0"/>
      <c:txPr>
        <a:bodyPr/>
        <a:lstStyle/>
        <a:p>
          <a:pPr>
            <a:defRPr sz="1600">
              <a:solidFill>
                <a:schemeClr val="bg1"/>
              </a:solidFill>
            </a:defRPr>
          </a:pPr>
          <a:endParaRPr lang="en-US"/>
        </a:p>
      </c:txPr>
    </c:legend>
    <c:plotVisOnly val="1"/>
    <c:dispBlanksAs val="zero"/>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a:solidFill>
                <a:schemeClr val="bg1"/>
              </a:solidFill>
            </a:defRPr>
          </a:pPr>
          <a:endParaRPr lang="en-US"/>
        </a:p>
      </c:txPr>
    </c:title>
    <c:autoTitleDeleted val="0"/>
    <c:plotArea>
      <c:layout/>
      <c:barChart>
        <c:barDir val="col"/>
        <c:grouping val="clustered"/>
        <c:varyColors val="0"/>
        <c:ser>
          <c:idx val="0"/>
          <c:order val="0"/>
          <c:tx>
            <c:strRef>
              <c:f>Sheet1!$B$1</c:f>
              <c:strCache>
                <c:ptCount val="1"/>
                <c:pt idx="0">
                  <c:v>Increase</c:v>
                </c:pt>
              </c:strCache>
            </c:strRef>
          </c:tx>
          <c:spPr>
            <a:solidFill>
              <a:schemeClr val="accent5"/>
            </a:solidFill>
          </c:spPr>
          <c:invertIfNegative val="0"/>
          <c:dPt>
            <c:idx val="0"/>
            <c:invertIfNegative val="0"/>
            <c:bubble3D val="0"/>
            <c:spPr>
              <a:solidFill>
                <a:srgbClr val="4DC3FA"/>
              </a:solidFill>
            </c:spPr>
            <c:extLst>
              <c:ext xmlns:c16="http://schemas.microsoft.com/office/drawing/2014/chart" uri="{C3380CC4-5D6E-409C-BE32-E72D297353CC}">
                <c16:uniqueId val="{00000001-4F03-E64D-9167-E7D3D0A2CF56}"/>
              </c:ext>
            </c:extLst>
          </c:dPt>
          <c:dPt>
            <c:idx val="1"/>
            <c:invertIfNegative val="0"/>
            <c:bubble3D val="0"/>
            <c:spPr>
              <a:solidFill>
                <a:srgbClr val="6195E3"/>
              </a:solidFill>
            </c:spPr>
            <c:extLst>
              <c:ext xmlns:c16="http://schemas.microsoft.com/office/drawing/2014/chart" uri="{C3380CC4-5D6E-409C-BE32-E72D297353CC}">
                <c16:uniqueId val="{00000003-4F03-E64D-9167-E7D3D0A2CF56}"/>
              </c:ext>
            </c:extLst>
          </c:dPt>
          <c:dPt>
            <c:idx val="2"/>
            <c:invertIfNegative val="0"/>
            <c:bubble3D val="0"/>
            <c:spPr>
              <a:solidFill>
                <a:srgbClr val="6EE287"/>
              </a:solidFill>
            </c:spPr>
            <c:extLst>
              <c:ext xmlns:c16="http://schemas.microsoft.com/office/drawing/2014/chart" uri="{C3380CC4-5D6E-409C-BE32-E72D297353CC}">
                <c16:uniqueId val="{00000005-4F03-E64D-9167-E7D3D0A2CF56}"/>
              </c:ext>
            </c:extLst>
          </c:dPt>
          <c:dPt>
            <c:idx val="3"/>
            <c:invertIfNegative val="0"/>
            <c:bubble3D val="0"/>
            <c:spPr>
              <a:solidFill>
                <a:srgbClr val="C0EA59"/>
              </a:solidFill>
            </c:spPr>
            <c:extLst>
              <c:ext xmlns:c16="http://schemas.microsoft.com/office/drawing/2014/chart" uri="{C3380CC4-5D6E-409C-BE32-E72D297353CC}">
                <c16:uniqueId val="{00000007-4F03-E64D-9167-E7D3D0A2CF56}"/>
              </c:ext>
            </c:extLst>
          </c:dPt>
          <c:dPt>
            <c:idx val="5"/>
            <c:invertIfNegative val="0"/>
            <c:bubble3D val="0"/>
            <c:spPr>
              <a:solidFill>
                <a:srgbClr val="FF0000"/>
              </a:solidFill>
            </c:spPr>
            <c:extLst>
              <c:ext xmlns:c16="http://schemas.microsoft.com/office/drawing/2014/chart" uri="{C3380CC4-5D6E-409C-BE32-E72D297353CC}">
                <c16:uniqueId val="{00000009-4F03-E64D-9167-E7D3D0A2CF56}"/>
              </c:ext>
            </c:extLst>
          </c:dPt>
          <c:cat>
            <c:strRef>
              <c:f>Sheet1!$A$2:$A$7</c:f>
              <c:strCache>
                <c:ptCount val="6"/>
                <c:pt idx="0">
                  <c:v>Africa</c:v>
                </c:pt>
                <c:pt idx="1">
                  <c:v>Asia + Pacific</c:v>
                </c:pt>
                <c:pt idx="2">
                  <c:v>Latin America + Caribbean</c:v>
                </c:pt>
                <c:pt idx="3">
                  <c:v>West Asia</c:v>
                </c:pt>
                <c:pt idx="4">
                  <c:v>North America</c:v>
                </c:pt>
                <c:pt idx="5">
                  <c:v>Europe</c:v>
                </c:pt>
              </c:strCache>
            </c:strRef>
          </c:cat>
          <c:val>
            <c:numRef>
              <c:f>Sheet1!$B$2:$B$7</c:f>
              <c:numCache>
                <c:formatCode>0.00</c:formatCode>
                <c:ptCount val="6"/>
                <c:pt idx="0">
                  <c:v>1.2182724789999999</c:v>
                </c:pt>
                <c:pt idx="1">
                  <c:v>0.65851736900000002</c:v>
                </c:pt>
                <c:pt idx="2">
                  <c:v>0.13666978900000001</c:v>
                </c:pt>
                <c:pt idx="3">
                  <c:v>0.109221453</c:v>
                </c:pt>
                <c:pt idx="4">
                  <c:v>6.9901333999999996E-2</c:v>
                </c:pt>
                <c:pt idx="5">
                  <c:v>0.01</c:v>
                </c:pt>
              </c:numCache>
            </c:numRef>
          </c:val>
          <c:extLst>
            <c:ext xmlns:c16="http://schemas.microsoft.com/office/drawing/2014/chart" uri="{C3380CC4-5D6E-409C-BE32-E72D297353CC}">
              <c16:uniqueId val="{0000000A-4F03-E64D-9167-E7D3D0A2CF56}"/>
            </c:ext>
          </c:extLst>
        </c:ser>
        <c:dLbls>
          <c:showLegendKey val="0"/>
          <c:showVal val="0"/>
          <c:showCatName val="0"/>
          <c:showSerName val="0"/>
          <c:showPercent val="0"/>
          <c:showBubbleSize val="0"/>
        </c:dLbls>
        <c:gapWidth val="150"/>
        <c:axId val="-2086303592"/>
        <c:axId val="-2059551272"/>
      </c:barChart>
      <c:catAx>
        <c:axId val="-2086303592"/>
        <c:scaling>
          <c:orientation val="minMax"/>
        </c:scaling>
        <c:delete val="0"/>
        <c:axPos val="b"/>
        <c:numFmt formatCode="General" sourceLinked="0"/>
        <c:majorTickMark val="out"/>
        <c:minorTickMark val="none"/>
        <c:tickLblPos val="nextTo"/>
        <c:txPr>
          <a:bodyPr/>
          <a:lstStyle/>
          <a:p>
            <a:pPr>
              <a:defRPr>
                <a:solidFill>
                  <a:schemeClr val="bg1"/>
                </a:solidFill>
              </a:defRPr>
            </a:pPr>
            <a:endParaRPr lang="en-US"/>
          </a:p>
        </c:txPr>
        <c:crossAx val="-2059551272"/>
        <c:crosses val="autoZero"/>
        <c:auto val="1"/>
        <c:lblAlgn val="ctr"/>
        <c:lblOffset val="100"/>
        <c:noMultiLvlLbl val="0"/>
      </c:catAx>
      <c:valAx>
        <c:axId val="-2059551272"/>
        <c:scaling>
          <c:orientation val="minMax"/>
        </c:scaling>
        <c:delete val="0"/>
        <c:axPos val="l"/>
        <c:majorGridlines/>
        <c:numFmt formatCode="0.00" sourceLinked="1"/>
        <c:majorTickMark val="out"/>
        <c:minorTickMark val="none"/>
        <c:tickLblPos val="nextTo"/>
        <c:txPr>
          <a:bodyPr/>
          <a:lstStyle/>
          <a:p>
            <a:pPr>
              <a:defRPr>
                <a:solidFill>
                  <a:schemeClr val="bg1"/>
                </a:solidFill>
              </a:defRPr>
            </a:pPr>
            <a:endParaRPr lang="en-US"/>
          </a:p>
        </c:txPr>
        <c:crossAx val="-2086303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US" sz="2000" dirty="0">
                <a:solidFill>
                  <a:schemeClr val="bg1"/>
                </a:solidFill>
              </a:rPr>
              <a:t>Maximum Antarctic</a:t>
            </a:r>
            <a:r>
              <a:rPr lang="en-US" sz="2000" baseline="0" dirty="0">
                <a:solidFill>
                  <a:schemeClr val="bg1"/>
                </a:solidFill>
              </a:rPr>
              <a:t> </a:t>
            </a:r>
            <a:r>
              <a:rPr lang="en-US" sz="2000" dirty="0">
                <a:solidFill>
                  <a:schemeClr val="bg1"/>
                </a:solidFill>
              </a:rPr>
              <a:t>Ozone Hole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scatterChart>
        <c:scatterStyle val="smoothMarker"/>
        <c:varyColors val="0"/>
        <c:ser>
          <c:idx val="0"/>
          <c:order val="0"/>
          <c:tx>
            <c:strRef>
              <c:f>'Max hole'!$B$1</c:f>
              <c:strCache>
                <c:ptCount val="1"/>
                <c:pt idx="0">
                  <c:v>Maximum Ozone Hole</c:v>
                </c:pt>
              </c:strCache>
            </c:strRef>
          </c:tx>
          <c:spPr>
            <a:ln w="38100" cap="rnd">
              <a:solidFill>
                <a:schemeClr val="bg1"/>
              </a:solidFill>
              <a:round/>
            </a:ln>
            <a:effectLst/>
          </c:spPr>
          <c:marker>
            <c:symbol val="circle"/>
            <c:size val="5"/>
            <c:spPr>
              <a:solidFill>
                <a:schemeClr val="accent1"/>
              </a:solidFill>
              <a:ln w="9525">
                <a:solidFill>
                  <a:schemeClr val="accent1"/>
                </a:solidFill>
              </a:ln>
              <a:effectLst/>
            </c:spPr>
          </c:marker>
          <c:trendline>
            <c:spPr>
              <a:ln w="25400" cap="rnd">
                <a:solidFill>
                  <a:schemeClr val="accent2"/>
                </a:solidFill>
                <a:prstDash val="dash"/>
              </a:ln>
              <a:effectLst/>
            </c:spPr>
            <c:trendlineType val="poly"/>
            <c:order val="2"/>
            <c:dispRSqr val="0"/>
            <c:dispEq val="0"/>
          </c:trendline>
          <c:xVal>
            <c:numRef>
              <c:f>'Max hole'!$A$2:$A$42</c:f>
              <c:numCache>
                <c:formatCode>General</c:formatCode>
                <c:ptCount val="41"/>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pt idx="37">
                  <c:v>2016</c:v>
                </c:pt>
                <c:pt idx="38">
                  <c:v>2017</c:v>
                </c:pt>
                <c:pt idx="39">
                  <c:v>2018</c:v>
                </c:pt>
                <c:pt idx="40">
                  <c:v>2019</c:v>
                </c:pt>
              </c:numCache>
            </c:numRef>
          </c:xVal>
          <c:yVal>
            <c:numRef>
              <c:f>'Max hole'!$B$2:$B$42</c:f>
              <c:numCache>
                <c:formatCode>General</c:formatCode>
                <c:ptCount val="41"/>
                <c:pt idx="0">
                  <c:v>1.1399999999999999</c:v>
                </c:pt>
                <c:pt idx="1">
                  <c:v>3.35</c:v>
                </c:pt>
                <c:pt idx="2">
                  <c:v>3.15</c:v>
                </c:pt>
                <c:pt idx="3">
                  <c:v>10.8</c:v>
                </c:pt>
                <c:pt idx="4">
                  <c:v>12.24</c:v>
                </c:pt>
                <c:pt idx="5">
                  <c:v>14.66</c:v>
                </c:pt>
                <c:pt idx="6">
                  <c:v>18.79</c:v>
                </c:pt>
                <c:pt idx="7">
                  <c:v>14.37</c:v>
                </c:pt>
                <c:pt idx="8">
                  <c:v>22.45</c:v>
                </c:pt>
                <c:pt idx="9">
                  <c:v>13.77</c:v>
                </c:pt>
                <c:pt idx="10">
                  <c:v>21.74</c:v>
                </c:pt>
                <c:pt idx="11">
                  <c:v>21.06</c:v>
                </c:pt>
                <c:pt idx="12">
                  <c:v>22.61</c:v>
                </c:pt>
                <c:pt idx="13">
                  <c:v>24.9</c:v>
                </c:pt>
                <c:pt idx="14">
                  <c:v>25.81</c:v>
                </c:pt>
                <c:pt idx="15">
                  <c:v>25.2</c:v>
                </c:pt>
                <c:pt idx="16">
                  <c:v>26.060000000000002</c:v>
                </c:pt>
                <c:pt idx="17">
                  <c:v>26.92</c:v>
                </c:pt>
                <c:pt idx="18">
                  <c:v>25.06</c:v>
                </c:pt>
                <c:pt idx="19">
                  <c:v>27.91</c:v>
                </c:pt>
                <c:pt idx="20">
                  <c:v>25.8</c:v>
                </c:pt>
                <c:pt idx="21">
                  <c:v>29.86</c:v>
                </c:pt>
                <c:pt idx="22">
                  <c:v>26.5</c:v>
                </c:pt>
                <c:pt idx="23">
                  <c:v>21.87</c:v>
                </c:pt>
                <c:pt idx="24">
                  <c:v>28.43</c:v>
                </c:pt>
                <c:pt idx="25">
                  <c:v>22.81</c:v>
                </c:pt>
                <c:pt idx="26">
                  <c:v>27.25</c:v>
                </c:pt>
                <c:pt idx="27">
                  <c:v>29.62</c:v>
                </c:pt>
                <c:pt idx="28">
                  <c:v>25.18</c:v>
                </c:pt>
                <c:pt idx="29">
                  <c:v>26.96</c:v>
                </c:pt>
                <c:pt idx="30">
                  <c:v>24.4</c:v>
                </c:pt>
                <c:pt idx="31">
                  <c:v>22.59</c:v>
                </c:pt>
                <c:pt idx="32">
                  <c:v>26.06</c:v>
                </c:pt>
                <c:pt idx="33">
                  <c:v>21.11</c:v>
                </c:pt>
                <c:pt idx="34">
                  <c:v>24.01</c:v>
                </c:pt>
                <c:pt idx="35">
                  <c:v>24.05</c:v>
                </c:pt>
                <c:pt idx="36">
                  <c:v>28.21</c:v>
                </c:pt>
                <c:pt idx="37">
                  <c:v>22.79</c:v>
                </c:pt>
                <c:pt idx="38">
                  <c:v>19.579999999999998</c:v>
                </c:pt>
                <c:pt idx="39">
                  <c:v>24.8</c:v>
                </c:pt>
                <c:pt idx="40">
                  <c:v>16.36</c:v>
                </c:pt>
              </c:numCache>
            </c:numRef>
          </c:yVal>
          <c:smooth val="1"/>
          <c:extLst>
            <c:ext xmlns:c16="http://schemas.microsoft.com/office/drawing/2014/chart" uri="{C3380CC4-5D6E-409C-BE32-E72D297353CC}">
              <c16:uniqueId val="{00000001-C132-0C41-A547-DDF595CB5798}"/>
            </c:ext>
          </c:extLst>
        </c:ser>
        <c:dLbls>
          <c:showLegendKey val="0"/>
          <c:showVal val="0"/>
          <c:showCatName val="0"/>
          <c:showSerName val="0"/>
          <c:showPercent val="0"/>
          <c:showBubbleSize val="0"/>
        </c:dLbls>
        <c:axId val="1426145504"/>
        <c:axId val="1426147136"/>
      </c:scatterChart>
      <c:valAx>
        <c:axId val="1426145504"/>
        <c:scaling>
          <c:orientation val="minMax"/>
          <c:max val="2025"/>
          <c:min val="197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426147136"/>
        <c:crosses val="autoZero"/>
        <c:crossBetween val="midCat"/>
      </c:valAx>
      <c:valAx>
        <c:axId val="142614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4261455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Header Placeholder 1"/>
          <p:cNvSpPr>
            <a:spLocks noGrp="1"/>
          </p:cNvSpPr>
          <p:nvPr>
            <p:ph type="hdr" sz="quarter"/>
          </p:nvPr>
        </p:nvSpPr>
        <p:spPr bwMode="auto">
          <a:xfrm>
            <a:off x="1" y="1"/>
            <a:ext cx="2810331" cy="303082"/>
          </a:xfrm>
          <a:prstGeom prst="rect">
            <a:avLst/>
          </a:prstGeom>
        </p:spPr>
        <p:txBody>
          <a:bodyPr vert="horz" lIns="69386" tIns="34693" rIns="69386" bIns="34693" rtlCol="0"/>
          <a:lstStyle>
            <a:lvl1pPr algn="l">
              <a:defRPr sz="900"/>
            </a:lvl1pPr>
          </a:lstStyle>
          <a:p>
            <a:pPr>
              <a:defRPr/>
            </a:pPr>
            <a:endParaRPr lang="en-US"/>
          </a:p>
        </p:txBody>
      </p:sp>
      <p:sp>
        <p:nvSpPr>
          <p:cNvPr id="5" name="Date Placeholder 2"/>
          <p:cNvSpPr>
            <a:spLocks noGrp="1"/>
          </p:cNvSpPr>
          <p:nvPr>
            <p:ph type="dt" idx="1"/>
          </p:nvPr>
        </p:nvSpPr>
        <p:spPr bwMode="auto">
          <a:xfrm>
            <a:off x="3673549" y="1"/>
            <a:ext cx="2810331" cy="303082"/>
          </a:xfrm>
          <a:prstGeom prst="rect">
            <a:avLst/>
          </a:prstGeom>
        </p:spPr>
        <p:txBody>
          <a:bodyPr vert="horz" lIns="69386" tIns="34693" rIns="69386" bIns="34693" rtlCol="0"/>
          <a:lstStyle>
            <a:lvl1pPr algn="r">
              <a:defRPr sz="900"/>
            </a:lvl1pPr>
          </a:lstStyle>
          <a:p>
            <a:pPr>
              <a:defRPr/>
            </a:pPr>
            <a:fld id="{25A74702-DEA1-D24A-9E11-8165FAEF7040}" type="datetimeFigureOut">
              <a:rPr lang="en-US"/>
              <a:t>11/5/19</a:t>
            </a:fld>
            <a:endParaRPr lang="en-US"/>
          </a:p>
        </p:txBody>
      </p:sp>
      <p:sp>
        <p:nvSpPr>
          <p:cNvPr id="6" name="Slide Image Placeholder 3"/>
          <p:cNvSpPr>
            <a:spLocks noGrp="1" noRot="1" noChangeAspect="1"/>
          </p:cNvSpPr>
          <p:nvPr>
            <p:ph type="sldImg" idx="2"/>
          </p:nvPr>
        </p:nvSpPr>
        <p:spPr bwMode="auto">
          <a:xfrm>
            <a:off x="1223963" y="455613"/>
            <a:ext cx="4038600" cy="2271712"/>
          </a:xfrm>
          <a:prstGeom prst="rect">
            <a:avLst/>
          </a:prstGeom>
          <a:noFill/>
          <a:ln w="12700">
            <a:solidFill>
              <a:prstClr val="black"/>
            </a:solidFill>
          </a:ln>
        </p:spPr>
        <p:txBody>
          <a:bodyPr vert="horz" lIns="69386" tIns="34693" rIns="69386" bIns="34693" rtlCol="0" anchor="ctr"/>
          <a:lstStyle/>
          <a:p>
            <a:pPr>
              <a:defRPr/>
            </a:pPr>
            <a:endParaRPr lang="en-US"/>
          </a:p>
        </p:txBody>
      </p:sp>
      <p:sp>
        <p:nvSpPr>
          <p:cNvPr id="7" name="Notes Placeholder 4"/>
          <p:cNvSpPr>
            <a:spLocks noGrp="1"/>
          </p:cNvSpPr>
          <p:nvPr>
            <p:ph type="body" sz="quarter" idx="3"/>
          </p:nvPr>
        </p:nvSpPr>
        <p:spPr bwMode="auto">
          <a:xfrm>
            <a:off x="648539" y="2879284"/>
            <a:ext cx="5188303" cy="2727741"/>
          </a:xfrm>
          <a:prstGeom prst="rect">
            <a:avLst/>
          </a:prstGeom>
        </p:spPr>
        <p:txBody>
          <a:bodyPr vert="horz" lIns="69386" tIns="34693" rIns="69386" bIns="34693" rtlCol="0"/>
          <a:lstStyle/>
          <a:p>
            <a:pPr lvl="0">
              <a:defRPr/>
            </a:pPr>
            <a:r>
              <a:rPr lang="fr-CH"/>
              <a:t>Click to edit Master text styles</a:t>
            </a:r>
            <a:endParaRPr/>
          </a:p>
          <a:p>
            <a:pPr lvl="1">
              <a:defRPr/>
            </a:pPr>
            <a:r>
              <a:rPr lang="fr-CH"/>
              <a:t>Second level</a:t>
            </a:r>
            <a:endParaRPr/>
          </a:p>
          <a:p>
            <a:pPr lvl="2">
              <a:defRPr/>
            </a:pPr>
            <a:r>
              <a:rPr lang="fr-CH"/>
              <a:t>Third level</a:t>
            </a:r>
            <a:endParaRPr/>
          </a:p>
          <a:p>
            <a:pPr lvl="3">
              <a:defRPr/>
            </a:pPr>
            <a:r>
              <a:rPr lang="fr-CH"/>
              <a:t>Fourth level</a:t>
            </a:r>
            <a:endParaRPr/>
          </a:p>
          <a:p>
            <a:pPr lvl="4">
              <a:defRPr/>
            </a:pPr>
            <a:r>
              <a:rPr lang="fr-CH"/>
              <a:t>Fifth level</a:t>
            </a:r>
            <a:endParaRPr lang="en-US"/>
          </a:p>
        </p:txBody>
      </p:sp>
      <p:sp>
        <p:nvSpPr>
          <p:cNvPr id="8" name="Footer Placeholder 5"/>
          <p:cNvSpPr>
            <a:spLocks noGrp="1"/>
          </p:cNvSpPr>
          <p:nvPr>
            <p:ph type="ftr" sz="quarter" idx="4"/>
          </p:nvPr>
        </p:nvSpPr>
        <p:spPr bwMode="auto">
          <a:xfrm>
            <a:off x="1" y="5757513"/>
            <a:ext cx="2810331" cy="303082"/>
          </a:xfrm>
          <a:prstGeom prst="rect">
            <a:avLst/>
          </a:prstGeom>
        </p:spPr>
        <p:txBody>
          <a:bodyPr vert="horz" lIns="69386" tIns="34693" rIns="69386" bIns="34693" rtlCol="0" anchor="b"/>
          <a:lstStyle>
            <a:lvl1pPr algn="l">
              <a:defRPr sz="900"/>
            </a:lvl1pPr>
          </a:lstStyle>
          <a:p>
            <a:pPr>
              <a:defRPr/>
            </a:pPr>
            <a:endParaRPr lang="en-US"/>
          </a:p>
        </p:txBody>
      </p:sp>
      <p:sp>
        <p:nvSpPr>
          <p:cNvPr id="9" name="Slide Number Placeholder 6"/>
          <p:cNvSpPr>
            <a:spLocks noGrp="1"/>
          </p:cNvSpPr>
          <p:nvPr>
            <p:ph type="sldNum" sz="quarter" idx="5"/>
          </p:nvPr>
        </p:nvSpPr>
        <p:spPr bwMode="auto">
          <a:xfrm>
            <a:off x="3673549" y="5757513"/>
            <a:ext cx="2810331" cy="303082"/>
          </a:xfrm>
          <a:prstGeom prst="rect">
            <a:avLst/>
          </a:prstGeom>
        </p:spPr>
        <p:txBody>
          <a:bodyPr vert="horz" lIns="69386" tIns="34693" rIns="69386" bIns="34693" rtlCol="0" anchor="b"/>
          <a:lstStyle>
            <a:lvl1pPr algn="r">
              <a:defRPr sz="900"/>
            </a:lvl1pPr>
          </a:lstStyle>
          <a:p>
            <a:pPr>
              <a:defRPr/>
            </a:pPr>
            <a:fld id="{978AFE67-1474-364A-937C-A55872C6016F}" type="slidenum">
              <a:rPr lang="en-US"/>
              <a:t>‹#›</a:t>
            </a:fld>
            <a:endParaRPr lang="en-US"/>
          </a:p>
        </p:txBody>
      </p:sp>
    </p:spTree>
    <p:extLst>
      <p:ext uri="{BB962C8B-B14F-4D97-AF65-F5344CB8AC3E}">
        <p14:creationId xmlns:p14="http://schemas.microsoft.com/office/powerpoint/2010/main" val="2516884136"/>
      </p:ext>
    </p:extLst>
  </p:cSld>
  <p:clrMap bg1="lt1" tx1="dk1" bg2="lt2" tx2="dk2" accent1="accent1" accent2="accent2" accent3="accent3" accent4="accent4" accent5="accent5" accent6="accent6" hlink="hlink" folHlink="folHlink"/>
  <p:hf hdr="0" ftr="0" dt="0"/>
  <p:notesStyle>
    <a:lvl1pPr marL="0" algn="l" defTabSz="457164">
      <a:defRPr sz="1200">
        <a:solidFill>
          <a:schemeClr val="tx1"/>
        </a:solidFill>
        <a:latin typeface="+mn-lt"/>
        <a:ea typeface="+mn-ea"/>
        <a:cs typeface="+mn-cs"/>
      </a:defRPr>
    </a:lvl1pPr>
    <a:lvl2pPr marL="457164" algn="l" defTabSz="457164">
      <a:defRPr sz="1200">
        <a:solidFill>
          <a:schemeClr val="tx1"/>
        </a:solidFill>
        <a:latin typeface="+mn-lt"/>
        <a:ea typeface="+mn-ea"/>
        <a:cs typeface="+mn-cs"/>
      </a:defRPr>
    </a:lvl2pPr>
    <a:lvl3pPr marL="914326" algn="l" defTabSz="457164">
      <a:defRPr sz="1200">
        <a:solidFill>
          <a:schemeClr val="tx1"/>
        </a:solidFill>
        <a:latin typeface="+mn-lt"/>
        <a:ea typeface="+mn-ea"/>
        <a:cs typeface="+mn-cs"/>
      </a:defRPr>
    </a:lvl3pPr>
    <a:lvl4pPr marL="1371490" algn="l" defTabSz="457164">
      <a:defRPr sz="1200">
        <a:solidFill>
          <a:schemeClr val="tx1"/>
        </a:solidFill>
        <a:latin typeface="+mn-lt"/>
        <a:ea typeface="+mn-ea"/>
        <a:cs typeface="+mn-cs"/>
      </a:defRPr>
    </a:lvl4pPr>
    <a:lvl5pPr marL="1828654" algn="l" defTabSz="457164">
      <a:defRPr sz="1200">
        <a:solidFill>
          <a:schemeClr val="tx1"/>
        </a:solidFill>
        <a:latin typeface="+mn-lt"/>
        <a:ea typeface="+mn-ea"/>
        <a:cs typeface="+mn-cs"/>
      </a:defRPr>
    </a:lvl5pPr>
    <a:lvl6pPr marL="2285818" algn="l" defTabSz="457164">
      <a:defRPr sz="1200">
        <a:solidFill>
          <a:schemeClr val="tx1"/>
        </a:solidFill>
        <a:latin typeface="+mn-lt"/>
        <a:ea typeface="+mn-ea"/>
        <a:cs typeface="+mn-cs"/>
      </a:defRPr>
    </a:lvl6pPr>
    <a:lvl7pPr marL="2742980" algn="l" defTabSz="457164">
      <a:defRPr sz="1200">
        <a:solidFill>
          <a:schemeClr val="tx1"/>
        </a:solidFill>
        <a:latin typeface="+mn-lt"/>
        <a:ea typeface="+mn-ea"/>
        <a:cs typeface="+mn-cs"/>
      </a:defRPr>
    </a:lvl7pPr>
    <a:lvl8pPr marL="3200144" algn="l" defTabSz="457164">
      <a:defRPr sz="1200">
        <a:solidFill>
          <a:schemeClr val="tx1"/>
        </a:solidFill>
        <a:latin typeface="+mn-lt"/>
        <a:ea typeface="+mn-ea"/>
        <a:cs typeface="+mn-cs"/>
      </a:defRPr>
    </a:lvl8pPr>
    <a:lvl9pPr marL="3657308" algn="l" defTabSz="457164">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mn-ea"/>
                <a:cs typeface="+mn-cs"/>
              </a:rPr>
              <a:t>What I’m going to talk about here is not about a simple data platform.</a:t>
            </a:r>
          </a:p>
          <a:p>
            <a:r>
              <a:rPr lang="en-US" sz="1200" dirty="0">
                <a:solidFill>
                  <a:schemeClr val="tx1"/>
                </a:solidFill>
                <a:effectLst/>
                <a:latin typeface="+mn-lt"/>
                <a:ea typeface="+mn-ea"/>
                <a:cs typeface="+mn-cs"/>
              </a:rPr>
              <a:t>This about achieving sustainable development.</a:t>
            </a:r>
          </a:p>
          <a:p>
            <a:r>
              <a:rPr lang="en-US" sz="1200" dirty="0">
                <a:solidFill>
                  <a:schemeClr val="tx1"/>
                </a:solidFill>
                <a:effectLst/>
                <a:latin typeface="+mn-lt"/>
                <a:ea typeface="+mn-ea"/>
                <a:cs typeface="+mn-cs"/>
              </a:rPr>
              <a:t>Why is this so important? By definition, what is not sustainable will unsustainable, i.e. will be unsuitable for the people and for the environment. And if you think that being amongst the richest in the most develop country will save you. I will ask you to think again.</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a:t>
            </a:fld>
            <a:endParaRPr lang="en-US"/>
          </a:p>
        </p:txBody>
      </p:sp>
    </p:spTree>
    <p:extLst>
      <p:ext uri="{BB962C8B-B14F-4D97-AF65-F5344CB8AC3E}">
        <p14:creationId xmlns:p14="http://schemas.microsoft.com/office/powerpoint/2010/main" val="129952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Emissions of toxic and long-lived substances such as synthetic organic pollutants, heavy metal compounds and radioactive materials represent some of the key human-driven changes to the planetary environment. These compounds can have potentially irreversible effects on living organisms and on the physical environment (by affecting atmospheric processes and climate). At present, we are unable to quantify a single chemical pollution boundary.</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11</a:t>
            </a:fld>
            <a:endParaRPr lang="en-US"/>
          </a:p>
        </p:txBody>
      </p:sp>
    </p:spTree>
    <p:extLst>
      <p:ext uri="{BB962C8B-B14F-4D97-AF65-F5344CB8AC3E}">
        <p14:creationId xmlns:p14="http://schemas.microsoft.com/office/powerpoint/2010/main" val="20380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Last May, the CO2 concentration reached Recent evidence suggests that the Earth, now passing 411 ppm CO2 in the atmosphere, has already transgressed the planetary boundary and is approaching several Earth system thresholds.</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12</a:t>
            </a:fld>
            <a:endParaRPr lang="en-US"/>
          </a:p>
        </p:txBody>
      </p:sp>
    </p:spTree>
    <p:extLst>
      <p:ext uri="{BB962C8B-B14F-4D97-AF65-F5344CB8AC3E}">
        <p14:creationId xmlns:p14="http://schemas.microsoft.com/office/powerpoint/2010/main" val="31618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We have reached a point at which the loss of summer polar sea-ice is almost certainly irreversible. The weakening or reversal of terrestrial carbon sinks, for example through the on-going destruction of the world's rainforests, is another potential tipping point, where climate-carbon cycle feedbacks accelerate Earth's warming and intensify the climate impacts. A major question is how long we can remain over this boundary before large, irreversible changes become unavoidable.</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13</a:t>
            </a:fld>
            <a:endParaRPr lang="en-US"/>
          </a:p>
        </p:txBody>
      </p:sp>
    </p:spTree>
    <p:extLst>
      <p:ext uri="{BB962C8B-B14F-4D97-AF65-F5344CB8AC3E}">
        <p14:creationId xmlns:p14="http://schemas.microsoft.com/office/powerpoint/2010/main" val="151121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Around a quarter of the CO2 that humanity emits into the atmosphere is ultimately dissolved in the oceans. Here it forms carbonic acid, altering ocean chemistry and decreasing the pH of the surface water. Beyond a threshold concentration, this rising acidity makes it hard for organisms such as corals and some shellfish and plankton species to grow and survive. Losses of these species would change the structure and dynamics of ocean ecosystems and could potentially lead to drastic reductions in fish stocks. Compared to pre-industrial times, surface ocean acidity has already increased by 30 percent.</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14</a:t>
            </a:fld>
            <a:endParaRPr lang="en-US"/>
          </a:p>
        </p:txBody>
      </p:sp>
    </p:spTree>
    <p:extLst>
      <p:ext uri="{BB962C8B-B14F-4D97-AF65-F5344CB8AC3E}">
        <p14:creationId xmlns:p14="http://schemas.microsoft.com/office/powerpoint/2010/main" val="400534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mn-ea"/>
                <a:cs typeface="+mn-cs"/>
              </a:rPr>
              <a:t>According to UNEP GEO-6 report. 1.4 million people die from pathogen-</a:t>
            </a:r>
            <a:r>
              <a:rPr lang="en-US" sz="1200" dirty="0" err="1">
                <a:solidFill>
                  <a:schemeClr val="tx1"/>
                </a:solidFill>
                <a:effectLst/>
                <a:latin typeface="+mn-lt"/>
                <a:ea typeface="+mn-ea"/>
                <a:cs typeface="+mn-cs"/>
              </a:rPr>
              <a:t>plluted</a:t>
            </a:r>
            <a:r>
              <a:rPr lang="en-US" sz="1200" dirty="0">
                <a:solidFill>
                  <a:schemeClr val="tx1"/>
                </a:solidFill>
                <a:effectLst/>
                <a:latin typeface="+mn-lt"/>
                <a:ea typeface="+mn-ea"/>
                <a:cs typeface="+mn-cs"/>
              </a:rPr>
              <a:t> drinking water and 2.3 billion do not have access to safe sanitation. 40% of the </a:t>
            </a:r>
            <a:r>
              <a:rPr lang="en-US" sz="1200" dirty="0" err="1">
                <a:solidFill>
                  <a:schemeClr val="tx1"/>
                </a:solidFill>
                <a:effectLst/>
                <a:latin typeface="+mn-lt"/>
                <a:ea typeface="+mn-ea"/>
                <a:cs typeface="+mn-cs"/>
              </a:rPr>
              <a:t>wetalnds</a:t>
            </a:r>
            <a:r>
              <a:rPr lang="en-US" sz="1200" dirty="0">
                <a:solidFill>
                  <a:schemeClr val="tx1"/>
                </a:solidFill>
                <a:effectLst/>
                <a:latin typeface="+mn-lt"/>
                <a:ea typeface="+mn-ea"/>
                <a:cs typeface="+mn-cs"/>
              </a:rPr>
              <a:t> are gone. Freshwater species population declined 81% btw 1970 and 2012.</a:t>
            </a:r>
          </a:p>
          <a:p>
            <a:r>
              <a:rPr lang="en-US" sz="1200" dirty="0">
                <a:solidFill>
                  <a:schemeClr val="tx1"/>
                </a:solidFill>
                <a:effectLst/>
                <a:latin typeface="+mn-lt"/>
                <a:ea typeface="+mn-ea"/>
                <a:cs typeface="+mn-cs"/>
              </a:rPr>
              <a:t>Freshwater cycle is strongly affected by climate change and its boundary is closely linked to the climate boundary, yet human pressure is now the dominant driving force determining the functioning and distribution of global freshwater systems. By 2050 about half a billion people are likely to be subject to water-stress, increasing the pressure to intervene in water systems.</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15</a:t>
            </a:fld>
            <a:endParaRPr lang="en-US"/>
          </a:p>
        </p:txBody>
      </p:sp>
    </p:spTree>
    <p:extLst>
      <p:ext uri="{BB962C8B-B14F-4D97-AF65-F5344CB8AC3E}">
        <p14:creationId xmlns:p14="http://schemas.microsoft.com/office/powerpoint/2010/main" val="18986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mn-ea"/>
                <a:cs typeface="+mn-cs"/>
              </a:rPr>
              <a:t>Land is converted to human use all over the planet. Primarily for food production. We need 50% more food to feed the 10 billion people of the planet in 2050. African population will double by 2055. We are wasting 30% of food production.</a:t>
            </a:r>
          </a:p>
          <a:p>
            <a:r>
              <a:rPr lang="en-US" sz="1200" dirty="0">
                <a:solidFill>
                  <a:schemeClr val="tx1"/>
                </a:solidFill>
                <a:effectLst/>
                <a:latin typeface="+mn-lt"/>
                <a:ea typeface="+mn-ea"/>
                <a:cs typeface="+mn-cs"/>
              </a:rPr>
              <a:t>This land-use change is one driving force behind the serious reductions in biodiversity, and it has impacts on water flows and on the biogeochemical cycling of carbon, nitrogen and phosphorus and other important elements. Forests play a particularly important role in controlling the linked dynamics of land use and climate, and is the focus of the boundary for land system change.</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16</a:t>
            </a:fld>
            <a:endParaRPr lang="en-US"/>
          </a:p>
        </p:txBody>
      </p:sp>
    </p:spTree>
    <p:extLst>
      <p:ext uri="{BB962C8B-B14F-4D97-AF65-F5344CB8AC3E}">
        <p14:creationId xmlns:p14="http://schemas.microsoft.com/office/powerpoint/2010/main" val="218253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effectLst/>
                <a:latin typeface="+mn-lt"/>
                <a:ea typeface="+mn-ea"/>
                <a:cs typeface="+mn-cs"/>
              </a:rPr>
              <a:t>Land is converted to human use all over the planet. Primarily for food production. We need 50% more food to feed the 10 billion people of the planet in 2050. African population will double by 2055. We are wasting 30% of food production.</a:t>
            </a:r>
          </a:p>
          <a:p>
            <a:r>
              <a:rPr lang="en-US" sz="1200" dirty="0">
                <a:solidFill>
                  <a:schemeClr val="tx1"/>
                </a:solidFill>
                <a:effectLst/>
                <a:latin typeface="+mn-lt"/>
                <a:ea typeface="+mn-ea"/>
                <a:cs typeface="+mn-cs"/>
              </a:rPr>
              <a:t>This land-use change is one driving force behind the serious reductions in biodiversity, and it has impacts on water flows and on the biogeochemical cycling of carbon, nitrogen and phosphorus and other important elements. Forests play a particularly important role in controlling the linked dynamics of land use and climate, and is the focus of the boundary for land system change.</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17</a:t>
            </a:fld>
            <a:endParaRPr lang="en-US"/>
          </a:p>
        </p:txBody>
      </p:sp>
    </p:spTree>
    <p:extLst>
      <p:ext uri="{BB962C8B-B14F-4D97-AF65-F5344CB8AC3E}">
        <p14:creationId xmlns:p14="http://schemas.microsoft.com/office/powerpoint/2010/main" val="2463768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Nitrogen and phosphorus are both essential elements for plant growth, so fertilizer production and application is the main concern. Human activities now convert more atmospheric nitrogen into reactive forms than all of the Earth's terrestrial processes combined. A relatively small proportion of phosphorus fertilizers applied to food production systems is taken up by plants; much of the phosphorus mobilized by humans also ends up in aquatic systems. These can become oxygen-starved as bacteria consume the blooms of algae that grow in response to the high nutrient supply. A significant fraction of the applied nitrogen and phosphorus makes its way to the sea, and can push marine and aquatic systems across ecological thresholds of their own.</a:t>
            </a:r>
            <a:r>
              <a:rPr lang="en-US" dirty="0">
                <a:effectLst/>
              </a:rPr>
              <a:t> </a:t>
            </a:r>
            <a:endParaRPr lang="en-US" sz="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18</a:t>
            </a:fld>
            <a:endParaRPr lang="en-US"/>
          </a:p>
        </p:txBody>
      </p:sp>
    </p:spTree>
    <p:extLst>
      <p:ext uri="{BB962C8B-B14F-4D97-AF65-F5344CB8AC3E}">
        <p14:creationId xmlns:p14="http://schemas.microsoft.com/office/powerpoint/2010/main" val="2183842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8 million t. of plastic enter the ocean each year.</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19</a:t>
            </a:fld>
            <a:endParaRPr lang="en-US"/>
          </a:p>
        </p:txBody>
      </p:sp>
    </p:spTree>
    <p:extLst>
      <p:ext uri="{BB962C8B-B14F-4D97-AF65-F5344CB8AC3E}">
        <p14:creationId xmlns:p14="http://schemas.microsoft.com/office/powerpoint/2010/main" val="3669780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A.I. Big data, IoT, block chain solve our big challenge? Well A.I. is not a god or a magic thing. It can help to deal with big data.</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24</a:t>
            </a:fld>
            <a:endParaRPr lang="en-US"/>
          </a:p>
        </p:txBody>
      </p:sp>
    </p:spTree>
    <p:extLst>
      <p:ext uri="{BB962C8B-B14F-4D97-AF65-F5344CB8AC3E}">
        <p14:creationId xmlns:p14="http://schemas.microsoft.com/office/powerpoint/2010/main" val="363895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dirty="0"/>
              <a:t>Designing a strategy depends on your goal. </a:t>
            </a:r>
            <a:r>
              <a:rPr lang="en-US" sz="1200" dirty="0">
                <a:solidFill>
                  <a:schemeClr val="tx1"/>
                </a:solidFill>
                <a:effectLst/>
                <a:latin typeface="+mn-lt"/>
                <a:ea typeface="+mn-ea"/>
                <a:cs typeface="+mn-cs"/>
              </a:rPr>
              <a:t>It is a fundamental question which is arguably the most important challenge ever faced by humanity.</a:t>
            </a:r>
          </a:p>
          <a:p>
            <a:r>
              <a:rPr lang="en-US" dirty="0"/>
              <a:t>Which is: How to achieve sustainable development</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2</a:t>
            </a:fld>
            <a:endParaRPr lang="en-US"/>
          </a:p>
        </p:txBody>
      </p:sp>
    </p:spTree>
    <p:extLst>
      <p:ext uri="{BB962C8B-B14F-4D97-AF65-F5344CB8AC3E}">
        <p14:creationId xmlns:p14="http://schemas.microsoft.com/office/powerpoint/2010/main" val="324740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shouldn’t take our decisions on something we do not understand.</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25</a:t>
            </a:fld>
            <a:endParaRPr lang="en-US"/>
          </a:p>
        </p:txBody>
      </p:sp>
    </p:spTree>
    <p:extLst>
      <p:ext uri="{BB962C8B-B14F-4D97-AF65-F5344CB8AC3E}">
        <p14:creationId xmlns:p14="http://schemas.microsoft.com/office/powerpoint/2010/main" val="611355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iknowfirst.com</a:t>
            </a:r>
            <a:r>
              <a:rPr lang="en-US" dirty="0"/>
              <a:t>/tag/</a:t>
            </a:r>
            <a:r>
              <a:rPr lang="en-US" dirty="0" err="1"/>
              <a:t>ibm</a:t>
            </a:r>
            <a:r>
              <a:rPr lang="en-US" dirty="0"/>
              <a:t>-</a:t>
            </a:r>
            <a:r>
              <a:rPr lang="en-US" dirty="0" err="1"/>
              <a:t>watson</a:t>
            </a:r>
            <a:r>
              <a:rPr lang="en-US" dirty="0"/>
              <a:t>-supercomputer</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26</a:t>
            </a:fld>
            <a:endParaRPr lang="en-US"/>
          </a:p>
        </p:txBody>
      </p:sp>
    </p:spTree>
    <p:extLst>
      <p:ext uri="{BB962C8B-B14F-4D97-AF65-F5344CB8AC3E}">
        <p14:creationId xmlns:p14="http://schemas.microsoft.com/office/powerpoint/2010/main" val="241602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This is the biggest challenge ever. Because we need to respect the Earth System to remain </a:t>
            </a:r>
            <a:r>
              <a:rPr lang="en-US" sz="1200" dirty="0" err="1">
                <a:solidFill>
                  <a:schemeClr val="tx1"/>
                </a:solidFill>
                <a:effectLst/>
                <a:latin typeface="+mn-lt"/>
                <a:ea typeface="+mn-ea"/>
                <a:cs typeface="+mn-cs"/>
              </a:rPr>
              <a:t>withing</a:t>
            </a:r>
            <a:r>
              <a:rPr lang="en-US" sz="1200" dirty="0">
                <a:solidFill>
                  <a:schemeClr val="tx1"/>
                </a:solidFill>
                <a:effectLst/>
                <a:latin typeface="+mn-lt"/>
                <a:ea typeface="+mn-ea"/>
                <a:cs typeface="+mn-cs"/>
              </a:rPr>
              <a:t> the same operating space. Out of the 9 PBs identified by Johan </a:t>
            </a:r>
            <a:r>
              <a:rPr lang="en-US" sz="1200" dirty="0" err="1">
                <a:solidFill>
                  <a:schemeClr val="tx1"/>
                </a:solidFill>
                <a:effectLst/>
                <a:latin typeface="+mn-lt"/>
                <a:ea typeface="+mn-ea"/>
                <a:cs typeface="+mn-cs"/>
              </a:rPr>
              <a:t>Rockström</a:t>
            </a:r>
            <a:r>
              <a:rPr lang="en-US" sz="1200" dirty="0">
                <a:solidFill>
                  <a:schemeClr val="tx1"/>
                </a:solidFill>
                <a:effectLst/>
                <a:latin typeface="+mn-lt"/>
                <a:ea typeface="+mn-ea"/>
                <a:cs typeface="+mn-cs"/>
              </a:rPr>
              <a:t> 4 boundaries have been exceeded, 2 cannot yet be defined, and only 3 are currently respected, but already one of them is on a quick trend to be exceeded.</a:t>
            </a:r>
          </a:p>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At the same time </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3</a:t>
            </a:fld>
            <a:endParaRPr lang="en-US"/>
          </a:p>
        </p:txBody>
      </p:sp>
    </p:spTree>
    <p:extLst>
      <p:ext uri="{BB962C8B-B14F-4D97-AF65-F5344CB8AC3E}">
        <p14:creationId xmlns:p14="http://schemas.microsoft.com/office/powerpoint/2010/main" val="399945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It is a fundamental question which is arguably the most important challenge ever faced by humanity.</a:t>
            </a:r>
          </a:p>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Out of the 9 PBs identified by Johan </a:t>
            </a:r>
            <a:r>
              <a:rPr lang="en-US" sz="1200" dirty="0" err="1">
                <a:solidFill>
                  <a:schemeClr val="tx1"/>
                </a:solidFill>
                <a:effectLst/>
                <a:latin typeface="+mn-lt"/>
                <a:ea typeface="+mn-ea"/>
                <a:cs typeface="+mn-cs"/>
              </a:rPr>
              <a:t>Rockström</a:t>
            </a:r>
            <a:r>
              <a:rPr lang="en-US" sz="1200" dirty="0">
                <a:solidFill>
                  <a:schemeClr val="tx1"/>
                </a:solidFill>
                <a:effectLst/>
                <a:latin typeface="+mn-lt"/>
                <a:ea typeface="+mn-ea"/>
                <a:cs typeface="+mn-cs"/>
              </a:rPr>
              <a:t> 4 boundaries have been exceeded, 2 cannot yet be defined, and only 3 are currently respected, but already one of them is on a quick trend to be exceeded.</a:t>
            </a:r>
          </a:p>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At the same time </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4</a:t>
            </a:fld>
            <a:endParaRPr lang="en-US"/>
          </a:p>
        </p:txBody>
      </p:sp>
    </p:spTree>
    <p:extLst>
      <p:ext uri="{BB962C8B-B14F-4D97-AF65-F5344CB8AC3E}">
        <p14:creationId xmlns:p14="http://schemas.microsoft.com/office/powerpoint/2010/main" val="65985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fail to feel the appropriate level of alarm in government, industry and financial sector.</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5</a:t>
            </a:fld>
            <a:endParaRPr lang="en-US"/>
          </a:p>
        </p:txBody>
      </p:sp>
    </p:spTree>
    <p:extLst>
      <p:ext uri="{BB962C8B-B14F-4D97-AF65-F5344CB8AC3E}">
        <p14:creationId xmlns:p14="http://schemas.microsoft.com/office/powerpoint/2010/main" val="221342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The natural growth of population continuously presents problems for the preservation of the environment, and adequate policies and measures should be adopted, as appropriate, to face these problems. Declaration of the United Nations Conference on the Human Environment</a:t>
            </a:r>
          </a:p>
          <a:p>
            <a:r>
              <a:rPr lang="en-US" dirty="0"/>
              <a:t>1972… since then the population doubled.</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6</a:t>
            </a:fld>
            <a:endParaRPr lang="en-US"/>
          </a:p>
        </p:txBody>
      </p:sp>
    </p:spTree>
    <p:extLst>
      <p:ext uri="{BB962C8B-B14F-4D97-AF65-F5344CB8AC3E}">
        <p14:creationId xmlns:p14="http://schemas.microsoft.com/office/powerpoint/2010/main" val="190090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Data allowed the detection of issues. But it took industry, government and scientists to work together to taken actions. Thanks to the Montreal Protocol, we appear to be on the path that will allow us to stay within this boundary. </a:t>
            </a:r>
          </a:p>
          <a:p>
            <a:endParaRPr lang="en-US" dirty="0"/>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8</a:t>
            </a:fld>
            <a:endParaRPr lang="en-US"/>
          </a:p>
        </p:txBody>
      </p:sp>
    </p:spTree>
    <p:extLst>
      <p:ext uri="{BB962C8B-B14F-4D97-AF65-F5344CB8AC3E}">
        <p14:creationId xmlns:p14="http://schemas.microsoft.com/office/powerpoint/2010/main" val="385529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64"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mn-ea"/>
                <a:cs typeface="+mn-cs"/>
              </a:rPr>
              <a:t>Loss of biosphere integrity (biodiversity loss and extinctions)</a:t>
            </a:r>
            <a:br>
              <a:rPr lang="en-US" sz="1200" dirty="0">
                <a:solidFill>
                  <a:schemeClr val="tx1"/>
                </a:solidFill>
                <a:effectLst/>
                <a:latin typeface="+mn-lt"/>
                <a:ea typeface="+mn-ea"/>
                <a:cs typeface="+mn-cs"/>
              </a:rPr>
            </a:br>
            <a:r>
              <a:rPr lang="en-US" sz="1200" dirty="0">
                <a:solidFill>
                  <a:schemeClr val="tx1"/>
                </a:solidFill>
                <a:effectLst/>
                <a:latin typeface="+mn-lt"/>
                <a:ea typeface="+mn-ea"/>
                <a:cs typeface="+mn-cs"/>
              </a:rPr>
              <a:t>The Millennium Ecosystem Assessment of 2005 concluded that changes to ecosystems due to human activities were more rapid in the past 50 years than at any time in human history, increasing the risks of abrupt and irreversible changes. We are observing the sixth mass extinction in the earth’s history at a rate exceeding 1000 times the natural rate. </a:t>
            </a:r>
          </a:p>
          <a:p>
            <a:pPr marL="0" marR="0" lvl="0" indent="0" algn="l" defTabSz="457164"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Use blockchain for traceability of label of sustainable wood production</a:t>
            </a:r>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9</a:t>
            </a:fld>
            <a:endParaRPr lang="en-US"/>
          </a:p>
        </p:txBody>
      </p:sp>
    </p:spTree>
    <p:extLst>
      <p:ext uri="{BB962C8B-B14F-4D97-AF65-F5344CB8AC3E}">
        <p14:creationId xmlns:p14="http://schemas.microsoft.com/office/powerpoint/2010/main" val="43620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78AFE67-1474-364A-937C-A55872C6016F}" type="slidenum">
              <a:rPr lang="en-US" smtClean="0"/>
              <a:t>10</a:t>
            </a:fld>
            <a:endParaRPr lang="en-US"/>
          </a:p>
        </p:txBody>
      </p:sp>
    </p:spTree>
    <p:extLst>
      <p:ext uri="{BB962C8B-B14F-4D97-AF65-F5344CB8AC3E}">
        <p14:creationId xmlns:p14="http://schemas.microsoft.com/office/powerpoint/2010/main" val="19519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endParaRPr/>
          </a:p>
        </p:txBody>
      </p:sp>
      <p:sp>
        <p:nvSpPr>
          <p:cNvPr id="5"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164" indent="0" algn="ctr">
              <a:buNone/>
              <a:defRPr sz="2100"/>
            </a:lvl2pPr>
            <a:lvl3pPr marL="914326" indent="0" algn="ctr">
              <a:buNone/>
              <a:defRPr sz="1800"/>
            </a:lvl3pPr>
            <a:lvl4pPr marL="1371490" indent="0" algn="ctr">
              <a:buNone/>
              <a:defRPr sz="1500"/>
            </a:lvl4pPr>
            <a:lvl5pPr marL="1828654" indent="0" algn="ctr">
              <a:buNone/>
              <a:defRPr sz="1500"/>
            </a:lvl5pPr>
            <a:lvl6pPr marL="2285818" indent="0" algn="ctr">
              <a:buNone/>
              <a:defRPr sz="1500"/>
            </a:lvl6pPr>
            <a:lvl7pPr marL="2742980" indent="0" algn="ctr">
              <a:buNone/>
              <a:defRPr sz="1500"/>
            </a:lvl7pPr>
            <a:lvl8pPr marL="3200144" indent="0" algn="ctr">
              <a:buNone/>
              <a:defRPr sz="1500"/>
            </a:lvl8pPr>
            <a:lvl9pPr marL="3657308" indent="0" algn="ctr">
              <a:buNone/>
              <a:defRPr sz="1500"/>
            </a:lvl9pPr>
          </a:lstStyle>
          <a:p>
            <a:pPr>
              <a:defRPr/>
            </a:pPr>
            <a:r>
              <a:rPr lang="en-US"/>
              <a:t>Click to edit Master subtitle style</a:t>
            </a:r>
            <a:endParaRPr/>
          </a:p>
        </p:txBody>
      </p:sp>
      <p:sp>
        <p:nvSpPr>
          <p:cNvPr id="6" name="Date Placeholder 3"/>
          <p:cNvSpPr>
            <a:spLocks noGrp="1"/>
          </p:cNvSpPr>
          <p:nvPr>
            <p:ph type="dt" sz="half" idx="10"/>
          </p:nvPr>
        </p:nvSpPr>
        <p:spPr bwMode="auto"/>
        <p:txBody>
          <a:bodyPr/>
          <a:lstStyle/>
          <a:p>
            <a:pPr>
              <a:defRPr/>
            </a:pPr>
            <a:fld id="{4EF14E5B-0463-4141-AB16-84623E124B65}" type="datetime1">
              <a:rPr lang="fr-CH"/>
              <a:t>05.11.19</a:t>
            </a:fld>
            <a:endParaRPr/>
          </a:p>
        </p:txBody>
      </p:sp>
      <p:sp>
        <p:nvSpPr>
          <p:cNvPr id="7" name="Footer Placeholder 4"/>
          <p:cNvSpPr>
            <a:spLocks noGrp="1"/>
          </p:cNvSpPr>
          <p:nvPr>
            <p:ph type="ftr" sz="quarter" idx="11"/>
          </p:nvPr>
        </p:nvSpPr>
        <p:spPr bwMode="auto"/>
        <p:txBody>
          <a:bodyPr/>
          <a:lstStyle/>
          <a:p>
            <a:pPr>
              <a:defRPr/>
            </a:pPr>
            <a:endParaRPr/>
          </a:p>
        </p:txBody>
      </p:sp>
      <p:sp>
        <p:nvSpPr>
          <p:cNvPr id="8" name="Slide Number Placeholder 5"/>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D8F23215-65FF-7147-B8E5-353DACCEFC98}" type="datetime1">
              <a:rPr lang="fr-CH"/>
              <a:t>05.11.19</a:t>
            </a:fld>
            <a:endParaRPr/>
          </a:p>
        </p:txBody>
      </p:sp>
      <p:sp>
        <p:nvSpPr>
          <p:cNvPr id="7" name="Footer Placeholder 4"/>
          <p:cNvSpPr>
            <a:spLocks noGrp="1"/>
          </p:cNvSpPr>
          <p:nvPr>
            <p:ph type="ftr" sz="quarter" idx="11"/>
          </p:nvPr>
        </p:nvSpPr>
        <p:spPr bwMode="auto"/>
        <p:txBody>
          <a:bodyPr/>
          <a:lstStyle/>
          <a:p>
            <a:pPr>
              <a:defRPr/>
            </a:pPr>
            <a:endParaRPr/>
          </a:p>
        </p:txBody>
      </p:sp>
      <p:sp>
        <p:nvSpPr>
          <p:cNvPr id="8" name="Slide Number Placeholder 5"/>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8724902" y="365125"/>
            <a:ext cx="2628900" cy="5811838"/>
          </a:xfrm>
        </p:spPr>
        <p:txBody>
          <a:bodyPr vert="eaVert"/>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838202"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7DC10011-8264-624B-950F-60A586190CB2}" type="datetime1">
              <a:rPr lang="fr-CH"/>
              <a:t>05.11.19</a:t>
            </a:fld>
            <a:endParaRPr/>
          </a:p>
        </p:txBody>
      </p:sp>
      <p:sp>
        <p:nvSpPr>
          <p:cNvPr id="7" name="Footer Placeholder 4"/>
          <p:cNvSpPr>
            <a:spLocks noGrp="1"/>
          </p:cNvSpPr>
          <p:nvPr>
            <p:ph type="ftr" sz="quarter" idx="11"/>
          </p:nvPr>
        </p:nvSpPr>
        <p:spPr bwMode="auto"/>
        <p:txBody>
          <a:bodyPr/>
          <a:lstStyle/>
          <a:p>
            <a:pPr>
              <a:defRPr/>
            </a:pPr>
            <a:endParaRPr/>
          </a:p>
        </p:txBody>
      </p:sp>
      <p:sp>
        <p:nvSpPr>
          <p:cNvPr id="8" name="Slide Number Placeholder 5"/>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FD879BBF-6CCD-F445-A7FC-D1376311A441}" type="datetime1">
              <a:rPr lang="fr-CH"/>
              <a:t>05.11.19</a:t>
            </a:fld>
            <a:endParaRPr/>
          </a:p>
        </p:txBody>
      </p:sp>
      <p:sp>
        <p:nvSpPr>
          <p:cNvPr id="7" name="Footer Placeholder 4"/>
          <p:cNvSpPr>
            <a:spLocks noGrp="1"/>
          </p:cNvSpPr>
          <p:nvPr>
            <p:ph type="ftr" sz="quarter" idx="11"/>
          </p:nvPr>
        </p:nvSpPr>
        <p:spPr bwMode="auto"/>
        <p:txBody>
          <a:bodyPr/>
          <a:lstStyle/>
          <a:p>
            <a:pPr>
              <a:defRPr/>
            </a:pPr>
            <a:endParaRPr/>
          </a:p>
        </p:txBody>
      </p:sp>
      <p:sp>
        <p:nvSpPr>
          <p:cNvPr id="8" name="Slide Number Placeholder 5"/>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1851" y="1709740"/>
            <a:ext cx="10515600" cy="2852737"/>
          </a:xfrm>
        </p:spPr>
        <p:txBody>
          <a:bodyPr anchor="b"/>
          <a:lstStyle>
            <a:lvl1pPr>
              <a:defRPr sz="6000"/>
            </a:lvl1pPr>
          </a:lstStyle>
          <a:p>
            <a:pPr>
              <a:defRPr/>
            </a:pPr>
            <a:r>
              <a:rPr lang="en-US"/>
              <a:t>Click to edit Master title style</a:t>
            </a:r>
            <a:endParaRPr/>
          </a:p>
        </p:txBody>
      </p:sp>
      <p:sp>
        <p:nvSpPr>
          <p:cNvPr id="5" name="Text Placeholder 2"/>
          <p:cNvSpPr>
            <a:spLocks noGrp="1"/>
          </p:cNvSpPr>
          <p:nvPr>
            <p:ph type="body" idx="1"/>
          </p:nvPr>
        </p:nvSpPr>
        <p:spPr bwMode="auto">
          <a:xfrm>
            <a:off x="831851" y="4589465"/>
            <a:ext cx="10515600" cy="1500187"/>
          </a:xfrm>
        </p:spPr>
        <p:txBody>
          <a:bodyPr/>
          <a:lstStyle>
            <a:lvl1pPr marL="0" indent="0">
              <a:buNone/>
              <a:defRPr sz="2400">
                <a:solidFill>
                  <a:schemeClr val="tx1">
                    <a:tint val="75000"/>
                  </a:schemeClr>
                </a:solidFill>
              </a:defRPr>
            </a:lvl1pPr>
            <a:lvl2pPr marL="457164" indent="0">
              <a:buNone/>
              <a:defRPr sz="2100">
                <a:solidFill>
                  <a:schemeClr val="tx1">
                    <a:tint val="75000"/>
                  </a:schemeClr>
                </a:solidFill>
              </a:defRPr>
            </a:lvl2pPr>
            <a:lvl3pPr marL="914326" indent="0">
              <a:buNone/>
              <a:defRPr sz="1800">
                <a:solidFill>
                  <a:schemeClr val="tx1">
                    <a:tint val="75000"/>
                  </a:schemeClr>
                </a:solidFill>
              </a:defRPr>
            </a:lvl3pPr>
            <a:lvl4pPr marL="1371490" indent="0">
              <a:buNone/>
              <a:defRPr sz="1500">
                <a:solidFill>
                  <a:schemeClr val="tx1">
                    <a:tint val="75000"/>
                  </a:schemeClr>
                </a:solidFill>
              </a:defRPr>
            </a:lvl4pPr>
            <a:lvl5pPr marL="1828654" indent="0">
              <a:buNone/>
              <a:defRPr sz="1500">
                <a:solidFill>
                  <a:schemeClr val="tx1">
                    <a:tint val="75000"/>
                  </a:schemeClr>
                </a:solidFill>
              </a:defRPr>
            </a:lvl5pPr>
            <a:lvl6pPr marL="2285818" indent="0">
              <a:buNone/>
              <a:defRPr sz="1500">
                <a:solidFill>
                  <a:schemeClr val="tx1">
                    <a:tint val="75000"/>
                  </a:schemeClr>
                </a:solidFill>
              </a:defRPr>
            </a:lvl6pPr>
            <a:lvl7pPr marL="2742980" indent="0">
              <a:buNone/>
              <a:defRPr sz="1500">
                <a:solidFill>
                  <a:schemeClr val="tx1">
                    <a:tint val="75000"/>
                  </a:schemeClr>
                </a:solidFill>
              </a:defRPr>
            </a:lvl7pPr>
            <a:lvl8pPr marL="3200144" indent="0">
              <a:buNone/>
              <a:defRPr sz="1500">
                <a:solidFill>
                  <a:schemeClr val="tx1">
                    <a:tint val="75000"/>
                  </a:schemeClr>
                </a:solidFill>
              </a:defRPr>
            </a:lvl8pPr>
            <a:lvl9pPr marL="3657308" indent="0">
              <a:buNone/>
              <a:defRPr sz="1500">
                <a:solidFill>
                  <a:schemeClr val="tx1">
                    <a:tint val="75000"/>
                  </a:schemeClr>
                </a:solidFill>
              </a:defRPr>
            </a:lvl9pPr>
          </a:lstStyle>
          <a:p>
            <a:pPr lvl="0">
              <a:defRPr/>
            </a:pPr>
            <a:r>
              <a:rPr lang="en-US"/>
              <a:t>Click to edit Master text styles</a:t>
            </a:r>
            <a:endParaRPr/>
          </a:p>
        </p:txBody>
      </p:sp>
      <p:sp>
        <p:nvSpPr>
          <p:cNvPr id="6" name="Date Placeholder 3"/>
          <p:cNvSpPr>
            <a:spLocks noGrp="1"/>
          </p:cNvSpPr>
          <p:nvPr>
            <p:ph type="dt" sz="half" idx="10"/>
          </p:nvPr>
        </p:nvSpPr>
        <p:spPr bwMode="auto"/>
        <p:txBody>
          <a:bodyPr/>
          <a:lstStyle/>
          <a:p>
            <a:pPr>
              <a:defRPr/>
            </a:pPr>
            <a:fld id="{4DA6A901-7979-D049-AEF7-882897A7D848}" type="datetime1">
              <a:rPr lang="fr-CH"/>
              <a:t>05.11.19</a:t>
            </a:fld>
            <a:endParaRPr/>
          </a:p>
        </p:txBody>
      </p:sp>
      <p:sp>
        <p:nvSpPr>
          <p:cNvPr id="7" name="Footer Placeholder 4"/>
          <p:cNvSpPr>
            <a:spLocks noGrp="1"/>
          </p:cNvSpPr>
          <p:nvPr>
            <p:ph type="ftr" sz="quarter" idx="11"/>
          </p:nvPr>
        </p:nvSpPr>
        <p:spPr bwMode="auto"/>
        <p:txBody>
          <a:bodyPr/>
          <a:lstStyle/>
          <a:p>
            <a:pPr>
              <a:defRPr/>
            </a:pPr>
            <a:endParaRPr/>
          </a:p>
        </p:txBody>
      </p:sp>
      <p:sp>
        <p:nvSpPr>
          <p:cNvPr id="8" name="Slide Number Placeholder 5"/>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838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6172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p>
            <a:pPr>
              <a:defRPr/>
            </a:pPr>
            <a:fld id="{A3D83112-3EDD-0B4B-AFDD-A3B0B5BE9EE6}" type="datetime1">
              <a:rPr lang="fr-CH"/>
              <a:t>05.11.19</a:t>
            </a:fld>
            <a:endParaRPr/>
          </a:p>
        </p:txBody>
      </p:sp>
      <p:sp>
        <p:nvSpPr>
          <p:cNvPr id="8" name="Footer Placeholder 5"/>
          <p:cNvSpPr>
            <a:spLocks noGrp="1"/>
          </p:cNvSpPr>
          <p:nvPr>
            <p:ph type="ftr" sz="quarter" idx="11"/>
          </p:nvPr>
        </p:nvSpPr>
        <p:spPr bwMode="auto"/>
        <p:txBody>
          <a:bodyPr/>
          <a:lstStyle/>
          <a:p>
            <a:pPr>
              <a:defRPr/>
            </a:pPr>
            <a:endParaRPr/>
          </a:p>
        </p:txBody>
      </p:sp>
      <p:sp>
        <p:nvSpPr>
          <p:cNvPr id="9" name="Slide Number Placeholder 6"/>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365125"/>
            <a:ext cx="10515600" cy="1325563"/>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839789" y="1681163"/>
            <a:ext cx="5157787" cy="823912"/>
          </a:xfrm>
        </p:spPr>
        <p:txBody>
          <a:bodyPr anchor="b"/>
          <a:lstStyle>
            <a:lvl1pPr marL="0" indent="0">
              <a:buNone/>
              <a:defRPr sz="2400" b="1"/>
            </a:lvl1pPr>
            <a:lvl2pPr marL="457164" indent="0">
              <a:buNone/>
              <a:defRPr sz="2100" b="1"/>
            </a:lvl2pPr>
            <a:lvl3pPr marL="914326" indent="0">
              <a:buNone/>
              <a:defRPr sz="1800" b="1"/>
            </a:lvl3pPr>
            <a:lvl4pPr marL="1371490" indent="0">
              <a:buNone/>
              <a:defRPr sz="1500" b="1"/>
            </a:lvl4pPr>
            <a:lvl5pPr marL="1828654" indent="0">
              <a:buNone/>
              <a:defRPr sz="1500" b="1"/>
            </a:lvl5pPr>
            <a:lvl6pPr marL="2285818" indent="0">
              <a:buNone/>
              <a:defRPr sz="1500" b="1"/>
            </a:lvl6pPr>
            <a:lvl7pPr marL="2742980" indent="0">
              <a:buNone/>
              <a:defRPr sz="1500" b="1"/>
            </a:lvl7pPr>
            <a:lvl8pPr marL="3200144" indent="0">
              <a:buNone/>
              <a:defRPr sz="1500" b="1"/>
            </a:lvl8pPr>
            <a:lvl9pPr marL="3657308" indent="0">
              <a:buNone/>
              <a:defRPr sz="1500" b="1"/>
            </a:lvl9pPr>
          </a:lstStyle>
          <a:p>
            <a:pPr lvl="0">
              <a:defRPr/>
            </a:pPr>
            <a:r>
              <a:rPr lang="en-US"/>
              <a:t>Click to edit Master text styles</a:t>
            </a:r>
            <a:endParaRPr/>
          </a:p>
        </p:txBody>
      </p:sp>
      <p:sp>
        <p:nvSpPr>
          <p:cNvPr id="6" name="Content Placeholder 3"/>
          <p:cNvSpPr>
            <a:spLocks noGrp="1"/>
          </p:cNvSpPr>
          <p:nvPr>
            <p:ph sz="half" idx="2"/>
          </p:nvPr>
        </p:nvSpPr>
        <p:spPr bwMode="auto">
          <a:xfrm>
            <a:off x="839789" y="2505076"/>
            <a:ext cx="5157787"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ext Placeholder 4"/>
          <p:cNvSpPr>
            <a:spLocks noGrp="1"/>
          </p:cNvSpPr>
          <p:nvPr>
            <p:ph type="body" sz="quarter" idx="3"/>
          </p:nvPr>
        </p:nvSpPr>
        <p:spPr bwMode="auto">
          <a:xfrm>
            <a:off x="6172202" y="1681163"/>
            <a:ext cx="5183188" cy="823912"/>
          </a:xfrm>
        </p:spPr>
        <p:txBody>
          <a:bodyPr anchor="b"/>
          <a:lstStyle>
            <a:lvl1pPr marL="0" indent="0">
              <a:buNone/>
              <a:defRPr sz="2400" b="1"/>
            </a:lvl1pPr>
            <a:lvl2pPr marL="457164" indent="0">
              <a:buNone/>
              <a:defRPr sz="2100" b="1"/>
            </a:lvl2pPr>
            <a:lvl3pPr marL="914326" indent="0">
              <a:buNone/>
              <a:defRPr sz="1800" b="1"/>
            </a:lvl3pPr>
            <a:lvl4pPr marL="1371490" indent="0">
              <a:buNone/>
              <a:defRPr sz="1500" b="1"/>
            </a:lvl4pPr>
            <a:lvl5pPr marL="1828654" indent="0">
              <a:buNone/>
              <a:defRPr sz="1500" b="1"/>
            </a:lvl5pPr>
            <a:lvl6pPr marL="2285818" indent="0">
              <a:buNone/>
              <a:defRPr sz="1500" b="1"/>
            </a:lvl6pPr>
            <a:lvl7pPr marL="2742980" indent="0">
              <a:buNone/>
              <a:defRPr sz="1500" b="1"/>
            </a:lvl7pPr>
            <a:lvl8pPr marL="3200144" indent="0">
              <a:buNone/>
              <a:defRPr sz="1500" b="1"/>
            </a:lvl8pPr>
            <a:lvl9pPr marL="3657308" indent="0">
              <a:buNone/>
              <a:defRPr sz="1500" b="1"/>
            </a:lvl9pPr>
          </a:lstStyle>
          <a:p>
            <a:pPr lvl="0">
              <a:defRPr/>
            </a:pPr>
            <a:r>
              <a:rPr lang="en-US"/>
              <a:t>Click to edit Master text styles</a:t>
            </a:r>
            <a:endParaRPr/>
          </a:p>
        </p:txBody>
      </p:sp>
      <p:sp>
        <p:nvSpPr>
          <p:cNvPr id="8" name="Content Placeholder 5"/>
          <p:cNvSpPr>
            <a:spLocks noGrp="1"/>
          </p:cNvSpPr>
          <p:nvPr>
            <p:ph sz="quarter" idx="4"/>
          </p:nvPr>
        </p:nvSpPr>
        <p:spPr bwMode="auto">
          <a:xfrm>
            <a:off x="6172202" y="2505076"/>
            <a:ext cx="5183188"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6"/>
          <p:cNvSpPr>
            <a:spLocks noGrp="1"/>
          </p:cNvSpPr>
          <p:nvPr>
            <p:ph type="dt" sz="half" idx="10"/>
          </p:nvPr>
        </p:nvSpPr>
        <p:spPr bwMode="auto"/>
        <p:txBody>
          <a:bodyPr/>
          <a:lstStyle/>
          <a:p>
            <a:pPr>
              <a:defRPr/>
            </a:pPr>
            <a:fld id="{2F43622D-7542-F84C-AE25-7BDFF273A569}" type="datetime1">
              <a:rPr lang="fr-CH"/>
              <a:t>05.11.19</a:t>
            </a:fld>
            <a:endParaRPr/>
          </a:p>
        </p:txBody>
      </p:sp>
      <p:sp>
        <p:nvSpPr>
          <p:cNvPr id="10" name="Footer Placeholder 7"/>
          <p:cNvSpPr>
            <a:spLocks noGrp="1"/>
          </p:cNvSpPr>
          <p:nvPr>
            <p:ph type="ftr" sz="quarter" idx="11"/>
          </p:nvPr>
        </p:nvSpPr>
        <p:spPr bwMode="auto"/>
        <p:txBody>
          <a:bodyPr/>
          <a:lstStyle/>
          <a:p>
            <a:pPr>
              <a:defRPr/>
            </a:pPr>
            <a:endParaRPr/>
          </a:p>
        </p:txBody>
      </p:sp>
      <p:sp>
        <p:nvSpPr>
          <p:cNvPr id="11" name="Slide Number Placeholder 8"/>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2"/>
          <p:cNvSpPr>
            <a:spLocks noGrp="1"/>
          </p:cNvSpPr>
          <p:nvPr>
            <p:ph type="dt" sz="half" idx="10"/>
          </p:nvPr>
        </p:nvSpPr>
        <p:spPr bwMode="auto"/>
        <p:txBody>
          <a:bodyPr/>
          <a:lstStyle/>
          <a:p>
            <a:pPr>
              <a:defRPr/>
            </a:pPr>
            <a:fld id="{53686F11-A400-3E43-80EA-B8E93F352A94}" type="datetime1">
              <a:rPr lang="fr-CH"/>
              <a:t>05.11.19</a:t>
            </a:fld>
            <a:endParaRPr/>
          </a:p>
        </p:txBody>
      </p:sp>
      <p:sp>
        <p:nvSpPr>
          <p:cNvPr id="6" name="Footer Placeholder 3"/>
          <p:cNvSpPr>
            <a:spLocks noGrp="1"/>
          </p:cNvSpPr>
          <p:nvPr>
            <p:ph type="ftr" sz="quarter" idx="11"/>
          </p:nvPr>
        </p:nvSpPr>
        <p:spPr bwMode="auto"/>
        <p:txBody>
          <a:bodyPr/>
          <a:lstStyle/>
          <a:p>
            <a:pPr>
              <a:defRPr/>
            </a:pPr>
            <a:endParaRPr/>
          </a:p>
        </p:txBody>
      </p:sp>
      <p:sp>
        <p:nvSpPr>
          <p:cNvPr id="7" name="Slide Number Placeholder 4"/>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2349DFF9-97B6-CF43-A40E-F6BEA13FB442}" type="datetime1">
              <a:rPr lang="fr-CH"/>
              <a:t>05.11.19</a:t>
            </a:fld>
            <a:endParaRPr/>
          </a:p>
        </p:txBody>
      </p:sp>
      <p:sp>
        <p:nvSpPr>
          <p:cNvPr id="5" name="Footer Placeholder 2"/>
          <p:cNvSpPr>
            <a:spLocks noGrp="1"/>
          </p:cNvSpPr>
          <p:nvPr>
            <p:ph type="ftr" sz="quarter" idx="11"/>
          </p:nvPr>
        </p:nvSpPr>
        <p:spPr bwMode="auto"/>
        <p:txBody>
          <a:bodyPr/>
          <a:lstStyle/>
          <a:p>
            <a:pPr>
              <a:defRPr/>
            </a:pPr>
            <a:endParaRPr/>
          </a:p>
        </p:txBody>
      </p:sp>
      <p:sp>
        <p:nvSpPr>
          <p:cNvPr id="6" name="Slide Number Placeholder 3"/>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5" name="Content Placeholder 2"/>
          <p:cNvSpPr>
            <a:spLocks noGrp="1"/>
          </p:cNvSpPr>
          <p:nvPr>
            <p:ph idx="1"/>
          </p:nvPr>
        </p:nvSpPr>
        <p:spPr bwMode="auto">
          <a:xfrm>
            <a:off x="5183188" y="987427"/>
            <a:ext cx="6172200" cy="4873625"/>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500"/>
            </a:lvl1pPr>
            <a:lvl2pPr marL="457164" indent="0">
              <a:buNone/>
              <a:defRPr sz="1400"/>
            </a:lvl2pPr>
            <a:lvl3pPr marL="914326" indent="0">
              <a:buNone/>
              <a:defRPr sz="1200"/>
            </a:lvl3pPr>
            <a:lvl4pPr marL="1371490" indent="0">
              <a:buNone/>
              <a:defRPr sz="1000"/>
            </a:lvl4pPr>
            <a:lvl5pPr marL="1828654" indent="0">
              <a:buNone/>
              <a:defRPr sz="1000"/>
            </a:lvl5pPr>
            <a:lvl6pPr marL="2285818" indent="0">
              <a:buNone/>
              <a:defRPr sz="1000"/>
            </a:lvl6pPr>
            <a:lvl7pPr marL="2742980" indent="0">
              <a:buNone/>
              <a:defRPr sz="1000"/>
            </a:lvl7pPr>
            <a:lvl8pPr marL="3200144" indent="0">
              <a:buNone/>
              <a:defRPr sz="1000"/>
            </a:lvl8pPr>
            <a:lvl9pPr marL="3657308" indent="0">
              <a:buNone/>
              <a:defRPr sz="1000"/>
            </a:lvl9pPr>
          </a:lstStyle>
          <a:p>
            <a:pPr lvl="0">
              <a:defRPr/>
            </a:pPr>
            <a:r>
              <a:rPr lang="en-US"/>
              <a:t>Click to edit Master text styles</a:t>
            </a:r>
            <a:endParaRPr/>
          </a:p>
        </p:txBody>
      </p:sp>
      <p:sp>
        <p:nvSpPr>
          <p:cNvPr id="7" name="Date Placeholder 4"/>
          <p:cNvSpPr>
            <a:spLocks noGrp="1"/>
          </p:cNvSpPr>
          <p:nvPr>
            <p:ph type="dt" sz="half" idx="10"/>
          </p:nvPr>
        </p:nvSpPr>
        <p:spPr bwMode="auto"/>
        <p:txBody>
          <a:bodyPr/>
          <a:lstStyle/>
          <a:p>
            <a:pPr>
              <a:defRPr/>
            </a:pPr>
            <a:fld id="{2D922358-EC37-C648-91C6-95901092DF94}" type="datetime1">
              <a:rPr lang="fr-CH"/>
              <a:t>05.11.19</a:t>
            </a:fld>
            <a:endParaRPr/>
          </a:p>
        </p:txBody>
      </p:sp>
      <p:sp>
        <p:nvSpPr>
          <p:cNvPr id="8" name="Footer Placeholder 5"/>
          <p:cNvSpPr>
            <a:spLocks noGrp="1"/>
          </p:cNvSpPr>
          <p:nvPr>
            <p:ph type="ftr" sz="quarter" idx="11"/>
          </p:nvPr>
        </p:nvSpPr>
        <p:spPr bwMode="auto"/>
        <p:txBody>
          <a:bodyPr/>
          <a:lstStyle/>
          <a:p>
            <a:pPr>
              <a:defRPr/>
            </a:pPr>
            <a:endParaRPr/>
          </a:p>
        </p:txBody>
      </p:sp>
      <p:sp>
        <p:nvSpPr>
          <p:cNvPr id="9" name="Slide Number Placeholder 6"/>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5" name="Picture Placeholder 2"/>
          <p:cNvSpPr>
            <a:spLocks noGrp="1"/>
          </p:cNvSpPr>
          <p:nvPr>
            <p:ph type="pic" idx="1"/>
          </p:nvPr>
        </p:nvSpPr>
        <p:spPr bwMode="auto">
          <a:xfrm>
            <a:off x="5183188" y="987427"/>
            <a:ext cx="6172200" cy="4873625"/>
          </a:xfrm>
        </p:spPr>
        <p:txBody>
          <a:bodyPr/>
          <a:lstStyle>
            <a:lvl1pPr marL="0" indent="0">
              <a:buNone/>
              <a:defRPr sz="3200"/>
            </a:lvl1pPr>
            <a:lvl2pPr marL="457164" indent="0">
              <a:buNone/>
              <a:defRPr sz="2800"/>
            </a:lvl2pPr>
            <a:lvl3pPr marL="914326" indent="0">
              <a:buNone/>
              <a:defRPr sz="2400"/>
            </a:lvl3pPr>
            <a:lvl4pPr marL="1371490" indent="0">
              <a:buNone/>
              <a:defRPr sz="2100"/>
            </a:lvl4pPr>
            <a:lvl5pPr marL="1828654" indent="0">
              <a:buNone/>
              <a:defRPr sz="2100"/>
            </a:lvl5pPr>
            <a:lvl6pPr marL="2285818" indent="0">
              <a:buNone/>
              <a:defRPr sz="2100"/>
            </a:lvl6pPr>
            <a:lvl7pPr marL="2742980" indent="0">
              <a:buNone/>
              <a:defRPr sz="2100"/>
            </a:lvl7pPr>
            <a:lvl8pPr marL="3200144" indent="0">
              <a:buNone/>
              <a:defRPr sz="2100"/>
            </a:lvl8pPr>
            <a:lvl9pPr marL="3657308" indent="0">
              <a:buNone/>
              <a:defRPr sz="2100"/>
            </a:lvl9pPr>
          </a:lstStyle>
          <a:p>
            <a:pPr>
              <a:defRPr/>
            </a:pPr>
            <a:endParaRPr/>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500"/>
            </a:lvl1pPr>
            <a:lvl2pPr marL="457164" indent="0">
              <a:buNone/>
              <a:defRPr sz="1400"/>
            </a:lvl2pPr>
            <a:lvl3pPr marL="914326" indent="0">
              <a:buNone/>
              <a:defRPr sz="1200"/>
            </a:lvl3pPr>
            <a:lvl4pPr marL="1371490" indent="0">
              <a:buNone/>
              <a:defRPr sz="1000"/>
            </a:lvl4pPr>
            <a:lvl5pPr marL="1828654" indent="0">
              <a:buNone/>
              <a:defRPr sz="1000"/>
            </a:lvl5pPr>
            <a:lvl6pPr marL="2285818" indent="0">
              <a:buNone/>
              <a:defRPr sz="1000"/>
            </a:lvl6pPr>
            <a:lvl7pPr marL="2742980" indent="0">
              <a:buNone/>
              <a:defRPr sz="1000"/>
            </a:lvl7pPr>
            <a:lvl8pPr marL="3200144" indent="0">
              <a:buNone/>
              <a:defRPr sz="1000"/>
            </a:lvl8pPr>
            <a:lvl9pPr marL="3657308" indent="0">
              <a:buNone/>
              <a:defRPr sz="1000"/>
            </a:lvl9pPr>
          </a:lstStyle>
          <a:p>
            <a:pPr lvl="0">
              <a:defRPr/>
            </a:pPr>
            <a:r>
              <a:rPr lang="en-US"/>
              <a:t>Click to edit Master text styles</a:t>
            </a:r>
            <a:endParaRPr/>
          </a:p>
        </p:txBody>
      </p:sp>
      <p:sp>
        <p:nvSpPr>
          <p:cNvPr id="7" name="Date Placeholder 4"/>
          <p:cNvSpPr>
            <a:spLocks noGrp="1"/>
          </p:cNvSpPr>
          <p:nvPr>
            <p:ph type="dt" sz="half" idx="10"/>
          </p:nvPr>
        </p:nvSpPr>
        <p:spPr bwMode="auto"/>
        <p:txBody>
          <a:bodyPr/>
          <a:lstStyle/>
          <a:p>
            <a:pPr>
              <a:defRPr/>
            </a:pPr>
            <a:fld id="{C110E240-8AB4-E54C-B272-49C14800E736}" type="datetime1">
              <a:rPr lang="fr-CH"/>
              <a:t>05.11.19</a:t>
            </a:fld>
            <a:endParaRPr/>
          </a:p>
        </p:txBody>
      </p:sp>
      <p:sp>
        <p:nvSpPr>
          <p:cNvPr id="8" name="Footer Placeholder 5"/>
          <p:cNvSpPr>
            <a:spLocks noGrp="1"/>
          </p:cNvSpPr>
          <p:nvPr>
            <p:ph type="ftr" sz="quarter" idx="11"/>
          </p:nvPr>
        </p:nvSpPr>
        <p:spPr bwMode="auto"/>
        <p:txBody>
          <a:bodyPr/>
          <a:lstStyle/>
          <a:p>
            <a:pPr>
              <a:defRPr/>
            </a:pPr>
            <a:endParaRPr/>
          </a:p>
        </p:txBody>
      </p:sp>
      <p:sp>
        <p:nvSpPr>
          <p:cNvPr id="9" name="Slide Number Placeholder 6"/>
          <p:cNvSpPr>
            <a:spLocks noGrp="1"/>
          </p:cNvSpPr>
          <p:nvPr>
            <p:ph type="sldNum" sz="quarter" idx="12"/>
          </p:nvPr>
        </p:nvSpPr>
        <p:spPr bwMode="auto"/>
        <p:txBody>
          <a:bodyPr/>
          <a:lstStyle/>
          <a:p>
            <a:pPr>
              <a:defRPr/>
            </a:pPr>
            <a:fld id="{4A9ABB22-3C8B-4730-BA32-8A5AD630DE12}" type="slidenum">
              <a:rPr/>
              <a:t>‹#›</a:t>
            </a:fld>
            <a:endParaRPr/>
          </a:p>
        </p:txBody>
      </p:sp>
    </p:spTree>
  </p:cSld>
  <p:clrMapOvr>
    <a:masterClrMapping/>
  </p:clrMapOvr>
  <p:hf/>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838200" y="365125"/>
            <a:ext cx="10515600" cy="1325563"/>
          </a:xfrm>
          <a:prstGeom prst="rect">
            <a:avLst/>
          </a:prstGeom>
        </p:spPr>
        <p:txBody>
          <a:bodyPr vert="horz" lIns="91432" tIns="45717" rIns="91432" bIns="45717" rtlCol="0" anchor="ctr">
            <a:normAutofit/>
          </a:bodyPr>
          <a:lstStyle/>
          <a:p>
            <a:pPr>
              <a:defRPr/>
            </a:pPr>
            <a:r>
              <a:rPr lang="en-US"/>
              <a:t>Click to edit Master title style</a:t>
            </a:r>
            <a:endParaRPr/>
          </a:p>
        </p:txBody>
      </p:sp>
      <p:sp>
        <p:nvSpPr>
          <p:cNvPr id="5" name="Text Placeholder 2"/>
          <p:cNvSpPr>
            <a:spLocks noGrp="1"/>
          </p:cNvSpPr>
          <p:nvPr>
            <p:ph type="body" idx="1"/>
          </p:nvPr>
        </p:nvSpPr>
        <p:spPr bwMode="auto">
          <a:xfrm>
            <a:off x="838200" y="1825625"/>
            <a:ext cx="10515600" cy="4351338"/>
          </a:xfrm>
          <a:prstGeom prst="rect">
            <a:avLst/>
          </a:prstGeom>
        </p:spPr>
        <p:txBody>
          <a:bodyPr vert="horz" lIns="91432" tIns="45717" rIns="91432" bIns="45717"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2"/>
          </p:nvPr>
        </p:nvSpPr>
        <p:spPr bwMode="auto">
          <a:xfrm>
            <a:off x="838200" y="6356353"/>
            <a:ext cx="2743200" cy="365125"/>
          </a:xfrm>
          <a:prstGeom prst="rect">
            <a:avLst/>
          </a:prstGeom>
        </p:spPr>
        <p:txBody>
          <a:bodyPr vert="horz" lIns="91432" tIns="45717" rIns="91432" bIns="45717" rtlCol="0" anchor="ctr"/>
          <a:lstStyle>
            <a:lvl1pPr algn="l">
              <a:defRPr sz="1200">
                <a:solidFill>
                  <a:schemeClr val="tx1">
                    <a:tint val="75000"/>
                  </a:schemeClr>
                </a:solidFill>
              </a:defRPr>
            </a:lvl1pPr>
          </a:lstStyle>
          <a:p>
            <a:pPr>
              <a:defRPr/>
            </a:pPr>
            <a:fld id="{C5E84DAE-5F68-AA4F-89ED-082A7A7B6C84}" type="datetime1">
              <a:rPr lang="fr-CH"/>
              <a:t>05.11.19</a:t>
            </a:fld>
            <a:endParaRPr/>
          </a:p>
        </p:txBody>
      </p:sp>
      <p:sp>
        <p:nvSpPr>
          <p:cNvPr id="7" name="Footer Placeholder 4"/>
          <p:cNvSpPr>
            <a:spLocks noGrp="1"/>
          </p:cNvSpPr>
          <p:nvPr>
            <p:ph type="ftr" sz="quarter" idx="3"/>
          </p:nvPr>
        </p:nvSpPr>
        <p:spPr bwMode="auto">
          <a:xfrm>
            <a:off x="4038600" y="6356353"/>
            <a:ext cx="4114800" cy="365125"/>
          </a:xfrm>
          <a:prstGeom prst="rect">
            <a:avLst/>
          </a:prstGeom>
        </p:spPr>
        <p:txBody>
          <a:bodyPr vert="horz" lIns="91432" tIns="45717" rIns="91432" bIns="45717" rtlCol="0" anchor="ctr"/>
          <a:lstStyle>
            <a:lvl1pPr algn="ctr">
              <a:defRPr sz="1200">
                <a:solidFill>
                  <a:schemeClr val="tx1">
                    <a:tint val="75000"/>
                  </a:schemeClr>
                </a:solidFill>
              </a:defRPr>
            </a:lvl1pPr>
          </a:lstStyle>
          <a:p>
            <a:pPr>
              <a:defRPr/>
            </a:pPr>
            <a:endParaRPr/>
          </a:p>
        </p:txBody>
      </p:sp>
      <p:sp>
        <p:nvSpPr>
          <p:cNvPr id="8" name="Slide Number Placeholder 5"/>
          <p:cNvSpPr>
            <a:spLocks noGrp="1"/>
          </p:cNvSpPr>
          <p:nvPr>
            <p:ph type="sldNum" sz="quarter" idx="4"/>
          </p:nvPr>
        </p:nvSpPr>
        <p:spPr bwMode="auto">
          <a:xfrm>
            <a:off x="8610600" y="6356353"/>
            <a:ext cx="2743200" cy="365125"/>
          </a:xfrm>
          <a:prstGeom prst="rect">
            <a:avLst/>
          </a:prstGeom>
        </p:spPr>
        <p:txBody>
          <a:bodyPr vert="horz" lIns="91432" tIns="45717" rIns="91432" bIns="45717" rtlCol="0" anchor="ctr"/>
          <a:lstStyle>
            <a:lvl1pPr algn="r">
              <a:defRPr sz="1200">
                <a:solidFill>
                  <a:schemeClr val="tx1">
                    <a:tint val="75000"/>
                  </a:schemeClr>
                </a:solidFill>
              </a:defRPr>
            </a:lvl1pPr>
          </a:lstStyle>
          <a:p>
            <a:pPr>
              <a:defRPr/>
            </a:pPr>
            <a:fld id="{4A9ABB22-3C8B-4730-BA32-8A5AD630DE12}"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26">
        <a:lnSpc>
          <a:spcPct val="90000"/>
        </a:lnSpc>
        <a:spcBef>
          <a:spcPts val="0"/>
        </a:spcBef>
        <a:buNone/>
        <a:defRPr sz="4400">
          <a:solidFill>
            <a:schemeClr val="tx1"/>
          </a:solidFill>
          <a:latin typeface="+mj-lt"/>
          <a:ea typeface="+mj-ea"/>
          <a:cs typeface="+mj-cs"/>
        </a:defRPr>
      </a:lvl1pPr>
    </p:titleStyle>
    <p:bodyStyle>
      <a:lvl1pPr marL="228582" indent="-228582" algn="l" defTabSz="914326">
        <a:lnSpc>
          <a:spcPct val="90000"/>
        </a:lnSpc>
        <a:spcBef>
          <a:spcPts val="1000"/>
        </a:spcBef>
        <a:buFont typeface="Arial"/>
        <a:buChar char="•"/>
        <a:defRPr sz="2800">
          <a:solidFill>
            <a:schemeClr val="tx1"/>
          </a:solidFill>
          <a:latin typeface="+mn-lt"/>
          <a:ea typeface="+mn-ea"/>
          <a:cs typeface="+mn-cs"/>
        </a:defRPr>
      </a:lvl1pPr>
      <a:lvl2pPr marL="685746" indent="-228582" algn="l" defTabSz="914326">
        <a:lnSpc>
          <a:spcPct val="90000"/>
        </a:lnSpc>
        <a:spcBef>
          <a:spcPts val="500"/>
        </a:spcBef>
        <a:buFont typeface="Arial"/>
        <a:buChar char="•"/>
        <a:defRPr sz="2400">
          <a:solidFill>
            <a:schemeClr val="tx1"/>
          </a:solidFill>
          <a:latin typeface="+mn-lt"/>
          <a:ea typeface="+mn-ea"/>
          <a:cs typeface="+mn-cs"/>
        </a:defRPr>
      </a:lvl2pPr>
      <a:lvl3pPr marL="1142908" indent="-228582" algn="l" defTabSz="914326">
        <a:lnSpc>
          <a:spcPct val="90000"/>
        </a:lnSpc>
        <a:spcBef>
          <a:spcPts val="500"/>
        </a:spcBef>
        <a:buFont typeface="Arial"/>
        <a:buChar char="•"/>
        <a:defRPr sz="2100">
          <a:solidFill>
            <a:schemeClr val="tx1"/>
          </a:solidFill>
          <a:latin typeface="+mn-lt"/>
          <a:ea typeface="+mn-ea"/>
          <a:cs typeface="+mn-cs"/>
        </a:defRPr>
      </a:lvl3pPr>
      <a:lvl4pPr marL="1600072" indent="-228582" algn="l" defTabSz="914326">
        <a:lnSpc>
          <a:spcPct val="90000"/>
        </a:lnSpc>
        <a:spcBef>
          <a:spcPts val="500"/>
        </a:spcBef>
        <a:buFont typeface="Arial"/>
        <a:buChar char="•"/>
        <a:defRPr sz="1800">
          <a:solidFill>
            <a:schemeClr val="tx1"/>
          </a:solidFill>
          <a:latin typeface="+mn-lt"/>
          <a:ea typeface="+mn-ea"/>
          <a:cs typeface="+mn-cs"/>
        </a:defRPr>
      </a:lvl4pPr>
      <a:lvl5pPr marL="2057236" indent="-228582" algn="l" defTabSz="914326">
        <a:lnSpc>
          <a:spcPct val="90000"/>
        </a:lnSpc>
        <a:spcBef>
          <a:spcPts val="500"/>
        </a:spcBef>
        <a:buFont typeface="Arial"/>
        <a:buChar char="•"/>
        <a:defRPr sz="1800">
          <a:solidFill>
            <a:schemeClr val="tx1"/>
          </a:solidFill>
          <a:latin typeface="+mn-lt"/>
          <a:ea typeface="+mn-ea"/>
          <a:cs typeface="+mn-cs"/>
        </a:defRPr>
      </a:lvl5pPr>
      <a:lvl6pPr marL="2514398" indent="-228582" algn="l" defTabSz="914326">
        <a:lnSpc>
          <a:spcPct val="90000"/>
        </a:lnSpc>
        <a:spcBef>
          <a:spcPts val="500"/>
        </a:spcBef>
        <a:buFont typeface="Arial"/>
        <a:buChar char="•"/>
        <a:defRPr sz="1800">
          <a:solidFill>
            <a:schemeClr val="tx1"/>
          </a:solidFill>
          <a:latin typeface="+mn-lt"/>
          <a:ea typeface="+mn-ea"/>
          <a:cs typeface="+mn-cs"/>
        </a:defRPr>
      </a:lvl6pPr>
      <a:lvl7pPr marL="2971562" indent="-228582" algn="l" defTabSz="914326">
        <a:lnSpc>
          <a:spcPct val="90000"/>
        </a:lnSpc>
        <a:spcBef>
          <a:spcPts val="500"/>
        </a:spcBef>
        <a:buFont typeface="Arial"/>
        <a:buChar char="•"/>
        <a:defRPr sz="1800">
          <a:solidFill>
            <a:schemeClr val="tx1"/>
          </a:solidFill>
          <a:latin typeface="+mn-lt"/>
          <a:ea typeface="+mn-ea"/>
          <a:cs typeface="+mn-cs"/>
        </a:defRPr>
      </a:lvl7pPr>
      <a:lvl8pPr marL="3428726" indent="-228582" algn="l" defTabSz="914326">
        <a:lnSpc>
          <a:spcPct val="90000"/>
        </a:lnSpc>
        <a:spcBef>
          <a:spcPts val="500"/>
        </a:spcBef>
        <a:buFont typeface="Arial"/>
        <a:buChar char="•"/>
        <a:defRPr sz="1800">
          <a:solidFill>
            <a:schemeClr val="tx1"/>
          </a:solidFill>
          <a:latin typeface="+mn-lt"/>
          <a:ea typeface="+mn-ea"/>
          <a:cs typeface="+mn-cs"/>
        </a:defRPr>
      </a:lvl8pPr>
      <a:lvl9pPr marL="3885889" indent="-228582" algn="l" defTabSz="914326">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326">
        <a:defRPr sz="1800">
          <a:solidFill>
            <a:schemeClr val="tx1"/>
          </a:solidFill>
          <a:latin typeface="+mn-lt"/>
          <a:ea typeface="+mn-ea"/>
          <a:cs typeface="+mn-cs"/>
        </a:defRPr>
      </a:lvl1pPr>
      <a:lvl2pPr marL="457164" algn="l" defTabSz="914326">
        <a:defRPr sz="1800">
          <a:solidFill>
            <a:schemeClr val="tx1"/>
          </a:solidFill>
          <a:latin typeface="+mn-lt"/>
          <a:ea typeface="+mn-ea"/>
          <a:cs typeface="+mn-cs"/>
        </a:defRPr>
      </a:lvl2pPr>
      <a:lvl3pPr marL="914326" algn="l" defTabSz="914326">
        <a:defRPr sz="1800">
          <a:solidFill>
            <a:schemeClr val="tx1"/>
          </a:solidFill>
          <a:latin typeface="+mn-lt"/>
          <a:ea typeface="+mn-ea"/>
          <a:cs typeface="+mn-cs"/>
        </a:defRPr>
      </a:lvl3pPr>
      <a:lvl4pPr marL="1371490" algn="l" defTabSz="914326">
        <a:defRPr sz="1800">
          <a:solidFill>
            <a:schemeClr val="tx1"/>
          </a:solidFill>
          <a:latin typeface="+mn-lt"/>
          <a:ea typeface="+mn-ea"/>
          <a:cs typeface="+mn-cs"/>
        </a:defRPr>
      </a:lvl4pPr>
      <a:lvl5pPr marL="1828654" algn="l" defTabSz="914326">
        <a:defRPr sz="1800">
          <a:solidFill>
            <a:schemeClr val="tx1"/>
          </a:solidFill>
          <a:latin typeface="+mn-lt"/>
          <a:ea typeface="+mn-ea"/>
          <a:cs typeface="+mn-cs"/>
        </a:defRPr>
      </a:lvl5pPr>
      <a:lvl6pPr marL="2285818" algn="l" defTabSz="914326">
        <a:defRPr sz="1800">
          <a:solidFill>
            <a:schemeClr val="tx1"/>
          </a:solidFill>
          <a:latin typeface="+mn-lt"/>
          <a:ea typeface="+mn-ea"/>
          <a:cs typeface="+mn-cs"/>
        </a:defRPr>
      </a:lvl6pPr>
      <a:lvl7pPr marL="2742980" algn="l" defTabSz="914326">
        <a:defRPr sz="1800">
          <a:solidFill>
            <a:schemeClr val="tx1"/>
          </a:solidFill>
          <a:latin typeface="+mn-lt"/>
          <a:ea typeface="+mn-ea"/>
          <a:cs typeface="+mn-cs"/>
        </a:defRPr>
      </a:lvl7pPr>
      <a:lvl8pPr marL="3200144" algn="l" defTabSz="914326">
        <a:defRPr sz="1800">
          <a:solidFill>
            <a:schemeClr val="tx1"/>
          </a:solidFill>
          <a:latin typeface="+mn-lt"/>
          <a:ea typeface="+mn-ea"/>
          <a:cs typeface="+mn-cs"/>
        </a:defRPr>
      </a:lvl8pPr>
      <a:lvl9pPr marL="3657308" algn="l" defTabSz="914326">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 descr="a mother Imran Kadir 2012_r.jpg"/>
          <p:cNvPicPr>
            <a:picLocks noChangeAspect="1"/>
          </p:cNvPicPr>
          <p:nvPr/>
        </p:nvPicPr>
        <p:blipFill>
          <a:blip r:embed="rId3" cstate="print">
            <a:extLst>
              <a:ext uri="{28A0092B-C50C-407E-A947-70E740481C1C}">
                <a14:useLocalDpi xmlns:a14="http://schemas.microsoft.com/office/drawing/2010/main"/>
              </a:ext>
            </a:extLst>
          </a:blip>
          <a:srcRect r="-209"/>
          <a:stretch/>
        </p:blipFill>
        <p:spPr bwMode="auto">
          <a:xfrm>
            <a:off x="0" y="-1"/>
            <a:ext cx="12323308" cy="6858001"/>
          </a:xfrm>
          <a:prstGeom prst="rect">
            <a:avLst/>
          </a:prstGeom>
        </p:spPr>
      </p:pic>
      <p:sp>
        <p:nvSpPr>
          <p:cNvPr id="5" name="Rectangle 7"/>
          <p:cNvSpPr/>
          <p:nvPr/>
        </p:nvSpPr>
        <p:spPr bwMode="auto">
          <a:xfrm>
            <a:off x="0" y="0"/>
            <a:ext cx="12289818" cy="2668158"/>
          </a:xfrm>
          <a:prstGeom prst="rect">
            <a:avLst/>
          </a:prstGeom>
          <a:gradFill>
            <a:gsLst>
              <a:gs pos="0">
                <a:schemeClr val="tx1">
                  <a:alpha val="25000"/>
                </a:schemeClr>
              </a:gs>
              <a:gs pos="100000">
                <a:srgbClr val="FFFFFF">
                  <a:alpha val="0"/>
                </a:srgb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pic>
        <p:nvPicPr>
          <p:cNvPr id="6" name="Picture 3" descr="Logo GRID-Geneva white.png"/>
          <p:cNvPicPr>
            <a:picLocks noChangeAspect="1"/>
          </p:cNvPicPr>
          <p:nvPr/>
        </p:nvPicPr>
        <p:blipFill>
          <a:blip r:embed="rId4" cstate="print">
            <a:extLst>
              <a:ext uri="{28A0092B-C50C-407E-A947-70E740481C1C}">
                <a14:useLocalDpi xmlns:a14="http://schemas.microsoft.com/office/drawing/2010/main"/>
              </a:ext>
            </a:extLst>
          </a:blip>
          <a:srcRect/>
          <a:stretch/>
        </p:blipFill>
        <p:spPr bwMode="auto">
          <a:xfrm>
            <a:off x="313572" y="5347704"/>
            <a:ext cx="2712380" cy="1190818"/>
          </a:xfrm>
          <a:prstGeom prst="rect">
            <a:avLst/>
          </a:prstGeom>
        </p:spPr>
      </p:pic>
      <p:sp>
        <p:nvSpPr>
          <p:cNvPr id="7" name="Rectangle 4"/>
          <p:cNvSpPr/>
          <p:nvPr/>
        </p:nvSpPr>
        <p:spPr bwMode="auto">
          <a:xfrm>
            <a:off x="1651000" y="235199"/>
            <a:ext cx="9398000" cy="1569660"/>
          </a:xfrm>
          <a:prstGeom prst="rect">
            <a:avLst/>
          </a:prstGeom>
        </p:spPr>
        <p:txBody>
          <a:bodyPr wrap="square">
            <a:spAutoFit/>
          </a:bodyPr>
          <a:lstStyle/>
          <a:p>
            <a:pPr algn="ctr">
              <a:defRPr/>
            </a:pPr>
            <a:r>
              <a:rPr lang="en-US" sz="4800" dirty="0">
                <a:solidFill>
                  <a:schemeClr val="bg1"/>
                </a:solidFill>
              </a:rPr>
              <a:t>Towards a Global Strategy on Big Data For the Environment</a:t>
            </a:r>
            <a:endParaRPr dirty="0"/>
          </a:p>
        </p:txBody>
      </p:sp>
      <p:pic>
        <p:nvPicPr>
          <p:cNvPr id="8" name="Picture 8" descr="SDGs.png"/>
          <p:cNvPicPr>
            <a:picLocks noChangeAspect="1"/>
          </p:cNvPicPr>
          <p:nvPr/>
        </p:nvPicPr>
        <p:blipFill>
          <a:blip r:embed="rId5"/>
          <a:stretch/>
        </p:blipFill>
        <p:spPr bwMode="auto">
          <a:xfrm>
            <a:off x="9302015" y="3838222"/>
            <a:ext cx="2643839" cy="2643839"/>
          </a:xfrm>
          <a:prstGeom prst="rect">
            <a:avLst/>
          </a:prstGeom>
        </p:spPr>
      </p:pic>
      <p:sp>
        <p:nvSpPr>
          <p:cNvPr id="9" name="Rectangle 5"/>
          <p:cNvSpPr/>
          <p:nvPr/>
        </p:nvSpPr>
        <p:spPr bwMode="auto">
          <a:xfrm>
            <a:off x="4182118" y="1898435"/>
            <a:ext cx="5503478" cy="830997"/>
          </a:xfrm>
          <a:prstGeom prst="rect">
            <a:avLst/>
          </a:prstGeom>
          <a:noFill/>
        </p:spPr>
        <p:txBody>
          <a:bodyPr wrap="square">
            <a:spAutoFit/>
          </a:bodyPr>
          <a:lstStyle/>
          <a:p>
            <a:pPr>
              <a:defRPr/>
            </a:pPr>
            <a:r>
              <a:rPr lang="en-US" sz="2400" dirty="0">
                <a:solidFill>
                  <a:schemeClr val="bg1"/>
                </a:solidFill>
              </a:rPr>
              <a:t>Group on Earth Observation – 2019</a:t>
            </a:r>
          </a:p>
          <a:p>
            <a:pPr>
              <a:defRPr/>
            </a:pPr>
            <a:r>
              <a:rPr lang="en-US" sz="2400" dirty="0">
                <a:solidFill>
                  <a:schemeClr val="bg1"/>
                </a:solidFill>
              </a:rPr>
              <a:t>Canberra, Australia</a:t>
            </a:r>
            <a:endParaRPr dirty="0"/>
          </a:p>
        </p:txBody>
      </p:sp>
      <p:sp>
        <p:nvSpPr>
          <p:cNvPr id="10" name="Slide Number Placeholder 2"/>
          <p:cNvSpPr>
            <a:spLocks noGrp="1"/>
          </p:cNvSpPr>
          <p:nvPr>
            <p:ph type="sldNum" sz="quarter" idx="12"/>
          </p:nvPr>
        </p:nvSpPr>
        <p:spPr bwMode="auto"/>
        <p:txBody>
          <a:bodyPr/>
          <a:lstStyle/>
          <a:p>
            <a:pPr>
              <a:defRPr/>
            </a:pPr>
            <a:fld id="{4A9ABB22-3C8B-4730-BA32-8A5AD630DE12}" type="slidenum">
              <a:r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3E0402-D3DE-9A4C-B3AE-72922E7DC390}"/>
              </a:ext>
            </a:extLst>
          </p:cNvPr>
          <p:cNvSpPr>
            <a:spLocks noGrp="1"/>
          </p:cNvSpPr>
          <p:nvPr>
            <p:ph type="dt" sz="half" idx="10"/>
          </p:nvPr>
        </p:nvSpPr>
        <p:spPr/>
        <p:txBody>
          <a:bodyPr/>
          <a:lstStyle/>
          <a:p>
            <a:pPr>
              <a:defRPr/>
            </a:pPr>
            <a:fld id="{2349DFF9-97B6-CF43-A40E-F6BEA13FB442}" type="datetime1">
              <a:rPr lang="fr-CH" smtClean="0"/>
              <a:t>06.11.19</a:t>
            </a:fld>
            <a:endParaRPr lang="fr-CH"/>
          </a:p>
        </p:txBody>
      </p:sp>
      <p:sp>
        <p:nvSpPr>
          <p:cNvPr id="3" name="Footer Placeholder 2">
            <a:extLst>
              <a:ext uri="{FF2B5EF4-FFF2-40B4-BE49-F238E27FC236}">
                <a16:creationId xmlns:a16="http://schemas.microsoft.com/office/drawing/2014/main" id="{E6D20428-22BA-FD48-A679-9FD2CBFF130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2518656-80A7-E045-90C4-EA0892139BD0}"/>
              </a:ext>
            </a:extLst>
          </p:cNvPr>
          <p:cNvSpPr>
            <a:spLocks noGrp="1"/>
          </p:cNvSpPr>
          <p:nvPr>
            <p:ph type="sldNum" sz="quarter" idx="12"/>
          </p:nvPr>
        </p:nvSpPr>
        <p:spPr/>
        <p:txBody>
          <a:bodyPr/>
          <a:lstStyle/>
          <a:p>
            <a:pPr>
              <a:defRPr/>
            </a:pPr>
            <a:fld id="{4A9ABB22-3C8B-4730-BA32-8A5AD630DE12}" type="slidenum">
              <a:rPr lang="en-US" smtClean="0"/>
              <a:t>10</a:t>
            </a:fld>
            <a:endParaRPr lang="en-US"/>
          </a:p>
        </p:txBody>
      </p:sp>
      <p:pic>
        <p:nvPicPr>
          <p:cNvPr id="6" name="Picture 5">
            <a:extLst>
              <a:ext uri="{FF2B5EF4-FFF2-40B4-BE49-F238E27FC236}">
                <a16:creationId xmlns:a16="http://schemas.microsoft.com/office/drawing/2014/main" id="{EFDA9D96-2690-CF4F-A000-C1CFA7B055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9637" y="0"/>
            <a:ext cx="10372725" cy="6858000"/>
          </a:xfrm>
          <a:prstGeom prst="rect">
            <a:avLst/>
          </a:prstGeom>
        </p:spPr>
      </p:pic>
      <p:pic>
        <p:nvPicPr>
          <p:cNvPr id="7" name="Picture 6">
            <a:extLst>
              <a:ext uri="{FF2B5EF4-FFF2-40B4-BE49-F238E27FC236}">
                <a16:creationId xmlns:a16="http://schemas.microsoft.com/office/drawing/2014/main" id="{278B2BC8-E3F1-124B-9C96-47941F673C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28048" y="2492896"/>
            <a:ext cx="5001182" cy="2751356"/>
          </a:xfrm>
          <a:prstGeom prst="rect">
            <a:avLst/>
          </a:prstGeom>
        </p:spPr>
      </p:pic>
    </p:spTree>
    <p:extLst>
      <p:ext uri="{BB962C8B-B14F-4D97-AF65-F5344CB8AC3E}">
        <p14:creationId xmlns:p14="http://schemas.microsoft.com/office/powerpoint/2010/main" val="39140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Chemical pollution</a:t>
            </a:r>
          </a:p>
        </p:txBody>
      </p:sp>
      <p:pic>
        <p:nvPicPr>
          <p:cNvPr id="12" name="Picture 11" descr="air_pol1.jpg">
            <a:extLst>
              <a:ext uri="{FF2B5EF4-FFF2-40B4-BE49-F238E27FC236}">
                <a16:creationId xmlns:a16="http://schemas.microsoft.com/office/drawing/2014/main" id="{F7FD851F-D87D-D045-97E0-003992EFDF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7499" y="-27384"/>
            <a:ext cx="6431244" cy="3728753"/>
          </a:xfrm>
          <a:prstGeom prst="rect">
            <a:avLst/>
          </a:prstGeom>
        </p:spPr>
      </p:pic>
      <p:pic>
        <p:nvPicPr>
          <p:cNvPr id="11" name="Picture 10" descr="air_pol2.jpg">
            <a:extLst>
              <a:ext uri="{FF2B5EF4-FFF2-40B4-BE49-F238E27FC236}">
                <a16:creationId xmlns:a16="http://schemas.microsoft.com/office/drawing/2014/main" id="{3CD918BB-4282-E349-834F-33F9591640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9074" y="3277796"/>
            <a:ext cx="5329609" cy="3549035"/>
          </a:xfrm>
          <a:prstGeom prst="rect">
            <a:avLst/>
          </a:prstGeom>
        </p:spPr>
      </p:pic>
      <p:pic>
        <p:nvPicPr>
          <p:cNvPr id="13" name="Picture 12">
            <a:extLst>
              <a:ext uri="{FF2B5EF4-FFF2-40B4-BE49-F238E27FC236}">
                <a16:creationId xmlns:a16="http://schemas.microsoft.com/office/drawing/2014/main" id="{8E98F755-EA98-E94B-8421-CBDD48B230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38523" y="3304385"/>
            <a:ext cx="4702094" cy="3526571"/>
          </a:xfrm>
          <a:prstGeom prst="rect">
            <a:avLst/>
          </a:prstGeom>
        </p:spPr>
      </p:pic>
    </p:spTree>
    <p:extLst>
      <p:ext uri="{BB962C8B-B14F-4D97-AF65-F5344CB8AC3E}">
        <p14:creationId xmlns:p14="http://schemas.microsoft.com/office/powerpoint/2010/main" val="134230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Climate Change</a:t>
            </a:r>
          </a:p>
        </p:txBody>
      </p:sp>
      <p:pic>
        <p:nvPicPr>
          <p:cNvPr id="3" name="Picture 2">
            <a:extLst>
              <a:ext uri="{FF2B5EF4-FFF2-40B4-BE49-F238E27FC236}">
                <a16:creationId xmlns:a16="http://schemas.microsoft.com/office/drawing/2014/main" id="{3C5F18F8-7936-2747-B30A-794C3AA03B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1870" y="404664"/>
            <a:ext cx="10603430" cy="6237312"/>
          </a:xfrm>
          <a:prstGeom prst="rect">
            <a:avLst/>
          </a:prstGeom>
          <a:solidFill>
            <a:schemeClr val="bg1"/>
          </a:solidFill>
        </p:spPr>
      </p:pic>
    </p:spTree>
    <p:extLst>
      <p:ext uri="{BB962C8B-B14F-4D97-AF65-F5344CB8AC3E}">
        <p14:creationId xmlns:p14="http://schemas.microsoft.com/office/powerpoint/2010/main" val="2575624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42715" y="0"/>
            <a:ext cx="12192000" cy="6858000"/>
          </a:xfrm>
          <a:prstGeom prst="rect">
            <a:avLst/>
          </a:prstGeom>
          <a:solidFill>
            <a:srgbClr val="515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743B5AD-0901-A549-884A-85EAFBBED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7568" y="44624"/>
            <a:ext cx="8712968" cy="5438579"/>
          </a:xfrm>
          <a:prstGeom prst="rect">
            <a:avLst/>
          </a:prstGeom>
        </p:spPr>
      </p:pic>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Climate Change</a:t>
            </a:r>
          </a:p>
        </p:txBody>
      </p:sp>
      <p:pic>
        <p:nvPicPr>
          <p:cNvPr id="18" name="Picture 17">
            <a:extLst>
              <a:ext uri="{FF2B5EF4-FFF2-40B4-BE49-F238E27FC236}">
                <a16:creationId xmlns:a16="http://schemas.microsoft.com/office/drawing/2014/main" id="{9B71E484-1823-394A-B3E9-F31350BBF5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1504" y="1045518"/>
            <a:ext cx="9505056" cy="5767858"/>
          </a:xfrm>
          <a:prstGeom prst="rect">
            <a:avLst/>
          </a:prstGeom>
        </p:spPr>
      </p:pic>
    </p:spTree>
    <p:extLst>
      <p:ext uri="{BB962C8B-B14F-4D97-AF65-F5344CB8AC3E}">
        <p14:creationId xmlns:p14="http://schemas.microsoft.com/office/powerpoint/2010/main" val="2131344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Ocean Acidification</a:t>
            </a:r>
          </a:p>
        </p:txBody>
      </p:sp>
      <p:pic>
        <p:nvPicPr>
          <p:cNvPr id="5" name="Content Placeholder 3" descr="Ocean Acidification.png">
            <a:extLst>
              <a:ext uri="{FF2B5EF4-FFF2-40B4-BE49-F238E27FC236}">
                <a16:creationId xmlns:a16="http://schemas.microsoft.com/office/drawing/2014/main" id="{F5C23E59-FCBC-004D-9D35-BDF07AC4EAAE}"/>
              </a:ext>
            </a:extLst>
          </p:cNvPr>
          <p:cNvPicPr>
            <a:picLocks noGrp="1" noChangeAspect="1"/>
          </p:cNvPicPr>
          <p:nvPr>
            <p:ph idx="1"/>
          </p:nvPr>
        </p:nvPicPr>
        <p:blipFill>
          <a:blip r:embed="rId3"/>
          <a:stretch>
            <a:fillRect/>
          </a:stretch>
        </p:blipFill>
        <p:spPr>
          <a:xfrm>
            <a:off x="1415479" y="917162"/>
            <a:ext cx="10317247" cy="5032118"/>
          </a:xfrm>
        </p:spPr>
      </p:pic>
    </p:spTree>
    <p:extLst>
      <p:ext uri="{BB962C8B-B14F-4D97-AF65-F5344CB8AC3E}">
        <p14:creationId xmlns:p14="http://schemas.microsoft.com/office/powerpoint/2010/main" val="3891800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rgbClr val="0049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Freshwater</a:t>
            </a:r>
          </a:p>
        </p:txBody>
      </p:sp>
      <p:pic>
        <p:nvPicPr>
          <p:cNvPr id="3" name="Picture 2">
            <a:extLst>
              <a:ext uri="{FF2B5EF4-FFF2-40B4-BE49-F238E27FC236}">
                <a16:creationId xmlns:a16="http://schemas.microsoft.com/office/drawing/2014/main" id="{C17337B3-1B85-A849-8AEA-4CE64B1525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5963" y="0"/>
            <a:ext cx="10286037" cy="6858000"/>
          </a:xfrm>
          <a:prstGeom prst="rect">
            <a:avLst/>
          </a:prstGeom>
        </p:spPr>
      </p:pic>
    </p:spTree>
    <p:extLst>
      <p:ext uri="{BB962C8B-B14F-4D97-AF65-F5344CB8AC3E}">
        <p14:creationId xmlns:p14="http://schemas.microsoft.com/office/powerpoint/2010/main" val="25168306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Land system change</a:t>
            </a:r>
          </a:p>
        </p:txBody>
      </p:sp>
      <p:pic>
        <p:nvPicPr>
          <p:cNvPr id="7" name="Picture 3" descr="bolivia1">
            <a:extLst>
              <a:ext uri="{FF2B5EF4-FFF2-40B4-BE49-F238E27FC236}">
                <a16:creationId xmlns:a16="http://schemas.microsoft.com/office/drawing/2014/main" id="{711B737D-D676-594E-A266-CA1C914428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6410" y="53341"/>
            <a:ext cx="6242230" cy="682163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bolivia2">
            <a:extLst>
              <a:ext uri="{FF2B5EF4-FFF2-40B4-BE49-F238E27FC236}">
                <a16:creationId xmlns:a16="http://schemas.microsoft.com/office/drawing/2014/main" id="{3B5B2DA6-76F4-B844-8670-6DDCC89E1C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6410" y="68581"/>
            <a:ext cx="6242230" cy="679762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santa_cruz_c.jpg">
            <a:extLst>
              <a:ext uri="{FF2B5EF4-FFF2-40B4-BE49-F238E27FC236}">
                <a16:creationId xmlns:a16="http://schemas.microsoft.com/office/drawing/2014/main" id="{4E671B74-9740-0D4E-8457-79D31772AD77}"/>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926410" y="68581"/>
            <a:ext cx="6242230" cy="6808831"/>
          </a:xfrm>
          <a:prstGeom prst="rect">
            <a:avLst/>
          </a:prstGeom>
        </p:spPr>
      </p:pic>
      <p:sp>
        <p:nvSpPr>
          <p:cNvPr id="11" name="TextBox 10">
            <a:extLst>
              <a:ext uri="{FF2B5EF4-FFF2-40B4-BE49-F238E27FC236}">
                <a16:creationId xmlns:a16="http://schemas.microsoft.com/office/drawing/2014/main" id="{99E86BA4-3889-144F-966B-8FE0F8305300}"/>
              </a:ext>
            </a:extLst>
          </p:cNvPr>
          <p:cNvSpPr txBox="1"/>
          <p:nvPr/>
        </p:nvSpPr>
        <p:spPr>
          <a:xfrm>
            <a:off x="6488000" y="6496877"/>
            <a:ext cx="1472125" cy="350865"/>
          </a:xfrm>
          <a:prstGeom prst="rect">
            <a:avLst/>
          </a:prstGeom>
          <a:noFill/>
        </p:spPr>
        <p:txBody>
          <a:bodyPr wrap="square" rtlCol="0">
            <a:spAutoFit/>
          </a:bodyPr>
          <a:lstStyle/>
          <a:p>
            <a:r>
              <a:rPr lang="en-US" sz="1680" b="1" i="1" dirty="0">
                <a:solidFill>
                  <a:schemeClr val="bg1"/>
                </a:solidFill>
              </a:rPr>
              <a:t>20 July 2016</a:t>
            </a:r>
          </a:p>
        </p:txBody>
      </p:sp>
    </p:spTree>
    <p:extLst>
      <p:ext uri="{BB962C8B-B14F-4D97-AF65-F5344CB8AC3E}">
        <p14:creationId xmlns:p14="http://schemas.microsoft.com/office/powerpoint/2010/main" val="7747104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Land system change</a:t>
            </a:r>
          </a:p>
        </p:txBody>
      </p:sp>
      <p:pic>
        <p:nvPicPr>
          <p:cNvPr id="7" name="Picture 3" descr="Honduras1">
            <a:extLst>
              <a:ext uri="{FF2B5EF4-FFF2-40B4-BE49-F238E27FC236}">
                <a16:creationId xmlns:a16="http://schemas.microsoft.com/office/drawing/2014/main" id="{BECD9AEB-56E0-F143-8411-9E255B52CC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5085" y="19926"/>
            <a:ext cx="6199187" cy="674052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onduras2">
            <a:extLst>
              <a:ext uri="{FF2B5EF4-FFF2-40B4-BE49-F238E27FC236}">
                <a16:creationId xmlns:a16="http://schemas.microsoft.com/office/drawing/2014/main" id="{2BEAA10E-B004-6944-B879-CECCDC2FAE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5085" y="19926"/>
            <a:ext cx="6199187" cy="674052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Mangroves 20131012b.jpg">
            <a:extLst>
              <a:ext uri="{FF2B5EF4-FFF2-40B4-BE49-F238E27FC236}">
                <a16:creationId xmlns:a16="http://schemas.microsoft.com/office/drawing/2014/main" id="{A69CBF1B-9324-2C47-B5EA-25B4623FDD07}"/>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2345085" y="19926"/>
            <a:ext cx="6199187" cy="6740525"/>
          </a:xfrm>
          <a:prstGeom prst="rect">
            <a:avLst/>
          </a:prstGeom>
        </p:spPr>
      </p:pic>
      <p:sp>
        <p:nvSpPr>
          <p:cNvPr id="11" name="TextBox 10">
            <a:extLst>
              <a:ext uri="{FF2B5EF4-FFF2-40B4-BE49-F238E27FC236}">
                <a16:creationId xmlns:a16="http://schemas.microsoft.com/office/drawing/2014/main" id="{66873262-7EAE-204C-890B-CDB56E9D5769}"/>
              </a:ext>
            </a:extLst>
          </p:cNvPr>
          <p:cNvSpPr txBox="1"/>
          <p:nvPr/>
        </p:nvSpPr>
        <p:spPr>
          <a:xfrm>
            <a:off x="6522855" y="6133911"/>
            <a:ext cx="1236134" cy="307777"/>
          </a:xfrm>
          <a:prstGeom prst="rect">
            <a:avLst/>
          </a:prstGeom>
          <a:noFill/>
        </p:spPr>
        <p:txBody>
          <a:bodyPr wrap="square" rtlCol="0">
            <a:spAutoFit/>
          </a:bodyPr>
          <a:lstStyle/>
          <a:p>
            <a:r>
              <a:rPr lang="en-US" sz="1400" b="1" i="1" dirty="0">
                <a:solidFill>
                  <a:schemeClr val="bg1"/>
                </a:solidFill>
                <a:latin typeface="Arial"/>
                <a:cs typeface="Arial"/>
              </a:rPr>
              <a:t>12 Oct. 2013</a:t>
            </a:r>
          </a:p>
        </p:txBody>
      </p:sp>
    </p:spTree>
    <p:extLst>
      <p:ext uri="{BB962C8B-B14F-4D97-AF65-F5344CB8AC3E}">
        <p14:creationId xmlns:p14="http://schemas.microsoft.com/office/powerpoint/2010/main" val="530562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rgbClr val="1B3C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N &amp; P</a:t>
            </a:r>
          </a:p>
        </p:txBody>
      </p:sp>
      <p:pic>
        <p:nvPicPr>
          <p:cNvPr id="5" name="Picture 4" descr="ew_deadzonesb.en.jpg">
            <a:extLst>
              <a:ext uri="{FF2B5EF4-FFF2-40B4-BE49-F238E27FC236}">
                <a16:creationId xmlns:a16="http://schemas.microsoft.com/office/drawing/2014/main" id="{99967E08-4130-8C4B-97CC-4A2CA72305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82301" y="584684"/>
            <a:ext cx="10363198" cy="5688632"/>
          </a:xfrm>
          <a:prstGeom prst="rect">
            <a:avLst/>
          </a:prstGeom>
        </p:spPr>
      </p:pic>
    </p:spTree>
    <p:extLst>
      <p:ext uri="{BB962C8B-B14F-4D97-AF65-F5344CB8AC3E}">
        <p14:creationId xmlns:p14="http://schemas.microsoft.com/office/powerpoint/2010/main" val="22557633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C8FAC1-16A6-4F46-8121-ADECF8597255}"/>
              </a:ext>
            </a:extLst>
          </p:cNvPr>
          <p:cNvSpPr/>
          <p:nvPr/>
        </p:nvSpPr>
        <p:spPr>
          <a:xfrm>
            <a:off x="0" y="0"/>
            <a:ext cx="12192000" cy="6858000"/>
          </a:xfrm>
          <a:prstGeom prst="rect">
            <a:avLst/>
          </a:prstGeom>
          <a:solidFill>
            <a:srgbClr val="1B3C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878047" y="2711464"/>
            <a:ext cx="5280094" cy="830997"/>
          </a:xfrm>
          <a:prstGeom prst="rect">
            <a:avLst/>
          </a:prstGeom>
          <a:noFill/>
        </p:spPr>
        <p:txBody>
          <a:bodyPr wrap="square" rtlCol="0">
            <a:spAutoFit/>
          </a:bodyPr>
          <a:lstStyle/>
          <a:p>
            <a:r>
              <a:rPr lang="en-US" sz="4800" dirty="0">
                <a:solidFill>
                  <a:schemeClr val="bg1"/>
                </a:solidFill>
              </a:rPr>
              <a:t>Plastic</a:t>
            </a:r>
          </a:p>
        </p:txBody>
      </p:sp>
      <p:pic>
        <p:nvPicPr>
          <p:cNvPr id="6" name="Picture 5" descr="Large Turtle eating plastic.jpg">
            <a:extLst>
              <a:ext uri="{FF2B5EF4-FFF2-40B4-BE49-F238E27FC236}">
                <a16:creationId xmlns:a16="http://schemas.microsoft.com/office/drawing/2014/main" id="{09634564-21AD-4F4B-A0CF-E7CF58A2C4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512" y="571500"/>
            <a:ext cx="9144000" cy="5715000"/>
          </a:xfrm>
          <a:prstGeom prst="rect">
            <a:avLst/>
          </a:prstGeom>
        </p:spPr>
      </p:pic>
    </p:spTree>
    <p:extLst>
      <p:ext uri="{BB962C8B-B14F-4D97-AF65-F5344CB8AC3E}">
        <p14:creationId xmlns:p14="http://schemas.microsoft.com/office/powerpoint/2010/main" val="2414714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E9DB39-31A1-694F-8E0D-8DA97BA9F1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1538" y="1501201"/>
            <a:ext cx="9392934" cy="5284712"/>
          </a:xfrm>
          <a:prstGeom prst="rect">
            <a:avLst/>
          </a:prstGeom>
        </p:spPr>
      </p:pic>
      <p:sp>
        <p:nvSpPr>
          <p:cNvPr id="4" name="Date Placeholder 3">
            <a:extLst>
              <a:ext uri="{FF2B5EF4-FFF2-40B4-BE49-F238E27FC236}">
                <a16:creationId xmlns:a16="http://schemas.microsoft.com/office/drawing/2014/main" id="{D2C0B428-E877-2F46-8BB8-1791B5827193}"/>
              </a:ext>
            </a:extLst>
          </p:cNvPr>
          <p:cNvSpPr>
            <a:spLocks noGrp="1"/>
          </p:cNvSpPr>
          <p:nvPr>
            <p:ph type="dt" sz="half" idx="10"/>
          </p:nvPr>
        </p:nvSpPr>
        <p:spPr>
          <a:xfrm>
            <a:off x="838200" y="6356353"/>
            <a:ext cx="2743200" cy="365125"/>
          </a:xfrm>
        </p:spPr>
        <p:txBody>
          <a:bodyPr/>
          <a:lstStyle/>
          <a:p>
            <a:pPr>
              <a:defRPr/>
            </a:pPr>
            <a:fld id="{FD879BBF-6CCD-F445-A7FC-D1376311A441}" type="datetime1">
              <a:rPr lang="fr-CH" smtClean="0"/>
              <a:t>06.11.19</a:t>
            </a:fld>
            <a:endParaRPr lang="fr-CH"/>
          </a:p>
        </p:txBody>
      </p:sp>
      <p:sp>
        <p:nvSpPr>
          <p:cNvPr id="5" name="Footer Placeholder 4">
            <a:extLst>
              <a:ext uri="{FF2B5EF4-FFF2-40B4-BE49-F238E27FC236}">
                <a16:creationId xmlns:a16="http://schemas.microsoft.com/office/drawing/2014/main" id="{ECFF6CCE-1721-7644-8787-37C58452ED6E}"/>
              </a:ext>
            </a:extLst>
          </p:cNvPr>
          <p:cNvSpPr>
            <a:spLocks noGrp="1"/>
          </p:cNvSpPr>
          <p:nvPr>
            <p:ph type="ftr" sz="quarter" idx="11"/>
          </p:nvPr>
        </p:nvSpPr>
        <p:spPr>
          <a:xfrm>
            <a:off x="4038600" y="6356353"/>
            <a:ext cx="4114800" cy="365125"/>
          </a:xfrm>
        </p:spPr>
        <p:txBody>
          <a:bodyPr/>
          <a:lstStyle/>
          <a:p>
            <a:pPr>
              <a:defRPr/>
            </a:pPr>
            <a:endParaRPr lang="en-US"/>
          </a:p>
        </p:txBody>
      </p:sp>
      <p:sp>
        <p:nvSpPr>
          <p:cNvPr id="6" name="Slide Number Placeholder 5">
            <a:extLst>
              <a:ext uri="{FF2B5EF4-FFF2-40B4-BE49-F238E27FC236}">
                <a16:creationId xmlns:a16="http://schemas.microsoft.com/office/drawing/2014/main" id="{454C2237-3DA4-6C49-8321-436BE75BC9FF}"/>
              </a:ext>
            </a:extLst>
          </p:cNvPr>
          <p:cNvSpPr>
            <a:spLocks noGrp="1"/>
          </p:cNvSpPr>
          <p:nvPr>
            <p:ph type="sldNum" sz="quarter" idx="12"/>
          </p:nvPr>
        </p:nvSpPr>
        <p:spPr>
          <a:xfrm>
            <a:off x="8610600" y="6356353"/>
            <a:ext cx="2743200" cy="365125"/>
          </a:xfrm>
        </p:spPr>
        <p:txBody>
          <a:bodyPr/>
          <a:lstStyle/>
          <a:p>
            <a:pPr>
              <a:defRPr/>
            </a:pPr>
            <a:fld id="{4A9ABB22-3C8B-4730-BA32-8A5AD630DE12}" type="slidenum">
              <a:rPr lang="en-US" smtClean="0"/>
              <a:t>2</a:t>
            </a:fld>
            <a:endParaRPr lang="en-US"/>
          </a:p>
        </p:txBody>
      </p:sp>
      <p:sp>
        <p:nvSpPr>
          <p:cNvPr id="9" name="TextBox 8">
            <a:extLst>
              <a:ext uri="{FF2B5EF4-FFF2-40B4-BE49-F238E27FC236}">
                <a16:creationId xmlns:a16="http://schemas.microsoft.com/office/drawing/2014/main" id="{0DC0F7F7-F837-FB48-8283-3D5806912491}"/>
              </a:ext>
            </a:extLst>
          </p:cNvPr>
          <p:cNvSpPr txBox="1"/>
          <p:nvPr/>
        </p:nvSpPr>
        <p:spPr>
          <a:xfrm>
            <a:off x="407368" y="514134"/>
            <a:ext cx="11784632" cy="830997"/>
          </a:xfrm>
          <a:prstGeom prst="rect">
            <a:avLst/>
          </a:prstGeom>
          <a:noFill/>
        </p:spPr>
        <p:txBody>
          <a:bodyPr wrap="square" rtlCol="0">
            <a:spAutoFit/>
          </a:bodyPr>
          <a:lstStyle/>
          <a:p>
            <a:r>
              <a:rPr lang="en-US" sz="4800" dirty="0"/>
              <a:t>Designing a strategy depends on your goal(s)</a:t>
            </a:r>
          </a:p>
        </p:txBody>
      </p:sp>
    </p:spTree>
    <p:extLst>
      <p:ext uri="{BB962C8B-B14F-4D97-AF65-F5344CB8AC3E}">
        <p14:creationId xmlns:p14="http://schemas.microsoft.com/office/powerpoint/2010/main" val="93282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4B38C8-7A48-8146-A1F2-19A0B116D2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Date Placeholder 1">
            <a:extLst>
              <a:ext uri="{FF2B5EF4-FFF2-40B4-BE49-F238E27FC236}">
                <a16:creationId xmlns:a16="http://schemas.microsoft.com/office/drawing/2014/main" id="{C89B257F-CEE0-1D4C-9611-02715090EC04}"/>
              </a:ext>
            </a:extLst>
          </p:cNvPr>
          <p:cNvSpPr>
            <a:spLocks noGrp="1"/>
          </p:cNvSpPr>
          <p:nvPr>
            <p:ph type="dt" sz="half" idx="10"/>
          </p:nvPr>
        </p:nvSpPr>
        <p:spPr>
          <a:xfrm>
            <a:off x="838200" y="6356350"/>
            <a:ext cx="2743200" cy="365125"/>
          </a:xfrm>
        </p:spPr>
        <p:txBody>
          <a:bodyPr>
            <a:normAutofit/>
          </a:bodyPr>
          <a:lstStyle/>
          <a:p>
            <a:pPr>
              <a:spcAft>
                <a:spcPts val="600"/>
              </a:spcAft>
              <a:defRPr/>
            </a:pPr>
            <a:fld id="{2349DFF9-97B6-CF43-A40E-F6BEA13FB442}" type="datetime1">
              <a:rPr lang="fr-CH" sz="1200">
                <a:solidFill>
                  <a:srgbClr val="FFFFFF"/>
                </a:solidFill>
              </a:rPr>
              <a:pPr>
                <a:spcAft>
                  <a:spcPts val="600"/>
                </a:spcAft>
                <a:defRPr/>
              </a:pPr>
              <a:t>06.11.19</a:t>
            </a:fld>
            <a:endParaRPr lang="fr-CH" sz="1200">
              <a:solidFill>
                <a:srgbClr val="FFFFFF"/>
              </a:solidFill>
            </a:endParaRPr>
          </a:p>
        </p:txBody>
      </p:sp>
      <p:sp>
        <p:nvSpPr>
          <p:cNvPr id="3" name="Footer Placeholder 2">
            <a:extLst>
              <a:ext uri="{FF2B5EF4-FFF2-40B4-BE49-F238E27FC236}">
                <a16:creationId xmlns:a16="http://schemas.microsoft.com/office/drawing/2014/main" id="{76AAD4E1-0EB2-414E-A31A-23B9E2769865}"/>
              </a:ext>
            </a:extLst>
          </p:cNvPr>
          <p:cNvSpPr>
            <a:spLocks noGrp="1"/>
          </p:cNvSpPr>
          <p:nvPr>
            <p:ph type="ftr" sz="quarter" idx="11"/>
          </p:nvPr>
        </p:nvSpPr>
        <p:spPr>
          <a:xfrm>
            <a:off x="4038600" y="6356350"/>
            <a:ext cx="4114800" cy="365125"/>
          </a:xfrm>
        </p:spPr>
        <p:txBody>
          <a:bodyPr>
            <a:normAutofit/>
          </a:bodyPr>
          <a:lstStyle/>
          <a:p>
            <a:pPr>
              <a:defRPr/>
            </a:pPr>
            <a:endParaRPr lang="en-US">
              <a:solidFill>
                <a:srgbClr val="FFFFFF"/>
              </a:solidFill>
            </a:endParaRPr>
          </a:p>
        </p:txBody>
      </p:sp>
      <p:sp>
        <p:nvSpPr>
          <p:cNvPr id="4" name="Slide Number Placeholder 3">
            <a:extLst>
              <a:ext uri="{FF2B5EF4-FFF2-40B4-BE49-F238E27FC236}">
                <a16:creationId xmlns:a16="http://schemas.microsoft.com/office/drawing/2014/main" id="{119282C7-42B4-BB41-9A7A-6E7ACFD6203E}"/>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4A9ABB22-3C8B-4730-BA32-8A5AD630DE12}" type="slidenum">
              <a:rPr lang="en-US" sz="1200">
                <a:solidFill>
                  <a:srgbClr val="FFFFFF"/>
                </a:solidFill>
              </a:rPr>
              <a:pPr>
                <a:spcAft>
                  <a:spcPts val="600"/>
                </a:spcAft>
                <a:defRPr/>
              </a:pPr>
              <a:t>20</a:t>
            </a:fld>
            <a:endParaRPr lang="en-US" sz="1200">
              <a:solidFill>
                <a:srgbClr val="FFFFFF"/>
              </a:solidFill>
            </a:endParaRPr>
          </a:p>
        </p:txBody>
      </p:sp>
    </p:spTree>
    <p:extLst>
      <p:ext uri="{BB962C8B-B14F-4D97-AF65-F5344CB8AC3E}">
        <p14:creationId xmlns:p14="http://schemas.microsoft.com/office/powerpoint/2010/main" val="173376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Idea</a:t>
            </a:r>
          </a:p>
        </p:txBody>
      </p:sp>
      <p:pic>
        <p:nvPicPr>
          <p:cNvPr id="3" name="Picture 2" descr="Screen Shot 2018-02-19 at 14.50.0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3196"/>
            <a:ext cx="10972800" cy="6844805"/>
          </a:xfrm>
          <a:prstGeom prst="rect">
            <a:avLst/>
          </a:prstGeom>
        </p:spPr>
      </p:pic>
      <p:cxnSp>
        <p:nvCxnSpPr>
          <p:cNvPr id="5" name="Straight Connector 4"/>
          <p:cNvCxnSpPr/>
          <p:nvPr/>
        </p:nvCxnSpPr>
        <p:spPr>
          <a:xfrm flipV="1">
            <a:off x="1423359" y="754558"/>
            <a:ext cx="8877371" cy="5430220"/>
          </a:xfrm>
          <a:prstGeom prst="line">
            <a:avLst/>
          </a:prstGeom>
          <a:ln w="254000" cap="flat" cmpd="sng">
            <a:solidFill>
              <a:srgbClr val="FF0000"/>
            </a:solidFill>
            <a:round/>
          </a:ln>
          <a:effectLst>
            <a:outerShdw blurRad="40000" dist="23000" dir="2340000" sx="83000" sy="83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1970797" y="754558"/>
            <a:ext cx="8137589" cy="5089908"/>
          </a:xfrm>
          <a:prstGeom prst="line">
            <a:avLst/>
          </a:prstGeom>
          <a:ln w="254000" cap="flat" cmpd="sng">
            <a:solidFill>
              <a:srgbClr val="FF0000"/>
            </a:solidFill>
            <a:round/>
          </a:ln>
          <a:effectLst>
            <a:outerShdw blurRad="40000" dist="23000" dir="2340000" sx="83000" sy="83000" rotWithShape="0">
              <a:srgbClr val="000000">
                <a:alpha val="35000"/>
              </a:srgb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6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C0B428-E877-2F46-8BB8-1791B5827193}"/>
              </a:ext>
            </a:extLst>
          </p:cNvPr>
          <p:cNvSpPr>
            <a:spLocks noGrp="1"/>
          </p:cNvSpPr>
          <p:nvPr>
            <p:ph type="dt" sz="half" idx="10"/>
          </p:nvPr>
        </p:nvSpPr>
        <p:spPr>
          <a:xfrm>
            <a:off x="838200" y="6356353"/>
            <a:ext cx="2743200" cy="365125"/>
          </a:xfrm>
        </p:spPr>
        <p:txBody>
          <a:bodyPr/>
          <a:lstStyle/>
          <a:p>
            <a:pPr>
              <a:defRPr/>
            </a:pPr>
            <a:fld id="{FD879BBF-6CCD-F445-A7FC-D1376311A441}" type="datetime1">
              <a:rPr lang="fr-CH" smtClean="0"/>
              <a:t>06.11.19</a:t>
            </a:fld>
            <a:endParaRPr lang="fr-CH"/>
          </a:p>
        </p:txBody>
      </p:sp>
      <p:sp>
        <p:nvSpPr>
          <p:cNvPr id="5" name="Footer Placeholder 4">
            <a:extLst>
              <a:ext uri="{FF2B5EF4-FFF2-40B4-BE49-F238E27FC236}">
                <a16:creationId xmlns:a16="http://schemas.microsoft.com/office/drawing/2014/main" id="{ECFF6CCE-1721-7644-8787-37C58452ED6E}"/>
              </a:ext>
            </a:extLst>
          </p:cNvPr>
          <p:cNvSpPr>
            <a:spLocks noGrp="1"/>
          </p:cNvSpPr>
          <p:nvPr>
            <p:ph type="ftr" sz="quarter" idx="11"/>
          </p:nvPr>
        </p:nvSpPr>
        <p:spPr>
          <a:xfrm>
            <a:off x="4038600" y="6356353"/>
            <a:ext cx="4114800" cy="365125"/>
          </a:xfrm>
        </p:spPr>
        <p:txBody>
          <a:bodyPr/>
          <a:lstStyle/>
          <a:p>
            <a:pPr>
              <a:defRPr/>
            </a:pPr>
            <a:endParaRPr lang="en-US"/>
          </a:p>
        </p:txBody>
      </p:sp>
      <p:sp>
        <p:nvSpPr>
          <p:cNvPr id="6" name="Slide Number Placeholder 5">
            <a:extLst>
              <a:ext uri="{FF2B5EF4-FFF2-40B4-BE49-F238E27FC236}">
                <a16:creationId xmlns:a16="http://schemas.microsoft.com/office/drawing/2014/main" id="{454C2237-3DA4-6C49-8321-436BE75BC9FF}"/>
              </a:ext>
            </a:extLst>
          </p:cNvPr>
          <p:cNvSpPr>
            <a:spLocks noGrp="1"/>
          </p:cNvSpPr>
          <p:nvPr>
            <p:ph type="sldNum" sz="quarter" idx="12"/>
          </p:nvPr>
        </p:nvSpPr>
        <p:spPr>
          <a:xfrm>
            <a:off x="8610600" y="6356353"/>
            <a:ext cx="2743200" cy="365125"/>
          </a:xfrm>
        </p:spPr>
        <p:txBody>
          <a:bodyPr/>
          <a:lstStyle/>
          <a:p>
            <a:pPr>
              <a:defRPr/>
            </a:pPr>
            <a:fld id="{4A9ABB22-3C8B-4730-BA32-8A5AD630DE12}" type="slidenum">
              <a:rPr lang="en-US" smtClean="0"/>
              <a:t>22</a:t>
            </a:fld>
            <a:endParaRPr lang="en-US"/>
          </a:p>
        </p:txBody>
      </p:sp>
      <p:sp>
        <p:nvSpPr>
          <p:cNvPr id="9" name="TextBox 8">
            <a:extLst>
              <a:ext uri="{FF2B5EF4-FFF2-40B4-BE49-F238E27FC236}">
                <a16:creationId xmlns:a16="http://schemas.microsoft.com/office/drawing/2014/main" id="{0DC0F7F7-F837-FB48-8283-3D5806912491}"/>
              </a:ext>
            </a:extLst>
          </p:cNvPr>
          <p:cNvSpPr txBox="1"/>
          <p:nvPr/>
        </p:nvSpPr>
        <p:spPr>
          <a:xfrm>
            <a:off x="479376" y="476672"/>
            <a:ext cx="4320480" cy="1569660"/>
          </a:xfrm>
          <a:prstGeom prst="rect">
            <a:avLst/>
          </a:prstGeom>
          <a:noFill/>
        </p:spPr>
        <p:txBody>
          <a:bodyPr wrap="square" rtlCol="0">
            <a:spAutoFit/>
          </a:bodyPr>
          <a:lstStyle/>
          <a:p>
            <a:r>
              <a:rPr lang="en-US" sz="3200" dirty="0"/>
              <a:t>We do not need (only) data for measuring progresses on SDGs</a:t>
            </a:r>
          </a:p>
        </p:txBody>
      </p:sp>
      <p:sp>
        <p:nvSpPr>
          <p:cNvPr id="13" name="TextBox 12">
            <a:extLst>
              <a:ext uri="{FF2B5EF4-FFF2-40B4-BE49-F238E27FC236}">
                <a16:creationId xmlns:a16="http://schemas.microsoft.com/office/drawing/2014/main" id="{3224847A-009E-AA4A-9CEF-8D5DC5D60817}"/>
              </a:ext>
            </a:extLst>
          </p:cNvPr>
          <p:cNvSpPr txBox="1"/>
          <p:nvPr/>
        </p:nvSpPr>
        <p:spPr>
          <a:xfrm>
            <a:off x="8486757" y="676726"/>
            <a:ext cx="3240360" cy="1077218"/>
          </a:xfrm>
          <a:prstGeom prst="rect">
            <a:avLst/>
          </a:prstGeom>
          <a:noFill/>
        </p:spPr>
        <p:txBody>
          <a:bodyPr wrap="square" rtlCol="0">
            <a:spAutoFit/>
          </a:bodyPr>
          <a:lstStyle/>
          <a:p>
            <a:r>
              <a:rPr lang="en-US" sz="3200" dirty="0"/>
              <a:t>We need data to achieve the SDGs!</a:t>
            </a:r>
          </a:p>
        </p:txBody>
      </p:sp>
      <p:pic>
        <p:nvPicPr>
          <p:cNvPr id="17" name="Picture 16">
            <a:extLst>
              <a:ext uri="{FF2B5EF4-FFF2-40B4-BE49-F238E27FC236}">
                <a16:creationId xmlns:a16="http://schemas.microsoft.com/office/drawing/2014/main" id="{F69CD856-8F9E-DD44-A42B-7B28043497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2673462"/>
            <a:ext cx="7390776" cy="4158245"/>
          </a:xfrm>
          <a:prstGeom prst="rect">
            <a:avLst/>
          </a:prstGeom>
        </p:spPr>
      </p:pic>
    </p:spTree>
    <p:extLst>
      <p:ext uri="{BB962C8B-B14F-4D97-AF65-F5344CB8AC3E}">
        <p14:creationId xmlns:p14="http://schemas.microsoft.com/office/powerpoint/2010/main" val="82073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C92D4-AD13-5743-AC85-F81FB83609E2}"/>
              </a:ext>
            </a:extLst>
          </p:cNvPr>
          <p:cNvSpPr>
            <a:spLocks noGrp="1"/>
          </p:cNvSpPr>
          <p:nvPr>
            <p:ph type="title"/>
          </p:nvPr>
        </p:nvSpPr>
        <p:spPr/>
        <p:txBody>
          <a:bodyPr/>
          <a:lstStyle/>
          <a:p>
            <a:r>
              <a:rPr lang="en-US" dirty="0"/>
              <a:t>Can AI resolves the SDGs challenge ? </a:t>
            </a:r>
          </a:p>
        </p:txBody>
      </p:sp>
      <p:sp>
        <p:nvSpPr>
          <p:cNvPr id="3" name="Content Placeholder 2">
            <a:extLst>
              <a:ext uri="{FF2B5EF4-FFF2-40B4-BE49-F238E27FC236}">
                <a16:creationId xmlns:a16="http://schemas.microsoft.com/office/drawing/2014/main" id="{9970A36E-F4F9-AF46-A426-C8A0F24ECB58}"/>
              </a:ext>
            </a:extLst>
          </p:cNvPr>
          <p:cNvSpPr>
            <a:spLocks noGrp="1"/>
          </p:cNvSpPr>
          <p:nvPr>
            <p:ph idx="1"/>
          </p:nvPr>
        </p:nvSpPr>
        <p:spPr>
          <a:xfrm>
            <a:off x="838200" y="1825625"/>
            <a:ext cx="10515600" cy="847837"/>
          </a:xfrm>
        </p:spPr>
        <p:txBody>
          <a:bodyPr/>
          <a:lstStyle/>
          <a:p>
            <a:r>
              <a:rPr lang="en-US" b="1" dirty="0"/>
              <a:t>1.1 </a:t>
            </a:r>
            <a:r>
              <a:rPr lang="en-US" dirty="0"/>
              <a:t>By 2030, eradicate extreme poverty for all people everywhere, </a:t>
            </a:r>
            <a:r>
              <a:rPr lang="en-US" sz="2400" dirty="0">
                <a:solidFill>
                  <a:schemeClr val="bg1">
                    <a:lumMod val="50000"/>
                  </a:schemeClr>
                </a:solidFill>
              </a:rPr>
              <a:t>currently measured as people living on less than $1.25 a day</a:t>
            </a:r>
            <a:endParaRPr lang="en-US" dirty="0">
              <a:solidFill>
                <a:schemeClr val="bg1">
                  <a:lumMod val="50000"/>
                </a:schemeClr>
              </a:solidFill>
            </a:endParaRPr>
          </a:p>
        </p:txBody>
      </p:sp>
      <p:sp>
        <p:nvSpPr>
          <p:cNvPr id="4" name="Date Placeholder 3">
            <a:extLst>
              <a:ext uri="{FF2B5EF4-FFF2-40B4-BE49-F238E27FC236}">
                <a16:creationId xmlns:a16="http://schemas.microsoft.com/office/drawing/2014/main" id="{6C904710-2A76-B84B-AC96-97B4609A35CD}"/>
              </a:ext>
            </a:extLst>
          </p:cNvPr>
          <p:cNvSpPr>
            <a:spLocks noGrp="1"/>
          </p:cNvSpPr>
          <p:nvPr>
            <p:ph type="dt" sz="half" idx="10"/>
          </p:nvPr>
        </p:nvSpPr>
        <p:spPr/>
        <p:txBody>
          <a:bodyPr/>
          <a:lstStyle/>
          <a:p>
            <a:pPr>
              <a:defRPr/>
            </a:pPr>
            <a:fld id="{FD879BBF-6CCD-F445-A7FC-D1376311A441}" type="datetime1">
              <a:rPr lang="fr-CH" smtClean="0"/>
              <a:t>05.11.19</a:t>
            </a:fld>
            <a:endParaRPr lang="fr-CH"/>
          </a:p>
        </p:txBody>
      </p:sp>
      <p:sp>
        <p:nvSpPr>
          <p:cNvPr id="5" name="Footer Placeholder 4">
            <a:extLst>
              <a:ext uri="{FF2B5EF4-FFF2-40B4-BE49-F238E27FC236}">
                <a16:creationId xmlns:a16="http://schemas.microsoft.com/office/drawing/2014/main" id="{E7A5F6B5-0308-5040-AD78-2A4647BFD51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9A819D7-637E-3B4A-B75A-C8EB60E07AA0}"/>
              </a:ext>
            </a:extLst>
          </p:cNvPr>
          <p:cNvSpPr>
            <a:spLocks noGrp="1"/>
          </p:cNvSpPr>
          <p:nvPr>
            <p:ph type="sldNum" sz="quarter" idx="12"/>
          </p:nvPr>
        </p:nvSpPr>
        <p:spPr/>
        <p:txBody>
          <a:bodyPr/>
          <a:lstStyle/>
          <a:p>
            <a:pPr>
              <a:defRPr/>
            </a:pPr>
            <a:fld id="{4A9ABB22-3C8B-4730-BA32-8A5AD630DE12}" type="slidenum">
              <a:rPr lang="en-US" smtClean="0"/>
              <a:t>23</a:t>
            </a:fld>
            <a:endParaRPr lang="en-US"/>
          </a:p>
        </p:txBody>
      </p:sp>
      <p:pic>
        <p:nvPicPr>
          <p:cNvPr id="8" name="Picture 7">
            <a:extLst>
              <a:ext uri="{FF2B5EF4-FFF2-40B4-BE49-F238E27FC236}">
                <a16:creationId xmlns:a16="http://schemas.microsoft.com/office/drawing/2014/main" id="{6175393B-FED8-F642-8420-54C813EBA0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520" y="2673462"/>
            <a:ext cx="7390776" cy="4158245"/>
          </a:xfrm>
          <a:prstGeom prst="rect">
            <a:avLst/>
          </a:prstGeom>
        </p:spPr>
      </p:pic>
    </p:spTree>
    <p:extLst>
      <p:ext uri="{BB962C8B-B14F-4D97-AF65-F5344CB8AC3E}">
        <p14:creationId xmlns:p14="http://schemas.microsoft.com/office/powerpoint/2010/main" val="369629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3FEC6-DA66-CB47-A856-9310A47156FC}"/>
              </a:ext>
            </a:extLst>
          </p:cNvPr>
          <p:cNvSpPr>
            <a:spLocks noGrp="1"/>
          </p:cNvSpPr>
          <p:nvPr>
            <p:ph type="dt" sz="half" idx="10"/>
          </p:nvPr>
        </p:nvSpPr>
        <p:spPr/>
        <p:txBody>
          <a:bodyPr/>
          <a:lstStyle/>
          <a:p>
            <a:pPr>
              <a:defRPr/>
            </a:pPr>
            <a:fld id="{2349DFF9-97B6-CF43-A40E-F6BEA13FB442}" type="datetime1">
              <a:rPr lang="fr-CH" smtClean="0"/>
              <a:t>06.11.19</a:t>
            </a:fld>
            <a:endParaRPr lang="fr-CH"/>
          </a:p>
        </p:txBody>
      </p:sp>
      <p:sp>
        <p:nvSpPr>
          <p:cNvPr id="3" name="Footer Placeholder 2">
            <a:extLst>
              <a:ext uri="{FF2B5EF4-FFF2-40B4-BE49-F238E27FC236}">
                <a16:creationId xmlns:a16="http://schemas.microsoft.com/office/drawing/2014/main" id="{80515DC6-AD1F-C84A-8DBF-D84D9B2C1A2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AEAB798-14DC-4A40-9338-AF5943B58A5A}"/>
              </a:ext>
            </a:extLst>
          </p:cNvPr>
          <p:cNvSpPr>
            <a:spLocks noGrp="1"/>
          </p:cNvSpPr>
          <p:nvPr>
            <p:ph type="sldNum" sz="quarter" idx="12"/>
          </p:nvPr>
        </p:nvSpPr>
        <p:spPr/>
        <p:txBody>
          <a:bodyPr/>
          <a:lstStyle/>
          <a:p>
            <a:pPr>
              <a:defRPr/>
            </a:pPr>
            <a:fld id="{4A9ABB22-3C8B-4730-BA32-8A5AD630DE12}" type="slidenum">
              <a:rPr lang="en-US" smtClean="0"/>
              <a:t>24</a:t>
            </a:fld>
            <a:endParaRPr lang="en-US"/>
          </a:p>
        </p:txBody>
      </p:sp>
      <p:pic>
        <p:nvPicPr>
          <p:cNvPr id="5" name="Picture 4">
            <a:extLst>
              <a:ext uri="{FF2B5EF4-FFF2-40B4-BE49-F238E27FC236}">
                <a16:creationId xmlns:a16="http://schemas.microsoft.com/office/drawing/2014/main" id="{3469B225-5815-CA4B-AB6A-427CA10CC7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4680" y="-48120"/>
            <a:ext cx="12166784" cy="6906120"/>
          </a:xfrm>
          <a:prstGeom prst="rect">
            <a:avLst/>
          </a:prstGeom>
        </p:spPr>
      </p:pic>
      <p:sp>
        <p:nvSpPr>
          <p:cNvPr id="7" name="Content Placeholder 2">
            <a:extLst>
              <a:ext uri="{FF2B5EF4-FFF2-40B4-BE49-F238E27FC236}">
                <a16:creationId xmlns:a16="http://schemas.microsoft.com/office/drawing/2014/main" id="{9B6B38F8-FD10-4D4C-9318-6F3757883D36}"/>
              </a:ext>
            </a:extLst>
          </p:cNvPr>
          <p:cNvSpPr txBox="1">
            <a:spLocks/>
          </p:cNvSpPr>
          <p:nvPr/>
        </p:nvSpPr>
        <p:spPr>
          <a:xfrm>
            <a:off x="838200" y="5691078"/>
            <a:ext cx="10515600" cy="847837"/>
          </a:xfrm>
          <a:prstGeom prst="rect">
            <a:avLst/>
          </a:prstGeom>
        </p:spPr>
        <p:txBody>
          <a:bodyPr/>
          <a:lstStyle>
            <a:lvl1pPr marL="228582" indent="-228582" algn="l" defTabSz="914326">
              <a:lnSpc>
                <a:spcPct val="90000"/>
              </a:lnSpc>
              <a:spcBef>
                <a:spcPts val="1000"/>
              </a:spcBef>
              <a:buFont typeface="Arial"/>
              <a:buChar char="•"/>
              <a:defRPr sz="2800">
                <a:solidFill>
                  <a:schemeClr val="tx1"/>
                </a:solidFill>
                <a:latin typeface="+mn-lt"/>
                <a:ea typeface="+mn-ea"/>
                <a:cs typeface="+mn-cs"/>
              </a:defRPr>
            </a:lvl1pPr>
            <a:lvl2pPr marL="685746" indent="-228582" algn="l" defTabSz="914326">
              <a:lnSpc>
                <a:spcPct val="90000"/>
              </a:lnSpc>
              <a:spcBef>
                <a:spcPts val="500"/>
              </a:spcBef>
              <a:buFont typeface="Arial"/>
              <a:buChar char="•"/>
              <a:defRPr sz="2400">
                <a:solidFill>
                  <a:schemeClr val="tx1"/>
                </a:solidFill>
                <a:latin typeface="+mn-lt"/>
                <a:ea typeface="+mn-ea"/>
                <a:cs typeface="+mn-cs"/>
              </a:defRPr>
            </a:lvl2pPr>
            <a:lvl3pPr marL="1142908" indent="-228582" algn="l" defTabSz="914326">
              <a:lnSpc>
                <a:spcPct val="90000"/>
              </a:lnSpc>
              <a:spcBef>
                <a:spcPts val="500"/>
              </a:spcBef>
              <a:buFont typeface="Arial"/>
              <a:buChar char="•"/>
              <a:defRPr sz="2100">
                <a:solidFill>
                  <a:schemeClr val="tx1"/>
                </a:solidFill>
                <a:latin typeface="+mn-lt"/>
                <a:ea typeface="+mn-ea"/>
                <a:cs typeface="+mn-cs"/>
              </a:defRPr>
            </a:lvl3pPr>
            <a:lvl4pPr marL="1600072" indent="-228582" algn="l" defTabSz="914326">
              <a:lnSpc>
                <a:spcPct val="90000"/>
              </a:lnSpc>
              <a:spcBef>
                <a:spcPts val="500"/>
              </a:spcBef>
              <a:buFont typeface="Arial"/>
              <a:buChar char="•"/>
              <a:defRPr sz="1800">
                <a:solidFill>
                  <a:schemeClr val="tx1"/>
                </a:solidFill>
                <a:latin typeface="+mn-lt"/>
                <a:ea typeface="+mn-ea"/>
                <a:cs typeface="+mn-cs"/>
              </a:defRPr>
            </a:lvl4pPr>
            <a:lvl5pPr marL="2057236" indent="-228582" algn="l" defTabSz="914326">
              <a:lnSpc>
                <a:spcPct val="90000"/>
              </a:lnSpc>
              <a:spcBef>
                <a:spcPts val="500"/>
              </a:spcBef>
              <a:buFont typeface="Arial"/>
              <a:buChar char="•"/>
              <a:defRPr sz="1800">
                <a:solidFill>
                  <a:schemeClr val="tx1"/>
                </a:solidFill>
                <a:latin typeface="+mn-lt"/>
                <a:ea typeface="+mn-ea"/>
                <a:cs typeface="+mn-cs"/>
              </a:defRPr>
            </a:lvl5pPr>
            <a:lvl6pPr marL="2514398" indent="-228582" algn="l" defTabSz="914326">
              <a:lnSpc>
                <a:spcPct val="90000"/>
              </a:lnSpc>
              <a:spcBef>
                <a:spcPts val="500"/>
              </a:spcBef>
              <a:buFont typeface="Arial"/>
              <a:buChar char="•"/>
              <a:defRPr sz="1800">
                <a:solidFill>
                  <a:schemeClr val="tx1"/>
                </a:solidFill>
                <a:latin typeface="+mn-lt"/>
                <a:ea typeface="+mn-ea"/>
                <a:cs typeface="+mn-cs"/>
              </a:defRPr>
            </a:lvl6pPr>
            <a:lvl7pPr marL="2971562" indent="-228582" algn="l" defTabSz="914326">
              <a:lnSpc>
                <a:spcPct val="90000"/>
              </a:lnSpc>
              <a:spcBef>
                <a:spcPts val="500"/>
              </a:spcBef>
              <a:buFont typeface="Arial"/>
              <a:buChar char="•"/>
              <a:defRPr sz="1800">
                <a:solidFill>
                  <a:schemeClr val="tx1"/>
                </a:solidFill>
                <a:latin typeface="+mn-lt"/>
                <a:ea typeface="+mn-ea"/>
                <a:cs typeface="+mn-cs"/>
              </a:defRPr>
            </a:lvl7pPr>
            <a:lvl8pPr marL="3428726" indent="-228582" algn="l" defTabSz="914326">
              <a:lnSpc>
                <a:spcPct val="90000"/>
              </a:lnSpc>
              <a:spcBef>
                <a:spcPts val="500"/>
              </a:spcBef>
              <a:buFont typeface="Arial"/>
              <a:buChar char="•"/>
              <a:defRPr sz="1800">
                <a:solidFill>
                  <a:schemeClr val="tx1"/>
                </a:solidFill>
                <a:latin typeface="+mn-lt"/>
                <a:ea typeface="+mn-ea"/>
                <a:cs typeface="+mn-cs"/>
              </a:defRPr>
            </a:lvl8pPr>
            <a:lvl9pPr marL="3885889" indent="-228582" algn="l" defTabSz="914326">
              <a:lnSpc>
                <a:spcPct val="90000"/>
              </a:lnSpc>
              <a:spcBef>
                <a:spcPts val="500"/>
              </a:spcBef>
              <a:buFont typeface="Arial"/>
              <a:buChar char="•"/>
              <a:defRPr sz="1800">
                <a:solidFill>
                  <a:schemeClr val="tx1"/>
                </a:solidFill>
                <a:latin typeface="+mn-lt"/>
                <a:ea typeface="+mn-ea"/>
                <a:cs typeface="+mn-cs"/>
              </a:defRPr>
            </a:lvl9pPr>
          </a:lstStyle>
          <a:p>
            <a:r>
              <a:rPr lang="en-US" b="1">
                <a:solidFill>
                  <a:schemeClr val="bg1"/>
                </a:solidFill>
              </a:rPr>
              <a:t>1.1 </a:t>
            </a:r>
            <a:r>
              <a:rPr lang="en-US">
                <a:solidFill>
                  <a:schemeClr val="bg1"/>
                </a:solidFill>
              </a:rPr>
              <a:t>By 2030, eradicate extreme poverty for all people everywhere, </a:t>
            </a:r>
            <a:r>
              <a:rPr lang="en-US" sz="2400">
                <a:solidFill>
                  <a:schemeClr val="bg1"/>
                </a:solidFill>
              </a:rPr>
              <a:t>currently measured as people living on less than $1.25 a day</a:t>
            </a:r>
            <a:endParaRPr lang="en-US" dirty="0">
              <a:solidFill>
                <a:schemeClr val="bg1"/>
              </a:solidFill>
            </a:endParaRPr>
          </a:p>
        </p:txBody>
      </p:sp>
    </p:spTree>
    <p:extLst>
      <p:ext uri="{BB962C8B-B14F-4D97-AF65-F5344CB8AC3E}">
        <p14:creationId xmlns:p14="http://schemas.microsoft.com/office/powerpoint/2010/main" val="217233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2C8EE3-5FFD-314E-9AAF-96893A42CF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Date Placeholder 1">
            <a:extLst>
              <a:ext uri="{FF2B5EF4-FFF2-40B4-BE49-F238E27FC236}">
                <a16:creationId xmlns:a16="http://schemas.microsoft.com/office/drawing/2014/main" id="{8A5A771C-F166-8248-B4A6-A648BE1E442E}"/>
              </a:ext>
            </a:extLst>
          </p:cNvPr>
          <p:cNvSpPr>
            <a:spLocks noGrp="1"/>
          </p:cNvSpPr>
          <p:nvPr>
            <p:ph type="dt" sz="half" idx="10"/>
          </p:nvPr>
        </p:nvSpPr>
        <p:spPr>
          <a:xfrm>
            <a:off x="838200" y="6356350"/>
            <a:ext cx="2743200" cy="365125"/>
          </a:xfrm>
        </p:spPr>
        <p:txBody>
          <a:bodyPr>
            <a:normAutofit/>
          </a:bodyPr>
          <a:lstStyle/>
          <a:p>
            <a:pPr>
              <a:spcAft>
                <a:spcPts val="600"/>
              </a:spcAft>
              <a:defRPr/>
            </a:pPr>
            <a:fld id="{2349DFF9-97B6-CF43-A40E-F6BEA13FB442}" type="datetime1">
              <a:rPr lang="fr-CH" sz="1200">
                <a:solidFill>
                  <a:srgbClr val="FFFFFF"/>
                </a:solidFill>
              </a:rPr>
              <a:pPr>
                <a:spcAft>
                  <a:spcPts val="600"/>
                </a:spcAft>
                <a:defRPr/>
              </a:pPr>
              <a:t>06.11.19</a:t>
            </a:fld>
            <a:endParaRPr lang="fr-CH" sz="1200">
              <a:solidFill>
                <a:srgbClr val="FFFFFF"/>
              </a:solidFill>
            </a:endParaRPr>
          </a:p>
        </p:txBody>
      </p:sp>
      <p:sp>
        <p:nvSpPr>
          <p:cNvPr id="3" name="Footer Placeholder 2">
            <a:extLst>
              <a:ext uri="{FF2B5EF4-FFF2-40B4-BE49-F238E27FC236}">
                <a16:creationId xmlns:a16="http://schemas.microsoft.com/office/drawing/2014/main" id="{8D5B51C4-0D12-E242-8E19-A7AE9F1574E4}"/>
              </a:ext>
            </a:extLst>
          </p:cNvPr>
          <p:cNvSpPr>
            <a:spLocks noGrp="1"/>
          </p:cNvSpPr>
          <p:nvPr>
            <p:ph type="ftr" sz="quarter" idx="11"/>
          </p:nvPr>
        </p:nvSpPr>
        <p:spPr>
          <a:xfrm>
            <a:off x="4038600" y="6356350"/>
            <a:ext cx="4114800" cy="365125"/>
          </a:xfrm>
        </p:spPr>
        <p:txBody>
          <a:bodyPr>
            <a:normAutofit/>
          </a:bodyPr>
          <a:lstStyle/>
          <a:p>
            <a:pPr>
              <a:defRPr/>
            </a:pPr>
            <a:endParaRPr lang="en-US">
              <a:solidFill>
                <a:srgbClr val="FFFFFF"/>
              </a:solidFill>
            </a:endParaRPr>
          </a:p>
        </p:txBody>
      </p:sp>
      <p:sp>
        <p:nvSpPr>
          <p:cNvPr id="4" name="Slide Number Placeholder 3">
            <a:extLst>
              <a:ext uri="{FF2B5EF4-FFF2-40B4-BE49-F238E27FC236}">
                <a16:creationId xmlns:a16="http://schemas.microsoft.com/office/drawing/2014/main" id="{BA0BC1D0-FC8E-6441-8C79-48550DF18012}"/>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4A9ABB22-3C8B-4730-BA32-8A5AD630DE12}" type="slidenum">
              <a:rPr lang="en-US" sz="1200">
                <a:solidFill>
                  <a:srgbClr val="FFFFFF"/>
                </a:solidFill>
              </a:rPr>
              <a:pPr>
                <a:spcAft>
                  <a:spcPts val="600"/>
                </a:spcAft>
                <a:defRPr/>
              </a:pPr>
              <a:t>25</a:t>
            </a:fld>
            <a:endParaRPr lang="en-US" sz="1200">
              <a:solidFill>
                <a:srgbClr val="FFFFFF"/>
              </a:solidFill>
            </a:endParaRPr>
          </a:p>
        </p:txBody>
      </p:sp>
    </p:spTree>
    <p:extLst>
      <p:ext uri="{BB962C8B-B14F-4D97-AF65-F5344CB8AC3E}">
        <p14:creationId xmlns:p14="http://schemas.microsoft.com/office/powerpoint/2010/main" val="1190751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EDF8F-6342-5449-8831-3AF1138AF43C}"/>
              </a:ext>
            </a:extLst>
          </p:cNvPr>
          <p:cNvSpPr>
            <a:spLocks noGrp="1"/>
          </p:cNvSpPr>
          <p:nvPr>
            <p:ph type="dt" sz="half" idx="10"/>
          </p:nvPr>
        </p:nvSpPr>
        <p:spPr/>
        <p:txBody>
          <a:bodyPr/>
          <a:lstStyle/>
          <a:p>
            <a:pPr>
              <a:defRPr/>
            </a:pPr>
            <a:fld id="{2349DFF9-97B6-CF43-A40E-F6BEA13FB442}" type="datetime1">
              <a:rPr lang="fr-CH" smtClean="0"/>
              <a:t>06.11.19</a:t>
            </a:fld>
            <a:endParaRPr lang="fr-CH"/>
          </a:p>
        </p:txBody>
      </p:sp>
      <p:sp>
        <p:nvSpPr>
          <p:cNvPr id="3" name="Footer Placeholder 2">
            <a:extLst>
              <a:ext uri="{FF2B5EF4-FFF2-40B4-BE49-F238E27FC236}">
                <a16:creationId xmlns:a16="http://schemas.microsoft.com/office/drawing/2014/main" id="{E173219C-F102-2249-A47B-61C8FF56A89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676FF8B-2A63-2D4F-965D-3F26BB4A6E3F}"/>
              </a:ext>
            </a:extLst>
          </p:cNvPr>
          <p:cNvSpPr>
            <a:spLocks noGrp="1"/>
          </p:cNvSpPr>
          <p:nvPr>
            <p:ph type="sldNum" sz="quarter" idx="12"/>
          </p:nvPr>
        </p:nvSpPr>
        <p:spPr/>
        <p:txBody>
          <a:bodyPr/>
          <a:lstStyle/>
          <a:p>
            <a:pPr>
              <a:defRPr/>
            </a:pPr>
            <a:fld id="{4A9ABB22-3C8B-4730-BA32-8A5AD630DE12}" type="slidenum">
              <a:rPr lang="en-US" smtClean="0"/>
              <a:t>26</a:t>
            </a:fld>
            <a:endParaRPr lang="en-US"/>
          </a:p>
        </p:txBody>
      </p:sp>
      <p:pic>
        <p:nvPicPr>
          <p:cNvPr id="6" name="Picture 5">
            <a:extLst>
              <a:ext uri="{FF2B5EF4-FFF2-40B4-BE49-F238E27FC236}">
                <a16:creationId xmlns:a16="http://schemas.microsoft.com/office/drawing/2014/main" id="{8A816240-D1B3-574F-8601-8D71B37BE5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ED56879-FDC8-1544-B72C-589B5E9A72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38600" y="1672250"/>
            <a:ext cx="4851581" cy="3513499"/>
          </a:xfrm>
          <a:prstGeom prst="rect">
            <a:avLst/>
          </a:prstGeom>
        </p:spPr>
      </p:pic>
    </p:spTree>
    <p:extLst>
      <p:ext uri="{BB962C8B-B14F-4D97-AF65-F5344CB8AC3E}">
        <p14:creationId xmlns:p14="http://schemas.microsoft.com/office/powerpoint/2010/main" val="124875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6CF63-B04A-134E-AB92-B6B50627E82C}"/>
              </a:ext>
            </a:extLst>
          </p:cNvPr>
          <p:cNvSpPr>
            <a:spLocks noGrp="1"/>
          </p:cNvSpPr>
          <p:nvPr>
            <p:ph idx="1"/>
          </p:nvPr>
        </p:nvSpPr>
        <p:spPr>
          <a:xfrm>
            <a:off x="838200" y="1690688"/>
            <a:ext cx="10515600" cy="4486275"/>
          </a:xfrm>
        </p:spPr>
        <p:txBody>
          <a:bodyPr>
            <a:normAutofit/>
          </a:bodyPr>
          <a:lstStyle/>
          <a:p>
            <a:r>
              <a:rPr lang="en-US" dirty="0"/>
              <a:t>Use data, big or not, block chain, A.I. for reducing human footprints and increase efficiency of human system. Such as electricity consumption reduction, design of storage capacity, more efficient renewable energy sources.</a:t>
            </a:r>
          </a:p>
          <a:p>
            <a:r>
              <a:rPr lang="en-US" dirty="0"/>
              <a:t>Use artificial intelligence for designing circular economy … </a:t>
            </a:r>
            <a:r>
              <a:rPr lang="en-US" dirty="0">
                <a:solidFill>
                  <a:srgbClr val="FF0000"/>
                </a:solidFill>
              </a:rPr>
              <a:t>not for </a:t>
            </a:r>
            <a:r>
              <a:rPr lang="en-US" dirty="0" err="1">
                <a:solidFill>
                  <a:srgbClr val="FF0000"/>
                </a:solidFill>
              </a:rPr>
              <a:t>nano</a:t>
            </a:r>
            <a:r>
              <a:rPr lang="en-US" dirty="0">
                <a:solidFill>
                  <a:srgbClr val="FF0000"/>
                </a:solidFill>
              </a:rPr>
              <a:t>-second stock exchange trading. </a:t>
            </a:r>
          </a:p>
          <a:p>
            <a:r>
              <a:rPr lang="en-US" dirty="0"/>
              <a:t>Use big data for understanding the complexity of Drivers, Pressures, Status, Impacts and Response. </a:t>
            </a:r>
            <a:r>
              <a:rPr lang="en-US" dirty="0">
                <a:solidFill>
                  <a:srgbClr val="FF0000"/>
                </a:solidFill>
              </a:rPr>
              <a:t>Not for changing the course of democracies.</a:t>
            </a:r>
          </a:p>
          <a:p>
            <a:endParaRPr lang="en-US" dirty="0"/>
          </a:p>
        </p:txBody>
      </p:sp>
      <p:sp>
        <p:nvSpPr>
          <p:cNvPr id="4" name="Date Placeholder 3">
            <a:extLst>
              <a:ext uri="{FF2B5EF4-FFF2-40B4-BE49-F238E27FC236}">
                <a16:creationId xmlns:a16="http://schemas.microsoft.com/office/drawing/2014/main" id="{D1EA26E2-98FA-214D-8BA9-58E20341DDEF}"/>
              </a:ext>
            </a:extLst>
          </p:cNvPr>
          <p:cNvSpPr>
            <a:spLocks noGrp="1"/>
          </p:cNvSpPr>
          <p:nvPr>
            <p:ph type="dt" sz="half" idx="10"/>
          </p:nvPr>
        </p:nvSpPr>
        <p:spPr/>
        <p:txBody>
          <a:bodyPr/>
          <a:lstStyle/>
          <a:p>
            <a:pPr>
              <a:defRPr/>
            </a:pPr>
            <a:fld id="{FD879BBF-6CCD-F445-A7FC-D1376311A441}" type="datetime1">
              <a:rPr lang="fr-CH" smtClean="0"/>
              <a:t>06.11.19</a:t>
            </a:fld>
            <a:endParaRPr lang="fr-CH"/>
          </a:p>
        </p:txBody>
      </p:sp>
      <p:sp>
        <p:nvSpPr>
          <p:cNvPr id="5" name="Footer Placeholder 4">
            <a:extLst>
              <a:ext uri="{FF2B5EF4-FFF2-40B4-BE49-F238E27FC236}">
                <a16:creationId xmlns:a16="http://schemas.microsoft.com/office/drawing/2014/main" id="{053691D4-534B-9B4A-86FB-7B205908F4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031292-288C-9D45-914E-35A7E01738E2}"/>
              </a:ext>
            </a:extLst>
          </p:cNvPr>
          <p:cNvSpPr>
            <a:spLocks noGrp="1"/>
          </p:cNvSpPr>
          <p:nvPr>
            <p:ph type="sldNum" sz="quarter" idx="12"/>
          </p:nvPr>
        </p:nvSpPr>
        <p:spPr/>
        <p:txBody>
          <a:bodyPr/>
          <a:lstStyle/>
          <a:p>
            <a:pPr>
              <a:defRPr/>
            </a:pPr>
            <a:fld id="{4A9ABB22-3C8B-4730-BA32-8A5AD630DE12}" type="slidenum">
              <a:rPr lang="en-US" smtClean="0"/>
              <a:t>27</a:t>
            </a:fld>
            <a:endParaRPr lang="en-US"/>
          </a:p>
        </p:txBody>
      </p:sp>
      <p:sp>
        <p:nvSpPr>
          <p:cNvPr id="7" name="Title 1">
            <a:extLst>
              <a:ext uri="{FF2B5EF4-FFF2-40B4-BE49-F238E27FC236}">
                <a16:creationId xmlns:a16="http://schemas.microsoft.com/office/drawing/2014/main" id="{7A5F21BD-A878-DA47-8DC6-F3C7406A3EF5}"/>
              </a:ext>
            </a:extLst>
          </p:cNvPr>
          <p:cNvSpPr>
            <a:spLocks noGrp="1"/>
          </p:cNvSpPr>
          <p:nvPr>
            <p:ph type="title"/>
          </p:nvPr>
        </p:nvSpPr>
        <p:spPr>
          <a:xfrm>
            <a:off x="838200" y="365125"/>
            <a:ext cx="10515600" cy="1325563"/>
          </a:xfrm>
        </p:spPr>
        <p:txBody>
          <a:bodyPr/>
          <a:lstStyle/>
          <a:p>
            <a:r>
              <a:rPr lang="en-US" dirty="0"/>
              <a:t>Data to achieve the SDGs</a:t>
            </a:r>
          </a:p>
        </p:txBody>
      </p:sp>
    </p:spTree>
    <p:extLst>
      <p:ext uri="{BB962C8B-B14F-4D97-AF65-F5344CB8AC3E}">
        <p14:creationId xmlns:p14="http://schemas.microsoft.com/office/powerpoint/2010/main" val="3395355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6CF63-B04A-134E-AB92-B6B50627E82C}"/>
              </a:ext>
            </a:extLst>
          </p:cNvPr>
          <p:cNvSpPr>
            <a:spLocks noGrp="1"/>
          </p:cNvSpPr>
          <p:nvPr>
            <p:ph idx="1"/>
          </p:nvPr>
        </p:nvSpPr>
        <p:spPr>
          <a:xfrm>
            <a:off x="859363" y="1993892"/>
            <a:ext cx="10515600" cy="4536504"/>
          </a:xfrm>
        </p:spPr>
        <p:txBody>
          <a:bodyPr>
            <a:normAutofit/>
          </a:bodyPr>
          <a:lstStyle/>
          <a:p>
            <a:r>
              <a:rPr lang="en-US" dirty="0"/>
              <a:t>Use large computation modelling for running scenarios of future pathway. </a:t>
            </a:r>
            <a:r>
              <a:rPr lang="en-US" dirty="0">
                <a:solidFill>
                  <a:srgbClr val="FF0000"/>
                </a:solidFill>
              </a:rPr>
              <a:t>But not only for supporting climate change scenarios, but to find the pathway to sustainability.</a:t>
            </a:r>
          </a:p>
          <a:p>
            <a:r>
              <a:rPr lang="en-US" dirty="0"/>
              <a:t>Use satellite imagery, </a:t>
            </a:r>
            <a:r>
              <a:rPr lang="en-US" dirty="0">
                <a:solidFill>
                  <a:srgbClr val="FF0000"/>
                </a:solidFill>
              </a:rPr>
              <a:t>not only for monitoring deforestation</a:t>
            </a:r>
            <a:r>
              <a:rPr lang="en-US" dirty="0"/>
              <a:t>, </a:t>
            </a:r>
            <a:r>
              <a:rPr lang="en-US" dirty="0">
                <a:solidFill>
                  <a:schemeClr val="accent6">
                    <a:lumMod val="50000"/>
                  </a:schemeClr>
                </a:solidFill>
              </a:rPr>
              <a:t>but also for avoiding deforestation and understand where to do reforestation.</a:t>
            </a:r>
          </a:p>
          <a:p>
            <a:r>
              <a:rPr lang="en-US" dirty="0"/>
              <a:t>Use data for enforcement of laws and resolution (such as fish ban).</a:t>
            </a:r>
          </a:p>
          <a:p>
            <a:r>
              <a:rPr lang="en-US" dirty="0"/>
              <a:t>Use block chain technology for good traceability, or Life Cycle analysis.</a:t>
            </a:r>
          </a:p>
          <a:p>
            <a:r>
              <a:rPr lang="en-US" dirty="0"/>
              <a:t>Use IoT for smart GRID using renewable energy when produced. </a:t>
            </a:r>
            <a:r>
              <a:rPr lang="en-US" dirty="0">
                <a:solidFill>
                  <a:srgbClr val="FF0000"/>
                </a:solidFill>
              </a:rPr>
              <a:t>Not for selling more stuff.</a:t>
            </a:r>
          </a:p>
          <a:p>
            <a:endParaRPr lang="en-US" dirty="0"/>
          </a:p>
        </p:txBody>
      </p:sp>
      <p:sp>
        <p:nvSpPr>
          <p:cNvPr id="4" name="Date Placeholder 3">
            <a:extLst>
              <a:ext uri="{FF2B5EF4-FFF2-40B4-BE49-F238E27FC236}">
                <a16:creationId xmlns:a16="http://schemas.microsoft.com/office/drawing/2014/main" id="{D1EA26E2-98FA-214D-8BA9-58E20341DDEF}"/>
              </a:ext>
            </a:extLst>
          </p:cNvPr>
          <p:cNvSpPr>
            <a:spLocks noGrp="1"/>
          </p:cNvSpPr>
          <p:nvPr>
            <p:ph type="dt" sz="half" idx="10"/>
          </p:nvPr>
        </p:nvSpPr>
        <p:spPr/>
        <p:txBody>
          <a:bodyPr/>
          <a:lstStyle/>
          <a:p>
            <a:pPr>
              <a:defRPr/>
            </a:pPr>
            <a:fld id="{FD879BBF-6CCD-F445-A7FC-D1376311A441}" type="datetime1">
              <a:rPr lang="fr-CH" smtClean="0"/>
              <a:t>06.11.19</a:t>
            </a:fld>
            <a:endParaRPr lang="fr-CH"/>
          </a:p>
        </p:txBody>
      </p:sp>
      <p:sp>
        <p:nvSpPr>
          <p:cNvPr id="5" name="Footer Placeholder 4">
            <a:extLst>
              <a:ext uri="{FF2B5EF4-FFF2-40B4-BE49-F238E27FC236}">
                <a16:creationId xmlns:a16="http://schemas.microsoft.com/office/drawing/2014/main" id="{053691D4-534B-9B4A-86FB-7B205908F4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031292-288C-9D45-914E-35A7E01738E2}"/>
              </a:ext>
            </a:extLst>
          </p:cNvPr>
          <p:cNvSpPr>
            <a:spLocks noGrp="1"/>
          </p:cNvSpPr>
          <p:nvPr>
            <p:ph type="sldNum" sz="quarter" idx="12"/>
          </p:nvPr>
        </p:nvSpPr>
        <p:spPr/>
        <p:txBody>
          <a:bodyPr/>
          <a:lstStyle/>
          <a:p>
            <a:pPr>
              <a:defRPr/>
            </a:pPr>
            <a:fld id="{4A9ABB22-3C8B-4730-BA32-8A5AD630DE12}" type="slidenum">
              <a:rPr lang="en-US" smtClean="0"/>
              <a:t>28</a:t>
            </a:fld>
            <a:endParaRPr lang="en-US"/>
          </a:p>
        </p:txBody>
      </p:sp>
      <p:sp>
        <p:nvSpPr>
          <p:cNvPr id="7" name="Title 1">
            <a:extLst>
              <a:ext uri="{FF2B5EF4-FFF2-40B4-BE49-F238E27FC236}">
                <a16:creationId xmlns:a16="http://schemas.microsoft.com/office/drawing/2014/main" id="{061B9181-EA23-1249-BAC2-83C5E4FAB1DB}"/>
              </a:ext>
            </a:extLst>
          </p:cNvPr>
          <p:cNvSpPr>
            <a:spLocks noGrp="1"/>
          </p:cNvSpPr>
          <p:nvPr>
            <p:ph type="title"/>
          </p:nvPr>
        </p:nvSpPr>
        <p:spPr>
          <a:xfrm>
            <a:off x="838200" y="365125"/>
            <a:ext cx="10515600" cy="1325563"/>
          </a:xfrm>
        </p:spPr>
        <p:txBody>
          <a:bodyPr/>
          <a:lstStyle/>
          <a:p>
            <a:r>
              <a:rPr lang="en-US" dirty="0"/>
              <a:t>Data to achieve the SDGs</a:t>
            </a:r>
          </a:p>
        </p:txBody>
      </p:sp>
    </p:spTree>
    <p:extLst>
      <p:ext uri="{BB962C8B-B14F-4D97-AF65-F5344CB8AC3E}">
        <p14:creationId xmlns:p14="http://schemas.microsoft.com/office/powerpoint/2010/main" val="2785361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A284-6871-6344-8C52-02FE6FFA3948}"/>
              </a:ext>
            </a:extLst>
          </p:cNvPr>
          <p:cNvSpPr>
            <a:spLocks noGrp="1"/>
          </p:cNvSpPr>
          <p:nvPr>
            <p:ph type="title"/>
          </p:nvPr>
        </p:nvSpPr>
        <p:spPr/>
        <p:txBody>
          <a:bodyPr/>
          <a:lstStyle/>
          <a:p>
            <a:r>
              <a:rPr lang="en-US" dirty="0"/>
              <a:t>Principles guiding the strategic implementation</a:t>
            </a:r>
          </a:p>
        </p:txBody>
      </p:sp>
      <p:sp>
        <p:nvSpPr>
          <p:cNvPr id="3" name="Content Placeholder 2">
            <a:extLst>
              <a:ext uri="{FF2B5EF4-FFF2-40B4-BE49-F238E27FC236}">
                <a16:creationId xmlns:a16="http://schemas.microsoft.com/office/drawing/2014/main" id="{E5B0AEA6-17D2-8541-B470-AB35D6947B28}"/>
              </a:ext>
            </a:extLst>
          </p:cNvPr>
          <p:cNvSpPr>
            <a:spLocks noGrp="1"/>
          </p:cNvSpPr>
          <p:nvPr>
            <p:ph idx="1"/>
          </p:nvPr>
        </p:nvSpPr>
        <p:spPr/>
        <p:txBody>
          <a:bodyPr>
            <a:normAutofit fontScale="85000" lnSpcReduction="20000"/>
          </a:bodyPr>
          <a:lstStyle/>
          <a:p>
            <a:pPr lvl="0"/>
            <a:r>
              <a:rPr lang="en-US" i="1" dirty="0"/>
              <a:t>Simplification</a:t>
            </a:r>
            <a:r>
              <a:rPr lang="en-US" dirty="0"/>
              <a:t>: Put in place a simple, easy to use knowledge system, providing transparent access, use and sharing of environmental data</a:t>
            </a:r>
          </a:p>
          <a:p>
            <a:pPr lvl="0"/>
            <a:r>
              <a:rPr lang="en-US" i="1" dirty="0"/>
              <a:t>Rationality</a:t>
            </a:r>
            <a:r>
              <a:rPr lang="en-US" dirty="0"/>
              <a:t>: Avoid duplication of information and build on existing information and data sources as well as procedures, partnerships and intergovernmental processes already in place.</a:t>
            </a:r>
          </a:p>
          <a:p>
            <a:pPr lvl="0"/>
            <a:r>
              <a:rPr lang="en-US" i="1" dirty="0"/>
              <a:t>Low cost:</a:t>
            </a:r>
            <a:r>
              <a:rPr lang="en-US" dirty="0"/>
              <a:t> to the extent possible, design a low-cost system to design and operate based on the use of existing open source software and related tools</a:t>
            </a:r>
          </a:p>
          <a:p>
            <a:pPr lvl="0"/>
            <a:r>
              <a:rPr lang="en-US" i="1" dirty="0"/>
              <a:t>Outward</a:t>
            </a:r>
            <a:r>
              <a:rPr lang="en-US" dirty="0"/>
              <a:t>: Focus on responding to Member State requests and needs for evidence-based policy making and action.</a:t>
            </a:r>
          </a:p>
          <a:p>
            <a:pPr lvl="0"/>
            <a:r>
              <a:rPr lang="en-US" i="1" dirty="0"/>
              <a:t>Impact</a:t>
            </a:r>
            <a:r>
              <a:rPr lang="en-US" dirty="0"/>
              <a:t>: Focus on key performance indicators, impactful, effective and efficient delivery on the ground and on people.</a:t>
            </a:r>
          </a:p>
          <a:p>
            <a:pPr lvl="0"/>
            <a:r>
              <a:rPr lang="en-US" i="1" dirty="0"/>
              <a:t>Partnership</a:t>
            </a:r>
            <a:r>
              <a:rPr lang="en-US" dirty="0"/>
              <a:t>: build on existing and innovative partnerships including citizens and civil society, business as well as the UN system bodies and entities.</a:t>
            </a:r>
          </a:p>
          <a:p>
            <a:endParaRPr lang="en-US" dirty="0"/>
          </a:p>
        </p:txBody>
      </p:sp>
      <p:sp>
        <p:nvSpPr>
          <p:cNvPr id="4" name="Date Placeholder 3">
            <a:extLst>
              <a:ext uri="{FF2B5EF4-FFF2-40B4-BE49-F238E27FC236}">
                <a16:creationId xmlns:a16="http://schemas.microsoft.com/office/drawing/2014/main" id="{AFF46405-A213-0249-8D32-557E7A77F676}"/>
              </a:ext>
            </a:extLst>
          </p:cNvPr>
          <p:cNvSpPr>
            <a:spLocks noGrp="1"/>
          </p:cNvSpPr>
          <p:nvPr>
            <p:ph type="dt" sz="half" idx="10"/>
          </p:nvPr>
        </p:nvSpPr>
        <p:spPr/>
        <p:txBody>
          <a:bodyPr/>
          <a:lstStyle/>
          <a:p>
            <a:pPr>
              <a:defRPr/>
            </a:pPr>
            <a:fld id="{FD879BBF-6CCD-F445-A7FC-D1376311A441}" type="datetime1">
              <a:rPr lang="fr-CH" smtClean="0"/>
              <a:t>05.11.19</a:t>
            </a:fld>
            <a:endParaRPr lang="fr-CH"/>
          </a:p>
        </p:txBody>
      </p:sp>
      <p:sp>
        <p:nvSpPr>
          <p:cNvPr id="5" name="Footer Placeholder 4">
            <a:extLst>
              <a:ext uri="{FF2B5EF4-FFF2-40B4-BE49-F238E27FC236}">
                <a16:creationId xmlns:a16="http://schemas.microsoft.com/office/drawing/2014/main" id="{1B844688-1B3D-6943-A662-F41A845EC8D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F25C8B9-A7A5-4F46-B29F-FAC841A60207}"/>
              </a:ext>
            </a:extLst>
          </p:cNvPr>
          <p:cNvSpPr>
            <a:spLocks noGrp="1"/>
          </p:cNvSpPr>
          <p:nvPr>
            <p:ph type="sldNum" sz="quarter" idx="12"/>
          </p:nvPr>
        </p:nvSpPr>
        <p:spPr/>
        <p:txBody>
          <a:bodyPr/>
          <a:lstStyle/>
          <a:p>
            <a:pPr>
              <a:defRPr/>
            </a:pPr>
            <a:fld id="{4A9ABB22-3C8B-4730-BA32-8A5AD630DE12}" type="slidenum">
              <a:rPr lang="en-US" smtClean="0"/>
              <a:t>29</a:t>
            </a:fld>
            <a:endParaRPr lang="en-US"/>
          </a:p>
        </p:txBody>
      </p:sp>
    </p:spTree>
    <p:extLst>
      <p:ext uri="{BB962C8B-B14F-4D97-AF65-F5344CB8AC3E}">
        <p14:creationId xmlns:p14="http://schemas.microsoft.com/office/powerpoint/2010/main" val="278411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78CAA01-F113-3949-A45E-CCE647FE52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467" y="654879"/>
            <a:ext cx="5294716" cy="5548240"/>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Raworth-donut.png">
            <a:extLst>
              <a:ext uri="{FF2B5EF4-FFF2-40B4-BE49-F238E27FC236}">
                <a16:creationId xmlns:a16="http://schemas.microsoft.com/office/drawing/2014/main" id="{14CA47F3-A912-0D4E-9A64-2B9E7009A8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3817" y="788261"/>
            <a:ext cx="5294715" cy="5281477"/>
          </a:xfrm>
          <a:prstGeom prst="rect">
            <a:avLst/>
          </a:prstGeom>
        </p:spPr>
      </p:pic>
      <p:sp>
        <p:nvSpPr>
          <p:cNvPr id="2" name="Date Placeholder 1">
            <a:extLst>
              <a:ext uri="{FF2B5EF4-FFF2-40B4-BE49-F238E27FC236}">
                <a16:creationId xmlns:a16="http://schemas.microsoft.com/office/drawing/2014/main" id="{9CB1DFD3-392A-2B41-AB90-694C9B1744D6}"/>
              </a:ext>
            </a:extLst>
          </p:cNvPr>
          <p:cNvSpPr>
            <a:spLocks noGrp="1"/>
          </p:cNvSpPr>
          <p:nvPr>
            <p:ph type="dt" sz="half" idx="10"/>
          </p:nvPr>
        </p:nvSpPr>
        <p:spPr>
          <a:xfrm>
            <a:off x="838200" y="6356350"/>
            <a:ext cx="2743200" cy="365125"/>
          </a:xfrm>
        </p:spPr>
        <p:txBody>
          <a:bodyPr>
            <a:normAutofit/>
          </a:bodyPr>
          <a:lstStyle/>
          <a:p>
            <a:pPr>
              <a:spcAft>
                <a:spcPts val="600"/>
              </a:spcAft>
              <a:defRPr/>
            </a:pPr>
            <a:fld id="{2349DFF9-97B6-CF43-A40E-F6BEA13FB442}" type="datetime1">
              <a:rPr lang="fr-CH" sz="1200" smtClean="0"/>
              <a:pPr>
                <a:spcAft>
                  <a:spcPts val="600"/>
                </a:spcAft>
                <a:defRPr/>
              </a:pPr>
              <a:t>05.11.19</a:t>
            </a:fld>
            <a:endParaRPr lang="fr-CH" sz="1200"/>
          </a:p>
        </p:txBody>
      </p:sp>
      <p:sp>
        <p:nvSpPr>
          <p:cNvPr id="3" name="Footer Placeholder 2">
            <a:extLst>
              <a:ext uri="{FF2B5EF4-FFF2-40B4-BE49-F238E27FC236}">
                <a16:creationId xmlns:a16="http://schemas.microsoft.com/office/drawing/2014/main" id="{03503F18-8198-AB4C-B050-FE4E99EEE9F6}"/>
              </a:ext>
            </a:extLst>
          </p:cNvPr>
          <p:cNvSpPr>
            <a:spLocks noGrp="1"/>
          </p:cNvSpPr>
          <p:nvPr>
            <p:ph type="ftr" sz="quarter" idx="11"/>
          </p:nvPr>
        </p:nvSpPr>
        <p:spPr>
          <a:xfrm>
            <a:off x="4038600" y="6356350"/>
            <a:ext cx="4114800" cy="365125"/>
          </a:xfrm>
        </p:spPr>
        <p:txBody>
          <a:bodyPr>
            <a:normAutofit/>
          </a:bodyPr>
          <a:lstStyle/>
          <a:p>
            <a:pPr>
              <a:defRPr/>
            </a:pPr>
            <a:endParaRPr lang="en-US"/>
          </a:p>
        </p:txBody>
      </p:sp>
      <p:sp>
        <p:nvSpPr>
          <p:cNvPr id="4" name="Slide Number Placeholder 3">
            <a:extLst>
              <a:ext uri="{FF2B5EF4-FFF2-40B4-BE49-F238E27FC236}">
                <a16:creationId xmlns:a16="http://schemas.microsoft.com/office/drawing/2014/main" id="{5298A22D-5DF8-9B47-A5B9-66BEA958F6DF}"/>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4A9ABB22-3C8B-4730-BA32-8A5AD630DE12}" type="slidenum">
              <a:rPr lang="en-US" sz="1200" smtClean="0"/>
              <a:pPr>
                <a:spcAft>
                  <a:spcPts val="600"/>
                </a:spcAft>
                <a:defRPr/>
              </a:pPr>
              <a:t>3</a:t>
            </a:fld>
            <a:endParaRPr lang="en-US" sz="1200"/>
          </a:p>
        </p:txBody>
      </p:sp>
      <p:pic>
        <p:nvPicPr>
          <p:cNvPr id="13" name="Picture 12">
            <a:extLst>
              <a:ext uri="{FF2B5EF4-FFF2-40B4-BE49-F238E27FC236}">
                <a16:creationId xmlns:a16="http://schemas.microsoft.com/office/drawing/2014/main" id="{FA631B84-D413-C849-871A-90029269EF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7000" y="1790065"/>
            <a:ext cx="4876800" cy="3187700"/>
          </a:xfrm>
          <a:prstGeom prst="rect">
            <a:avLst/>
          </a:prstGeom>
        </p:spPr>
      </p:pic>
      <p:sp>
        <p:nvSpPr>
          <p:cNvPr id="10" name="Rectangle 9">
            <a:extLst>
              <a:ext uri="{FF2B5EF4-FFF2-40B4-BE49-F238E27FC236}">
                <a16:creationId xmlns:a16="http://schemas.microsoft.com/office/drawing/2014/main" id="{5130CF7E-EBB2-3D4C-B6D1-16C4ECE2BB06}"/>
              </a:ext>
            </a:extLst>
          </p:cNvPr>
          <p:cNvSpPr/>
          <p:nvPr/>
        </p:nvSpPr>
        <p:spPr>
          <a:xfrm>
            <a:off x="9661385" y="5755770"/>
            <a:ext cx="1515158" cy="369332"/>
          </a:xfrm>
          <a:prstGeom prst="rect">
            <a:avLst/>
          </a:prstGeom>
        </p:spPr>
        <p:txBody>
          <a:bodyPr wrap="none">
            <a:spAutoFit/>
          </a:bodyPr>
          <a:lstStyle/>
          <a:p>
            <a:r>
              <a:rPr lang="en-US" dirty="0"/>
              <a:t>Kate </a:t>
            </a:r>
            <a:r>
              <a:rPr lang="en-US" dirty="0" err="1"/>
              <a:t>Raworth</a:t>
            </a:r>
            <a:r>
              <a:rPr lang="en-US" dirty="0"/>
              <a:t> </a:t>
            </a:r>
          </a:p>
        </p:txBody>
      </p:sp>
    </p:spTree>
    <p:extLst>
      <p:ext uri="{BB962C8B-B14F-4D97-AF65-F5344CB8AC3E}">
        <p14:creationId xmlns:p14="http://schemas.microsoft.com/office/powerpoint/2010/main" val="37019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2_CATERS_BUFFALO_CHASE_AWAY_LION_09-800x498.jpg"/>
          <p:cNvPicPr>
            <a:picLocks noChangeAspect="1"/>
          </p:cNvPicPr>
          <p:nvPr/>
        </p:nvPicPr>
        <p:blipFill>
          <a:blip r:embed="rId2" cstate="print">
            <a:extLst>
              <a:ext uri="{28A0092B-C50C-407E-A947-70E740481C1C}">
                <a14:useLocalDpi xmlns:a14="http://schemas.microsoft.com/office/drawing/2010/main"/>
              </a:ext>
            </a:extLst>
          </a:blip>
          <a:srcRect/>
          <a:stretch/>
        </p:blipFill>
        <p:spPr bwMode="auto">
          <a:xfrm>
            <a:off x="0" y="0"/>
            <a:ext cx="12192000" cy="7223760"/>
          </a:xfrm>
          <a:prstGeom prst="rect">
            <a:avLst/>
          </a:prstGeom>
        </p:spPr>
      </p:pic>
      <p:pic>
        <p:nvPicPr>
          <p:cNvPr id="5" name="Picture 3" descr="Logo GRID-Geneva white.png"/>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9324399" y="5511961"/>
            <a:ext cx="2712380" cy="1190818"/>
          </a:xfrm>
          <a:prstGeom prst="rect">
            <a:avLst/>
          </a:prstGeom>
        </p:spPr>
      </p:pic>
      <p:sp>
        <p:nvSpPr>
          <p:cNvPr id="6" name="Slide Number Placeholder 1"/>
          <p:cNvSpPr>
            <a:spLocks noGrp="1"/>
          </p:cNvSpPr>
          <p:nvPr>
            <p:ph type="sldNum" sz="quarter" idx="12"/>
          </p:nvPr>
        </p:nvSpPr>
        <p:spPr bwMode="auto"/>
        <p:txBody>
          <a:bodyPr/>
          <a:lstStyle/>
          <a:p>
            <a:pPr>
              <a:defRPr/>
            </a:pPr>
            <a:fld id="{4A9ABB22-3C8B-4730-BA32-8A5AD630DE12}" type="slidenum">
              <a:rPr/>
              <a:t>30</a:t>
            </a:fld>
            <a:endParaRPr/>
          </a:p>
        </p:txBody>
      </p:sp>
      <p:sp>
        <p:nvSpPr>
          <p:cNvPr id="7" name="TextBox 6"/>
          <p:cNvSpPr/>
          <p:nvPr/>
        </p:nvSpPr>
        <p:spPr bwMode="auto">
          <a:xfrm>
            <a:off x="250858" y="187295"/>
            <a:ext cx="11115299" cy="610801"/>
          </a:xfrm>
          <a:prstGeom prst="rect">
            <a:avLst/>
          </a:prstGeom>
          <a:noFill/>
        </p:spPr>
        <p:txBody>
          <a:bodyPr wrap="square" lIns="117215" tIns="58607" rIns="117215" bIns="58607" rtlCol="0">
            <a:spAutoFit/>
          </a:bodyPr>
          <a:lstStyle/>
          <a:p>
            <a:pPr defTabSz="586014">
              <a:defRPr/>
            </a:pPr>
            <a:r>
              <a:rPr lang="en-US" sz="3200" i="1" dirty="0">
                <a:solidFill>
                  <a:srgbClr val="FFFFFF"/>
                </a:solidFill>
                <a:latin typeface="Roboto regular"/>
                <a:cs typeface="Roboto regular"/>
              </a:rPr>
              <a:t>WE NEED PARTNERSHIP… to get stronger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0448-4F49-D74B-94F4-71175EA13A34}"/>
              </a:ext>
            </a:extLst>
          </p:cNvPr>
          <p:cNvSpPr>
            <a:spLocks noGrp="1"/>
          </p:cNvSpPr>
          <p:nvPr>
            <p:ph type="dt" sz="half" idx="10"/>
          </p:nvPr>
        </p:nvSpPr>
        <p:spPr/>
        <p:txBody>
          <a:bodyPr/>
          <a:lstStyle/>
          <a:p>
            <a:pPr>
              <a:defRPr/>
            </a:pPr>
            <a:fld id="{2349DFF9-97B6-CF43-A40E-F6BEA13FB442}" type="datetime1">
              <a:rPr lang="fr-CH" smtClean="0"/>
              <a:t>06.11.19</a:t>
            </a:fld>
            <a:endParaRPr lang="fr-CH"/>
          </a:p>
        </p:txBody>
      </p:sp>
      <p:sp>
        <p:nvSpPr>
          <p:cNvPr id="3" name="Footer Placeholder 2">
            <a:extLst>
              <a:ext uri="{FF2B5EF4-FFF2-40B4-BE49-F238E27FC236}">
                <a16:creationId xmlns:a16="http://schemas.microsoft.com/office/drawing/2014/main" id="{345C79F7-1A84-EF4D-98AE-F59A8A4CCC15}"/>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73798B72-9F48-CF43-BB06-76A0B3EA5226}"/>
              </a:ext>
            </a:extLst>
          </p:cNvPr>
          <p:cNvSpPr>
            <a:spLocks noGrp="1"/>
          </p:cNvSpPr>
          <p:nvPr>
            <p:ph type="sldNum" sz="quarter" idx="12"/>
          </p:nvPr>
        </p:nvSpPr>
        <p:spPr/>
        <p:txBody>
          <a:bodyPr/>
          <a:lstStyle/>
          <a:p>
            <a:pPr>
              <a:defRPr/>
            </a:pPr>
            <a:fld id="{4A9ABB22-3C8B-4730-BA32-8A5AD630DE12}" type="slidenum">
              <a:rPr lang="en-US" smtClean="0"/>
              <a:t>31</a:t>
            </a:fld>
            <a:endParaRPr lang="en-US"/>
          </a:p>
        </p:txBody>
      </p:sp>
    </p:spTree>
    <p:extLst>
      <p:ext uri="{BB962C8B-B14F-4D97-AF65-F5344CB8AC3E}">
        <p14:creationId xmlns:p14="http://schemas.microsoft.com/office/powerpoint/2010/main" val="375057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8CAA01-F113-3949-A45E-CCE647FE52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467" y="654879"/>
            <a:ext cx="5294716" cy="5548240"/>
          </a:xfrm>
          <a:prstGeom prst="rect">
            <a:avLst/>
          </a:prstGeom>
        </p:spPr>
      </p:pic>
      <p:sp>
        <p:nvSpPr>
          <p:cNvPr id="2" name="Date Placeholder 1">
            <a:extLst>
              <a:ext uri="{FF2B5EF4-FFF2-40B4-BE49-F238E27FC236}">
                <a16:creationId xmlns:a16="http://schemas.microsoft.com/office/drawing/2014/main" id="{9CB1DFD3-392A-2B41-AB90-694C9B1744D6}"/>
              </a:ext>
            </a:extLst>
          </p:cNvPr>
          <p:cNvSpPr>
            <a:spLocks noGrp="1"/>
          </p:cNvSpPr>
          <p:nvPr>
            <p:ph type="dt" sz="half" idx="10"/>
          </p:nvPr>
        </p:nvSpPr>
        <p:spPr>
          <a:xfrm>
            <a:off x="838200" y="6356350"/>
            <a:ext cx="2743200" cy="365125"/>
          </a:xfrm>
        </p:spPr>
        <p:txBody>
          <a:bodyPr>
            <a:normAutofit/>
          </a:bodyPr>
          <a:lstStyle/>
          <a:p>
            <a:pPr>
              <a:spcAft>
                <a:spcPts val="600"/>
              </a:spcAft>
              <a:defRPr/>
            </a:pPr>
            <a:fld id="{2349DFF9-97B6-CF43-A40E-F6BEA13FB442}" type="datetime1">
              <a:rPr lang="fr-CH" sz="1200" smtClean="0"/>
              <a:pPr>
                <a:spcAft>
                  <a:spcPts val="600"/>
                </a:spcAft>
                <a:defRPr/>
              </a:pPr>
              <a:t>05.11.19</a:t>
            </a:fld>
            <a:endParaRPr lang="fr-CH" sz="1200"/>
          </a:p>
        </p:txBody>
      </p:sp>
      <p:sp>
        <p:nvSpPr>
          <p:cNvPr id="3" name="Footer Placeholder 2">
            <a:extLst>
              <a:ext uri="{FF2B5EF4-FFF2-40B4-BE49-F238E27FC236}">
                <a16:creationId xmlns:a16="http://schemas.microsoft.com/office/drawing/2014/main" id="{03503F18-8198-AB4C-B050-FE4E99EEE9F6}"/>
              </a:ext>
            </a:extLst>
          </p:cNvPr>
          <p:cNvSpPr>
            <a:spLocks noGrp="1"/>
          </p:cNvSpPr>
          <p:nvPr>
            <p:ph type="ftr" sz="quarter" idx="11"/>
          </p:nvPr>
        </p:nvSpPr>
        <p:spPr>
          <a:xfrm>
            <a:off x="4038600" y="6356350"/>
            <a:ext cx="4114800" cy="365125"/>
          </a:xfrm>
        </p:spPr>
        <p:txBody>
          <a:bodyPr>
            <a:normAutofit/>
          </a:bodyPr>
          <a:lstStyle/>
          <a:p>
            <a:pPr>
              <a:defRPr/>
            </a:pPr>
            <a:endParaRPr lang="en-US"/>
          </a:p>
        </p:txBody>
      </p:sp>
      <p:sp>
        <p:nvSpPr>
          <p:cNvPr id="4" name="Slide Number Placeholder 3">
            <a:extLst>
              <a:ext uri="{FF2B5EF4-FFF2-40B4-BE49-F238E27FC236}">
                <a16:creationId xmlns:a16="http://schemas.microsoft.com/office/drawing/2014/main" id="{5298A22D-5DF8-9B47-A5B9-66BEA958F6DF}"/>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4A9ABB22-3C8B-4730-BA32-8A5AD630DE12}" type="slidenum">
              <a:rPr lang="en-US" sz="1200" smtClean="0"/>
              <a:pPr>
                <a:spcAft>
                  <a:spcPts val="600"/>
                </a:spcAft>
                <a:defRPr/>
              </a:pPr>
              <a:t>4</a:t>
            </a:fld>
            <a:endParaRPr lang="en-US" sz="1200"/>
          </a:p>
        </p:txBody>
      </p:sp>
      <p:pic>
        <p:nvPicPr>
          <p:cNvPr id="10" name="Picture 9">
            <a:extLst>
              <a:ext uri="{FF2B5EF4-FFF2-40B4-BE49-F238E27FC236}">
                <a16:creationId xmlns:a16="http://schemas.microsoft.com/office/drawing/2014/main" id="{CAA457EE-2DC2-874F-9CEC-FDC3BB6F4CDB}"/>
              </a:ext>
            </a:extLst>
          </p:cNvPr>
          <p:cNvPicPr/>
          <p:nvPr/>
        </p:nvPicPr>
        <p:blipFill>
          <a:blip r:embed="rId4">
            <a:extLst>
              <a:ext uri="{28A0092B-C50C-407E-A947-70E740481C1C}">
                <a14:useLocalDpi xmlns:a14="http://schemas.microsoft.com/office/drawing/2010/main"/>
              </a:ext>
            </a:extLst>
          </a:blip>
          <a:stretch>
            <a:fillRect/>
          </a:stretch>
        </p:blipFill>
        <p:spPr>
          <a:xfrm>
            <a:off x="6182601" y="1808820"/>
            <a:ext cx="5600691" cy="3240360"/>
          </a:xfrm>
          <a:prstGeom prst="rect">
            <a:avLst/>
          </a:prstGeom>
        </p:spPr>
      </p:pic>
      <p:sp>
        <p:nvSpPr>
          <p:cNvPr id="5" name="Oval 4">
            <a:extLst>
              <a:ext uri="{FF2B5EF4-FFF2-40B4-BE49-F238E27FC236}">
                <a16:creationId xmlns:a16="http://schemas.microsoft.com/office/drawing/2014/main" id="{F78F2B5B-E7E2-E142-A151-81BA3137E33F}"/>
              </a:ext>
            </a:extLst>
          </p:cNvPr>
          <p:cNvSpPr/>
          <p:nvPr/>
        </p:nvSpPr>
        <p:spPr>
          <a:xfrm>
            <a:off x="7392144" y="2780928"/>
            <a:ext cx="3168352" cy="1008112"/>
          </a:xfrm>
          <a:prstGeom prst="ellipse">
            <a:avLst/>
          </a:prstGeom>
          <a:noFill/>
          <a:ln w="76200">
            <a:solidFill>
              <a:srgbClr val="70A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8DBC33-8F10-0742-A289-89C4BAE92587}"/>
              </a:ext>
            </a:extLst>
          </p:cNvPr>
          <p:cNvSpPr/>
          <p:nvPr/>
        </p:nvSpPr>
        <p:spPr>
          <a:xfrm>
            <a:off x="6160329" y="1808820"/>
            <a:ext cx="5600691" cy="306034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9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3746"/>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9599A-6091-E047-9F4D-C97740A6BBBA}"/>
              </a:ext>
            </a:extLst>
          </p:cNvPr>
          <p:cNvSpPr>
            <a:spLocks noGrp="1"/>
          </p:cNvSpPr>
          <p:nvPr>
            <p:ph type="dt" sz="half" idx="10"/>
          </p:nvPr>
        </p:nvSpPr>
        <p:spPr/>
        <p:txBody>
          <a:bodyPr/>
          <a:lstStyle/>
          <a:p>
            <a:pPr>
              <a:defRPr/>
            </a:pPr>
            <a:fld id="{2349DFF9-97B6-CF43-A40E-F6BEA13FB442}" type="datetime1">
              <a:rPr lang="fr-CH" smtClean="0"/>
              <a:t>05.11.19</a:t>
            </a:fld>
            <a:endParaRPr lang="fr-CH"/>
          </a:p>
        </p:txBody>
      </p:sp>
      <p:sp>
        <p:nvSpPr>
          <p:cNvPr id="3" name="Footer Placeholder 2">
            <a:extLst>
              <a:ext uri="{FF2B5EF4-FFF2-40B4-BE49-F238E27FC236}">
                <a16:creationId xmlns:a16="http://schemas.microsoft.com/office/drawing/2014/main" id="{331041E6-FFDF-EE42-ABD3-56E5BCEC4519}"/>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1F358DB-1346-D541-BEB5-09CF2602F770}"/>
              </a:ext>
            </a:extLst>
          </p:cNvPr>
          <p:cNvSpPr>
            <a:spLocks noGrp="1"/>
          </p:cNvSpPr>
          <p:nvPr>
            <p:ph type="sldNum" sz="quarter" idx="12"/>
          </p:nvPr>
        </p:nvSpPr>
        <p:spPr/>
        <p:txBody>
          <a:bodyPr/>
          <a:lstStyle/>
          <a:p>
            <a:pPr>
              <a:defRPr/>
            </a:pPr>
            <a:fld id="{4A9ABB22-3C8B-4730-BA32-8A5AD630DE12}" type="slidenum">
              <a:rPr lang="en-US" smtClean="0"/>
              <a:t>5</a:t>
            </a:fld>
            <a:endParaRPr lang="en-US"/>
          </a:p>
        </p:txBody>
      </p:sp>
      <p:pic>
        <p:nvPicPr>
          <p:cNvPr id="5" name="Picture 4">
            <a:extLst>
              <a:ext uri="{FF2B5EF4-FFF2-40B4-BE49-F238E27FC236}">
                <a16:creationId xmlns:a16="http://schemas.microsoft.com/office/drawing/2014/main" id="{4B71CD6C-C48B-0F4F-B36D-51F54AA4A8DF}"/>
              </a:ext>
            </a:extLst>
          </p:cNvPr>
          <p:cNvPicPr>
            <a:picLocks noChangeAspect="1"/>
          </p:cNvPicPr>
          <p:nvPr/>
        </p:nvPicPr>
        <p:blipFill>
          <a:blip r:embed="rId3"/>
          <a:stretch>
            <a:fillRect/>
          </a:stretch>
        </p:blipFill>
        <p:spPr>
          <a:xfrm>
            <a:off x="4196204" y="0"/>
            <a:ext cx="7485074" cy="6858000"/>
          </a:xfrm>
          <a:prstGeom prst="rect">
            <a:avLst/>
          </a:prstGeom>
        </p:spPr>
      </p:pic>
      <p:sp>
        <p:nvSpPr>
          <p:cNvPr id="6" name="TextBox 5">
            <a:extLst>
              <a:ext uri="{FF2B5EF4-FFF2-40B4-BE49-F238E27FC236}">
                <a16:creationId xmlns:a16="http://schemas.microsoft.com/office/drawing/2014/main" id="{F172E2D3-FFAF-1C41-B489-5874B1BD94AE}"/>
              </a:ext>
            </a:extLst>
          </p:cNvPr>
          <p:cNvSpPr txBox="1"/>
          <p:nvPr/>
        </p:nvSpPr>
        <p:spPr>
          <a:xfrm>
            <a:off x="4511824" y="5733256"/>
            <a:ext cx="2896697" cy="369332"/>
          </a:xfrm>
          <a:prstGeom prst="rect">
            <a:avLst/>
          </a:prstGeom>
          <a:noFill/>
        </p:spPr>
        <p:txBody>
          <a:bodyPr wrap="square" rtlCol="0">
            <a:spAutoFit/>
          </a:bodyPr>
          <a:lstStyle/>
          <a:p>
            <a:r>
              <a:rPr lang="en-US" dirty="0"/>
              <a:t>Emissions Gap Report 2018</a:t>
            </a:r>
          </a:p>
        </p:txBody>
      </p:sp>
      <p:sp>
        <p:nvSpPr>
          <p:cNvPr id="7" name="TextBox 6">
            <a:extLst>
              <a:ext uri="{FF2B5EF4-FFF2-40B4-BE49-F238E27FC236}">
                <a16:creationId xmlns:a16="http://schemas.microsoft.com/office/drawing/2014/main" id="{57D18356-75CA-D34D-8BE4-FB6259DFA913}"/>
              </a:ext>
            </a:extLst>
          </p:cNvPr>
          <p:cNvSpPr txBox="1"/>
          <p:nvPr/>
        </p:nvSpPr>
        <p:spPr>
          <a:xfrm rot="16200000">
            <a:off x="-2008267" y="2461608"/>
            <a:ext cx="6219832" cy="1569660"/>
          </a:xfrm>
          <a:prstGeom prst="rect">
            <a:avLst/>
          </a:prstGeom>
          <a:noFill/>
        </p:spPr>
        <p:txBody>
          <a:bodyPr wrap="square" rtlCol="0">
            <a:spAutoFit/>
          </a:bodyPr>
          <a:lstStyle/>
          <a:p>
            <a:r>
              <a:rPr lang="en-US" sz="4800" dirty="0">
                <a:solidFill>
                  <a:schemeClr val="bg1"/>
                </a:solidFill>
              </a:rPr>
              <a:t>Drastically reducing GHG emissions</a:t>
            </a:r>
          </a:p>
        </p:txBody>
      </p:sp>
    </p:spTree>
    <p:extLst>
      <p:ext uri="{BB962C8B-B14F-4D97-AF65-F5344CB8AC3E}">
        <p14:creationId xmlns:p14="http://schemas.microsoft.com/office/powerpoint/2010/main" val="126614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3746"/>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110FE-62C7-C54B-8FF0-14D79DD7F4DB}"/>
              </a:ext>
            </a:extLst>
          </p:cNvPr>
          <p:cNvSpPr>
            <a:spLocks noGrp="1"/>
          </p:cNvSpPr>
          <p:nvPr>
            <p:ph type="dt" sz="half" idx="10"/>
          </p:nvPr>
        </p:nvSpPr>
        <p:spPr/>
        <p:txBody>
          <a:bodyPr/>
          <a:lstStyle/>
          <a:p>
            <a:pPr>
              <a:defRPr/>
            </a:pPr>
            <a:fld id="{2349DFF9-97B6-CF43-A40E-F6BEA13FB442}" type="datetime1">
              <a:rPr lang="fr-CH" smtClean="0"/>
              <a:t>06.11.19</a:t>
            </a:fld>
            <a:endParaRPr lang="fr-CH"/>
          </a:p>
        </p:txBody>
      </p:sp>
      <p:sp>
        <p:nvSpPr>
          <p:cNvPr id="3" name="Footer Placeholder 2">
            <a:extLst>
              <a:ext uri="{FF2B5EF4-FFF2-40B4-BE49-F238E27FC236}">
                <a16:creationId xmlns:a16="http://schemas.microsoft.com/office/drawing/2014/main" id="{1FD0C160-105E-694A-B632-5A4142CD319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2C4E3A1-3F7F-C94D-B827-CC0597155E2A}"/>
              </a:ext>
            </a:extLst>
          </p:cNvPr>
          <p:cNvSpPr>
            <a:spLocks noGrp="1"/>
          </p:cNvSpPr>
          <p:nvPr>
            <p:ph type="sldNum" sz="quarter" idx="12"/>
          </p:nvPr>
        </p:nvSpPr>
        <p:spPr/>
        <p:txBody>
          <a:bodyPr/>
          <a:lstStyle/>
          <a:p>
            <a:pPr>
              <a:defRPr/>
            </a:pPr>
            <a:fld id="{4A9ABB22-3C8B-4730-BA32-8A5AD630DE12}" type="slidenum">
              <a:rPr lang="en-US" smtClean="0"/>
              <a:t>6</a:t>
            </a:fld>
            <a:endParaRPr lang="en-US"/>
          </a:p>
        </p:txBody>
      </p:sp>
      <p:sp>
        <p:nvSpPr>
          <p:cNvPr id="5" name="Title 1">
            <a:extLst>
              <a:ext uri="{FF2B5EF4-FFF2-40B4-BE49-F238E27FC236}">
                <a16:creationId xmlns:a16="http://schemas.microsoft.com/office/drawing/2014/main" id="{55D731C0-5021-5A44-AE63-D073C2A07A2E}"/>
              </a:ext>
            </a:extLst>
          </p:cNvPr>
          <p:cNvSpPr txBox="1">
            <a:spLocks/>
          </p:cNvSpPr>
          <p:nvPr/>
        </p:nvSpPr>
        <p:spPr>
          <a:xfrm>
            <a:off x="457200" y="274638"/>
            <a:ext cx="8229600" cy="1143000"/>
          </a:xfrm>
          <a:prstGeom prst="rect">
            <a:avLst/>
          </a:prstGeom>
        </p:spPr>
        <p:txBody>
          <a:bodyPr/>
          <a:lstStyle>
            <a:lvl1pPr algn="l" defTabSz="914326">
              <a:lnSpc>
                <a:spcPct val="90000"/>
              </a:lnSpc>
              <a:spcBef>
                <a:spcPts val="0"/>
              </a:spcBef>
              <a:buNone/>
              <a:defRPr sz="4400">
                <a:solidFill>
                  <a:schemeClr val="tx1"/>
                </a:solidFill>
                <a:latin typeface="+mj-lt"/>
                <a:ea typeface="+mj-ea"/>
                <a:cs typeface="+mj-cs"/>
              </a:defRPr>
            </a:lvl1pPr>
          </a:lstStyle>
          <a:p>
            <a:r>
              <a:rPr lang="en-US" dirty="0">
                <a:solidFill>
                  <a:schemeClr val="bg1"/>
                </a:solidFill>
              </a:rPr>
              <a:t>Context: Increase World population</a:t>
            </a:r>
          </a:p>
        </p:txBody>
      </p:sp>
      <p:graphicFrame>
        <p:nvGraphicFramePr>
          <p:cNvPr id="6" name="Chart 5">
            <a:extLst>
              <a:ext uri="{FF2B5EF4-FFF2-40B4-BE49-F238E27FC236}">
                <a16:creationId xmlns:a16="http://schemas.microsoft.com/office/drawing/2014/main" id="{1F5F6BFD-6D3E-E64D-BB58-FC8099967CE8}"/>
              </a:ext>
            </a:extLst>
          </p:cNvPr>
          <p:cNvGraphicFramePr>
            <a:graphicFrameLocks/>
          </p:cNvGraphicFramePr>
          <p:nvPr>
            <p:extLst>
              <p:ext uri="{D42A27DB-BD31-4B8C-83A1-F6EECF244321}">
                <p14:modId xmlns:p14="http://schemas.microsoft.com/office/powerpoint/2010/main" val="1135565342"/>
              </p:ext>
            </p:extLst>
          </p:nvPr>
        </p:nvGraphicFramePr>
        <p:xfrm>
          <a:off x="457200" y="1784999"/>
          <a:ext cx="9815264" cy="436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2A093A-30EF-5748-934F-D5E4B53F55FB}"/>
              </a:ext>
            </a:extLst>
          </p:cNvPr>
          <p:cNvSpPr txBox="1"/>
          <p:nvPr/>
        </p:nvSpPr>
        <p:spPr>
          <a:xfrm>
            <a:off x="6744629" y="1415667"/>
            <a:ext cx="1942171" cy="369332"/>
          </a:xfrm>
          <a:prstGeom prst="rect">
            <a:avLst/>
          </a:prstGeom>
          <a:noFill/>
        </p:spPr>
        <p:txBody>
          <a:bodyPr wrap="none" rtlCol="0">
            <a:spAutoFit/>
          </a:bodyPr>
          <a:lstStyle/>
          <a:p>
            <a:r>
              <a:rPr lang="en-US" dirty="0">
                <a:solidFill>
                  <a:schemeClr val="bg1"/>
                </a:solidFill>
              </a:rPr>
              <a:t>9.7 billions in 2050</a:t>
            </a:r>
          </a:p>
        </p:txBody>
      </p:sp>
    </p:spTree>
    <p:extLst>
      <p:ext uri="{BB962C8B-B14F-4D97-AF65-F5344CB8AC3E}">
        <p14:creationId xmlns:p14="http://schemas.microsoft.com/office/powerpoint/2010/main" val="180047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3746"/>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110FE-62C7-C54B-8FF0-14D79DD7F4DB}"/>
              </a:ext>
            </a:extLst>
          </p:cNvPr>
          <p:cNvSpPr>
            <a:spLocks noGrp="1"/>
          </p:cNvSpPr>
          <p:nvPr>
            <p:ph type="dt" sz="half" idx="10"/>
          </p:nvPr>
        </p:nvSpPr>
        <p:spPr/>
        <p:txBody>
          <a:bodyPr/>
          <a:lstStyle/>
          <a:p>
            <a:pPr marL="0" marR="0" lvl="0" indent="0" algn="l" defTabSz="914326" eaLnBrk="1" fontAlgn="auto" latinLnBrk="0" hangingPunct="1">
              <a:lnSpc>
                <a:spcPct val="100000"/>
              </a:lnSpc>
              <a:spcBef>
                <a:spcPts val="0"/>
              </a:spcBef>
              <a:spcAft>
                <a:spcPts val="0"/>
              </a:spcAft>
              <a:buClrTx/>
              <a:buSzTx/>
              <a:buFontTx/>
              <a:buNone/>
              <a:tabLst/>
              <a:defRPr/>
            </a:pPr>
            <a:fld id="{2349DFF9-97B6-CF43-A40E-F6BEA13FB442}" type="datetime1">
              <a:rPr kumimoji="0" lang="fr-CH"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l" defTabSz="914326" eaLnBrk="1" fontAlgn="auto" latinLnBrk="0" hangingPunct="1">
                <a:lnSpc>
                  <a:spcPct val="100000"/>
                </a:lnSpc>
                <a:spcBef>
                  <a:spcPts val="0"/>
                </a:spcBef>
                <a:spcAft>
                  <a:spcPts val="0"/>
                </a:spcAft>
                <a:buClrTx/>
                <a:buSzTx/>
                <a:buFontTx/>
                <a:buNone/>
                <a:tabLst/>
                <a:defRPr/>
              </a:pPr>
              <a:t>05.11.19</a:t>
            </a:fld>
            <a:endParaRPr kumimoji="0" lang="fr-CH"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3" name="Footer Placeholder 2">
            <a:extLst>
              <a:ext uri="{FF2B5EF4-FFF2-40B4-BE49-F238E27FC236}">
                <a16:creationId xmlns:a16="http://schemas.microsoft.com/office/drawing/2014/main" id="{1FD0C160-105E-694A-B632-5A4142CD3196}"/>
              </a:ext>
            </a:extLst>
          </p:cNvPr>
          <p:cNvSpPr>
            <a:spLocks noGrp="1"/>
          </p:cNvSpPr>
          <p:nvPr>
            <p:ph type="ftr" sz="quarter" idx="11"/>
          </p:nvPr>
        </p:nvSpPr>
        <p:spPr/>
        <p:txBody>
          <a:bodyPr/>
          <a:lstStyle/>
          <a:p>
            <a:pPr marL="0" marR="0" lvl="0" indent="0" algn="ctr" defTabSz="91432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4" name="Slide Number Placeholder 3">
            <a:extLst>
              <a:ext uri="{FF2B5EF4-FFF2-40B4-BE49-F238E27FC236}">
                <a16:creationId xmlns:a16="http://schemas.microsoft.com/office/drawing/2014/main" id="{C2C4E3A1-3F7F-C94D-B827-CC0597155E2A}"/>
              </a:ext>
            </a:extLst>
          </p:cNvPr>
          <p:cNvSpPr>
            <a:spLocks noGrp="1"/>
          </p:cNvSpPr>
          <p:nvPr>
            <p:ph type="sldNum" sz="quarter" idx="12"/>
          </p:nvPr>
        </p:nvSpPr>
        <p:spPr/>
        <p:txBody>
          <a:bodyPr/>
          <a:lstStyle/>
          <a:p>
            <a:pPr marL="0" marR="0" lvl="0" indent="0" algn="r" defTabSz="914326" eaLnBrk="1" fontAlgn="auto" latinLnBrk="0" hangingPunct="1">
              <a:lnSpc>
                <a:spcPct val="100000"/>
              </a:lnSpc>
              <a:spcBef>
                <a:spcPts val="0"/>
              </a:spcBef>
              <a:spcAft>
                <a:spcPts val="0"/>
              </a:spcAft>
              <a:buClrTx/>
              <a:buSzTx/>
              <a:buFontTx/>
              <a:buNone/>
              <a:tabLst/>
              <a:defRPr/>
            </a:pPr>
            <a:fld id="{4A9ABB22-3C8B-4730-BA32-8A5AD630DE12}" type="slidenum">
              <a:rPr kumimoji="0" lang="en-US" sz="1200" b="0" i="0" u="none" strike="noStrike" kern="0" cap="none" spc="0" normalizeH="0" baseline="0" noProof="0" smtClean="0">
                <a:ln>
                  <a:noFill/>
                </a:ln>
                <a:solidFill>
                  <a:prstClr val="black">
                    <a:tint val="75000"/>
                  </a:prstClr>
                </a:solidFill>
                <a:effectLst/>
                <a:uLnTx/>
                <a:uFillTx/>
                <a:latin typeface="Calibri"/>
                <a:cs typeface="Arial"/>
              </a:rPr>
              <a:pPr marL="0" marR="0" lvl="0" indent="0" algn="r" defTabSz="914326"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prstClr val="black">
                  <a:tint val="75000"/>
                </a:prstClr>
              </a:solidFill>
              <a:effectLst/>
              <a:uLnTx/>
              <a:uFillTx/>
              <a:latin typeface="Calibri"/>
              <a:cs typeface="Arial"/>
            </a:endParaRPr>
          </a:p>
        </p:txBody>
      </p:sp>
      <p:sp>
        <p:nvSpPr>
          <p:cNvPr id="5" name="Title 1">
            <a:extLst>
              <a:ext uri="{FF2B5EF4-FFF2-40B4-BE49-F238E27FC236}">
                <a16:creationId xmlns:a16="http://schemas.microsoft.com/office/drawing/2014/main" id="{C4A90671-1EAD-A14F-BA4A-134627EC7513}"/>
              </a:ext>
            </a:extLst>
          </p:cNvPr>
          <p:cNvSpPr txBox="1">
            <a:spLocks/>
          </p:cNvSpPr>
          <p:nvPr/>
        </p:nvSpPr>
        <p:spPr>
          <a:xfrm>
            <a:off x="457200" y="274638"/>
            <a:ext cx="8229600" cy="1143000"/>
          </a:xfrm>
          <a:prstGeom prst="rect">
            <a:avLst/>
          </a:prstGeom>
        </p:spPr>
        <p:txBody>
          <a:bodyPr/>
          <a:lstStyle>
            <a:lvl1pPr algn="l" defTabSz="914326">
              <a:lnSpc>
                <a:spcPct val="90000"/>
              </a:lnSpc>
              <a:spcBef>
                <a:spcPts val="0"/>
              </a:spcBef>
              <a:buNone/>
              <a:defRPr sz="4400">
                <a:solidFill>
                  <a:schemeClr val="tx1"/>
                </a:solidFill>
                <a:latin typeface="+mj-lt"/>
                <a:ea typeface="+mj-ea"/>
                <a:cs typeface="+mj-cs"/>
              </a:defRPr>
            </a:lvl1pPr>
          </a:lstStyle>
          <a:p>
            <a:r>
              <a:rPr lang="en-US" dirty="0">
                <a:solidFill>
                  <a:schemeClr val="bg1"/>
                </a:solidFill>
              </a:rPr>
              <a:t>Population increase 2017-2050</a:t>
            </a:r>
          </a:p>
        </p:txBody>
      </p:sp>
      <p:graphicFrame>
        <p:nvGraphicFramePr>
          <p:cNvPr id="6" name="Content Placeholder 3">
            <a:extLst>
              <a:ext uri="{FF2B5EF4-FFF2-40B4-BE49-F238E27FC236}">
                <a16:creationId xmlns:a16="http://schemas.microsoft.com/office/drawing/2014/main" id="{310E833E-6F5D-3D46-BA0F-854D27A0B6FD}"/>
              </a:ext>
            </a:extLst>
          </p:cNvPr>
          <p:cNvGraphicFramePr>
            <a:graphicFrameLocks/>
          </p:cNvGraphicFramePr>
          <p:nvPr>
            <p:extLst>
              <p:ext uri="{D42A27DB-BD31-4B8C-83A1-F6EECF244321}">
                <p14:modId xmlns:p14="http://schemas.microsoft.com/office/powerpoint/2010/main" val="3120789157"/>
              </p:ext>
            </p:extLst>
          </p:nvPr>
        </p:nvGraphicFramePr>
        <p:xfrm>
          <a:off x="457200" y="980728"/>
          <a:ext cx="9383216" cy="56026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E30DF25-2052-F94A-8A2C-2C9BA08CBB4D}"/>
              </a:ext>
            </a:extLst>
          </p:cNvPr>
          <p:cNvSpPr txBox="1"/>
          <p:nvPr/>
        </p:nvSpPr>
        <p:spPr>
          <a:xfrm>
            <a:off x="457200" y="1796826"/>
            <a:ext cx="765128" cy="369332"/>
          </a:xfrm>
          <a:prstGeom prst="rect">
            <a:avLst/>
          </a:prstGeom>
          <a:noFill/>
        </p:spPr>
        <p:txBody>
          <a:bodyPr wrap="none" rtlCol="0">
            <a:spAutoFit/>
          </a:bodyPr>
          <a:lstStyle/>
          <a:p>
            <a:r>
              <a:rPr lang="en-US" dirty="0">
                <a:solidFill>
                  <a:srgbClr val="FFFFFF"/>
                </a:solidFill>
              </a:rPr>
              <a:t>Billion</a:t>
            </a:r>
          </a:p>
        </p:txBody>
      </p:sp>
    </p:spTree>
    <p:extLst>
      <p:ext uri="{BB962C8B-B14F-4D97-AF65-F5344CB8AC3E}">
        <p14:creationId xmlns:p14="http://schemas.microsoft.com/office/powerpoint/2010/main" val="3721906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1B1017-F7B0-0447-A1FB-0C994F820DE0}"/>
              </a:ext>
            </a:extLst>
          </p:cNvPr>
          <p:cNvSpPr/>
          <p:nvPr/>
        </p:nvSpPr>
        <p:spPr>
          <a:xfrm>
            <a:off x="0" y="0"/>
            <a:ext cx="12192000" cy="6858000"/>
          </a:xfrm>
          <a:prstGeom prst="rect">
            <a:avLst/>
          </a:prstGeom>
          <a:solidFill>
            <a:srgbClr val="3247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Chart 6">
            <a:extLst>
              <a:ext uri="{FF2B5EF4-FFF2-40B4-BE49-F238E27FC236}">
                <a16:creationId xmlns:a16="http://schemas.microsoft.com/office/drawing/2014/main" id="{81EDFD85-AB27-614D-8EDF-237B0EE94806}"/>
              </a:ext>
            </a:extLst>
          </p:cNvPr>
          <p:cNvGraphicFramePr>
            <a:graphicFrameLocks/>
          </p:cNvGraphicFramePr>
          <p:nvPr>
            <p:extLst>
              <p:ext uri="{D42A27DB-BD31-4B8C-83A1-F6EECF244321}">
                <p14:modId xmlns:p14="http://schemas.microsoft.com/office/powerpoint/2010/main" val="3401156770"/>
              </p:ext>
            </p:extLst>
          </p:nvPr>
        </p:nvGraphicFramePr>
        <p:xfrm>
          <a:off x="4630666" y="961462"/>
          <a:ext cx="7514006" cy="548890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67615" y="216625"/>
            <a:ext cx="11210925" cy="744836"/>
          </a:xfrm>
        </p:spPr>
        <p:txBody>
          <a:bodyPr vert="horz" lIns="91440" tIns="45720" rIns="91440" bIns="45720" rtlCol="0" anchor="ctr">
            <a:normAutofit/>
          </a:bodyPr>
          <a:lstStyle/>
          <a:p>
            <a:pPr algn="ctr" defTabSz="914400" rtl="0">
              <a:spcBef>
                <a:spcPct val="0"/>
              </a:spcBef>
            </a:pPr>
            <a:r>
              <a:rPr lang="en-US" sz="4000" kern="1200" dirty="0" err="1">
                <a:solidFill>
                  <a:schemeClr val="bg1"/>
                </a:solidFill>
                <a:latin typeface="+mj-lt"/>
                <a:ea typeface="+mj-ea"/>
                <a:cs typeface="+mj-cs"/>
              </a:rPr>
              <a:t>Stratospehric</a:t>
            </a:r>
            <a:r>
              <a:rPr lang="en-US" sz="4000" kern="1200" dirty="0">
                <a:solidFill>
                  <a:schemeClr val="bg1"/>
                </a:solidFill>
                <a:latin typeface="+mj-lt"/>
                <a:ea typeface="+mj-ea"/>
                <a:cs typeface="+mj-cs"/>
              </a:rPr>
              <a:t> Ozone Depletion</a:t>
            </a:r>
          </a:p>
        </p:txBody>
      </p:sp>
      <p:pic>
        <p:nvPicPr>
          <p:cNvPr id="11" name="Picture 10" descr="Ozone091979.png">
            <a:extLst>
              <a:ext uri="{FF2B5EF4-FFF2-40B4-BE49-F238E27FC236}">
                <a16:creationId xmlns:a16="http://schemas.microsoft.com/office/drawing/2014/main" id="{81FD0619-1BD9-5D46-9DDB-F8F9419D78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4904"/>
            <a:ext cx="2520000" cy="2520000"/>
          </a:xfrm>
          <a:prstGeom prst="ellipse">
            <a:avLst/>
          </a:prstGeom>
        </p:spPr>
      </p:pic>
      <p:pic>
        <p:nvPicPr>
          <p:cNvPr id="13" name="Picture 12" descr="Ozone091999.png">
            <a:extLst>
              <a:ext uri="{FF2B5EF4-FFF2-40B4-BE49-F238E27FC236}">
                <a16:creationId xmlns:a16="http://schemas.microsoft.com/office/drawing/2014/main" id="{AF071B93-F2B1-F349-ACE1-5B6050C286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440" y="1341048"/>
            <a:ext cx="2520000" cy="2520000"/>
          </a:xfrm>
          <a:prstGeom prst="ellipse">
            <a:avLst/>
          </a:prstGeom>
        </p:spPr>
      </p:pic>
      <p:pic>
        <p:nvPicPr>
          <p:cNvPr id="10" name="Picture 9" descr="OZONE_D2016-09-09.PNG">
            <a:extLst>
              <a:ext uri="{FF2B5EF4-FFF2-40B4-BE49-F238E27FC236}">
                <a16:creationId xmlns:a16="http://schemas.microsoft.com/office/drawing/2014/main" id="{C8C73A0A-DE02-5645-BD97-D1AB3A94D42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8335" y="3171752"/>
            <a:ext cx="2520000" cy="2520000"/>
          </a:xfrm>
          <a:prstGeom prst="rect">
            <a:avLst/>
          </a:prstGeom>
        </p:spPr>
      </p:pic>
      <p:pic>
        <p:nvPicPr>
          <p:cNvPr id="8" name="Picture 7">
            <a:extLst>
              <a:ext uri="{FF2B5EF4-FFF2-40B4-BE49-F238E27FC236}">
                <a16:creationId xmlns:a16="http://schemas.microsoft.com/office/drawing/2014/main" id="{CBF6E5CD-C6A8-204E-96DA-323254AD6F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1063" y="4293096"/>
            <a:ext cx="2520000" cy="2520000"/>
          </a:xfrm>
          <a:prstGeom prst="ellipse">
            <a:avLst/>
          </a:prstGeom>
        </p:spPr>
      </p:pic>
      <p:sp>
        <p:nvSpPr>
          <p:cNvPr id="14" name="TextBox 13">
            <a:extLst>
              <a:ext uri="{FF2B5EF4-FFF2-40B4-BE49-F238E27FC236}">
                <a16:creationId xmlns:a16="http://schemas.microsoft.com/office/drawing/2014/main" id="{F676774E-CA6E-B945-842F-31DC0F2AC396}"/>
              </a:ext>
            </a:extLst>
          </p:cNvPr>
          <p:cNvSpPr txBox="1"/>
          <p:nvPr/>
        </p:nvSpPr>
        <p:spPr>
          <a:xfrm>
            <a:off x="4199480" y="1124744"/>
            <a:ext cx="1752504" cy="369332"/>
          </a:xfrm>
          <a:prstGeom prst="rect">
            <a:avLst/>
          </a:prstGeom>
          <a:noFill/>
        </p:spPr>
        <p:txBody>
          <a:bodyPr wrap="square" rtlCol="0">
            <a:spAutoFit/>
          </a:bodyPr>
          <a:lstStyle/>
          <a:p>
            <a:r>
              <a:rPr lang="en-US" kern="1200" dirty="0">
                <a:solidFill>
                  <a:schemeClr val="bg1"/>
                </a:solidFill>
              </a:rPr>
              <a:t> million km</a:t>
            </a:r>
            <a:r>
              <a:rPr lang="en-US" kern="1200" baseline="30000" dirty="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13751556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A3D827D-E3A6-BE45-A21F-B6CA8BDBD9DA}"/>
              </a:ext>
            </a:extLst>
          </p:cNvPr>
          <p:cNvSpPr/>
          <p:nvPr/>
        </p:nvSpPr>
        <p:spPr>
          <a:xfrm>
            <a:off x="0" y="0"/>
            <a:ext cx="12192000" cy="6858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95118AE-787F-D24F-AF60-09770758F91E}"/>
              </a:ext>
            </a:extLst>
          </p:cNvPr>
          <p:cNvSpPr txBox="1"/>
          <p:nvPr/>
        </p:nvSpPr>
        <p:spPr>
          <a:xfrm rot="16200000">
            <a:off x="-1545741" y="2560339"/>
            <a:ext cx="4608512" cy="830997"/>
          </a:xfrm>
          <a:prstGeom prst="rect">
            <a:avLst/>
          </a:prstGeom>
          <a:noFill/>
        </p:spPr>
        <p:txBody>
          <a:bodyPr wrap="square" rtlCol="0">
            <a:spAutoFit/>
          </a:bodyPr>
          <a:lstStyle/>
          <a:p>
            <a:r>
              <a:rPr lang="en-US" sz="4800" dirty="0">
                <a:solidFill>
                  <a:schemeClr val="bg1"/>
                </a:solidFill>
              </a:rPr>
              <a:t>BIODIVERSITY</a:t>
            </a:r>
          </a:p>
        </p:txBody>
      </p:sp>
      <p:pic>
        <p:nvPicPr>
          <p:cNvPr id="12" name="Picture 11">
            <a:extLst>
              <a:ext uri="{FF2B5EF4-FFF2-40B4-BE49-F238E27FC236}">
                <a16:creationId xmlns:a16="http://schemas.microsoft.com/office/drawing/2014/main" id="{30F4F77F-71E2-AB4B-8BAB-ED5CD62CA7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5509" y="0"/>
            <a:ext cx="10287000" cy="6858000"/>
          </a:xfrm>
          <a:prstGeom prst="rect">
            <a:avLst/>
          </a:prstGeom>
        </p:spPr>
      </p:pic>
    </p:spTree>
    <p:extLst>
      <p:ext uri="{BB962C8B-B14F-4D97-AF65-F5344CB8AC3E}">
        <p14:creationId xmlns:p14="http://schemas.microsoft.com/office/powerpoint/2010/main" val="2190754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1070</Words>
  <Application>Microsoft Macintosh PowerPoint</Application>
  <PresentationFormat>Widescreen</PresentationFormat>
  <Paragraphs>139</Paragraphs>
  <Slides>31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Roboto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Stratospehric Ozone Depletion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Idea</vt:lpstr>
      <vt:lpstr>PowerPoint Presentation</vt:lpstr>
      <vt:lpstr>Can AI resolves the SDGs challenge ? </vt:lpstr>
      <vt:lpstr>PowerPoint Presentation</vt:lpstr>
      <vt:lpstr>PowerPoint Presentation</vt:lpstr>
      <vt:lpstr>PowerPoint Presentation</vt:lpstr>
      <vt:lpstr>Data to achieve the SDGs</vt:lpstr>
      <vt:lpstr>Data to achieve the SDGs</vt:lpstr>
      <vt:lpstr>Principles guiding the strategic implementation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Peduzzi</dc:creator>
  <cp:lastModifiedBy>Pascal Peduzzi</cp:lastModifiedBy>
  <cp:revision>19</cp:revision>
  <dcterms:created xsi:type="dcterms:W3CDTF">2019-11-06T00:11:09Z</dcterms:created>
  <dcterms:modified xsi:type="dcterms:W3CDTF">2019-11-06T02:24:25Z</dcterms:modified>
</cp:coreProperties>
</file>